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9" r:id="rId1"/>
  </p:sldMasterIdLst>
  <p:notesMasterIdLst>
    <p:notesMasterId r:id="rId71"/>
  </p:notesMasterIdLst>
  <p:sldIdLst>
    <p:sldId id="256" r:id="rId2"/>
    <p:sldId id="264" r:id="rId3"/>
    <p:sldId id="260" r:id="rId4"/>
    <p:sldId id="263" r:id="rId5"/>
    <p:sldId id="267" r:id="rId6"/>
    <p:sldId id="268" r:id="rId7"/>
    <p:sldId id="269" r:id="rId8"/>
    <p:sldId id="262" r:id="rId9"/>
    <p:sldId id="300" r:id="rId10"/>
    <p:sldId id="261" r:id="rId11"/>
    <p:sldId id="270" r:id="rId12"/>
    <p:sldId id="325" r:id="rId13"/>
    <p:sldId id="330" r:id="rId14"/>
    <p:sldId id="332" r:id="rId15"/>
    <p:sldId id="331" r:id="rId16"/>
    <p:sldId id="334" r:id="rId17"/>
    <p:sldId id="339" r:id="rId18"/>
    <p:sldId id="277" r:id="rId19"/>
    <p:sldId id="280" r:id="rId20"/>
    <p:sldId id="321" r:id="rId21"/>
    <p:sldId id="284" r:id="rId22"/>
    <p:sldId id="276" r:id="rId23"/>
    <p:sldId id="283" r:id="rId24"/>
    <p:sldId id="322" r:id="rId25"/>
    <p:sldId id="316" r:id="rId26"/>
    <p:sldId id="288" r:id="rId27"/>
    <p:sldId id="324" r:id="rId28"/>
    <p:sldId id="351" r:id="rId29"/>
    <p:sldId id="350" r:id="rId30"/>
    <p:sldId id="315" r:id="rId31"/>
    <p:sldId id="357" r:id="rId32"/>
    <p:sldId id="358" r:id="rId33"/>
    <p:sldId id="359" r:id="rId34"/>
    <p:sldId id="361" r:id="rId35"/>
    <p:sldId id="346" r:id="rId36"/>
    <p:sldId id="348" r:id="rId37"/>
    <p:sldId id="356" r:id="rId38"/>
    <p:sldId id="354" r:id="rId39"/>
    <p:sldId id="355" r:id="rId40"/>
    <p:sldId id="305" r:id="rId41"/>
    <p:sldId id="304" r:id="rId42"/>
    <p:sldId id="319" r:id="rId43"/>
    <p:sldId id="306" r:id="rId44"/>
    <p:sldId id="307" r:id="rId45"/>
    <p:sldId id="314" r:id="rId46"/>
    <p:sldId id="308" r:id="rId47"/>
    <p:sldId id="309" r:id="rId48"/>
    <p:sldId id="310" r:id="rId49"/>
    <p:sldId id="311" r:id="rId50"/>
    <p:sldId id="312" r:id="rId51"/>
    <p:sldId id="313" r:id="rId52"/>
    <p:sldId id="340" r:id="rId53"/>
    <p:sldId id="302" r:id="rId54"/>
    <p:sldId id="318" r:id="rId55"/>
    <p:sldId id="317" r:id="rId56"/>
    <p:sldId id="337" r:id="rId57"/>
    <p:sldId id="338" r:id="rId58"/>
    <p:sldId id="286" r:id="rId59"/>
    <p:sldId id="336" r:id="rId60"/>
    <p:sldId id="363" r:id="rId61"/>
    <p:sldId id="287" r:id="rId62"/>
    <p:sldId id="291" r:id="rId63"/>
    <p:sldId id="289" r:id="rId64"/>
    <p:sldId id="290" r:id="rId65"/>
    <p:sldId id="344" r:id="rId66"/>
    <p:sldId id="345" r:id="rId67"/>
    <p:sldId id="341" r:id="rId68"/>
    <p:sldId id="342" r:id="rId69"/>
    <p:sldId id="34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7B206-8841-4AD2-AF6B-FB0230BA6C5B}" v="44" dt="2022-02-10T15:33:06.917"/>
    <p1510:client id="{0FCCF71E-27D7-4186-ADAB-74D56ED36007}" v="71" dt="2022-02-10T14:10:23.296"/>
    <p1510:client id="{50AEA2C5-FBF9-4D0A-B289-A3A24F1E30BE}" v="3" dt="2022-02-11T00:55:25.631"/>
    <p1510:client id="{796ECB7A-213A-4887-9AE8-7A644CF40030}" v="2953" dt="2022-02-11T07:52:39.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o Hong Tan" userId="587d8a0ac76f90b0" providerId="Windows Live" clId="Web-{50AEA2C5-FBF9-4D0A-B289-A3A24F1E30BE}"/>
    <pc:docChg chg="modSld">
      <pc:chgData name="Joo Hong Tan" userId="587d8a0ac76f90b0" providerId="Windows Live" clId="Web-{50AEA2C5-FBF9-4D0A-B289-A3A24F1E30BE}" dt="2022-02-11T00:55:25.631" v="84" actId="1076"/>
      <pc:docMkLst>
        <pc:docMk/>
      </pc:docMkLst>
      <pc:sldChg chg="modSp">
        <pc:chgData name="Joo Hong Tan" userId="587d8a0ac76f90b0" providerId="Windows Live" clId="Web-{50AEA2C5-FBF9-4D0A-B289-A3A24F1E30BE}" dt="2022-02-11T00:55:25.631" v="84" actId="1076"/>
        <pc:sldMkLst>
          <pc:docMk/>
          <pc:sldMk cId="1366781786" sldId="321"/>
        </pc:sldMkLst>
        <pc:picChg chg="mod">
          <ac:chgData name="Joo Hong Tan" userId="587d8a0ac76f90b0" providerId="Windows Live" clId="Web-{50AEA2C5-FBF9-4D0A-B289-A3A24F1E30BE}" dt="2022-02-11T00:55:25.631" v="84" actId="1076"/>
          <ac:picMkLst>
            <pc:docMk/>
            <pc:sldMk cId="1366781786" sldId="321"/>
            <ac:picMk id="38" creationId="{6C420A12-1C72-4060-B448-326CAEC670F6}"/>
          </ac:picMkLst>
        </pc:picChg>
      </pc:sldChg>
      <pc:sldChg chg="modNotes">
        <pc:chgData name="Joo Hong Tan" userId="587d8a0ac76f90b0" providerId="Windows Live" clId="Web-{50AEA2C5-FBF9-4D0A-B289-A3A24F1E30BE}" dt="2022-02-11T00:47:44.027" v="3"/>
        <pc:sldMkLst>
          <pc:docMk/>
          <pc:sldMk cId="2513103978" sldId="330"/>
        </pc:sldMkLst>
      </pc:sldChg>
      <pc:sldChg chg="modNotes">
        <pc:chgData name="Joo Hong Tan" userId="587d8a0ac76f90b0" providerId="Windows Live" clId="Web-{50AEA2C5-FBF9-4D0A-B289-A3A24F1E30BE}" dt="2022-02-11T00:49:14.279" v="5"/>
        <pc:sldMkLst>
          <pc:docMk/>
          <pc:sldMk cId="835938096" sldId="332"/>
        </pc:sldMkLst>
      </pc:sldChg>
      <pc:sldChg chg="modNotes">
        <pc:chgData name="Joo Hong Tan" userId="587d8a0ac76f90b0" providerId="Windows Live" clId="Web-{50AEA2C5-FBF9-4D0A-B289-A3A24F1E30BE}" dt="2022-02-11T00:53:24.238" v="82"/>
        <pc:sldMkLst>
          <pc:docMk/>
          <pc:sldMk cId="35787446" sldId="339"/>
        </pc:sldMkLst>
      </pc:sldChg>
    </pc:docChg>
  </pc:docChgLst>
  <pc:docChgLst>
    <pc:chgData name="saleem jumabhoy" userId="8e68eee4f0321008" providerId="Windows Live" clId="Web-{1449709E-FC43-49F7-A71B-349F0478EF64}"/>
    <pc:docChg chg="modSld">
      <pc:chgData name="saleem jumabhoy" userId="8e68eee4f0321008" providerId="Windows Live" clId="Web-{1449709E-FC43-49F7-A71B-349F0478EF64}" dt="2022-02-10T04:06:06.282" v="52" actId="20577"/>
      <pc:docMkLst>
        <pc:docMk/>
      </pc:docMkLst>
      <pc:sldChg chg="modNotes">
        <pc:chgData name="saleem jumabhoy" userId="8e68eee4f0321008" providerId="Windows Live" clId="Web-{1449709E-FC43-49F7-A71B-349F0478EF64}" dt="2022-02-10T03:09:25.195" v="48"/>
        <pc:sldMkLst>
          <pc:docMk/>
          <pc:sldMk cId="3427376459" sldId="256"/>
        </pc:sldMkLst>
      </pc:sldChg>
      <pc:sldChg chg="modSp">
        <pc:chgData name="saleem jumabhoy" userId="8e68eee4f0321008" providerId="Windows Live" clId="Web-{1449709E-FC43-49F7-A71B-349F0478EF64}" dt="2022-02-10T04:06:06.282" v="52" actId="20577"/>
        <pc:sldMkLst>
          <pc:docMk/>
          <pc:sldMk cId="4142061098" sldId="284"/>
        </pc:sldMkLst>
        <pc:spChg chg="mod">
          <ac:chgData name="saleem jumabhoy" userId="8e68eee4f0321008" providerId="Windows Live" clId="Web-{1449709E-FC43-49F7-A71B-349F0478EF64}" dt="2022-02-10T04:06:06.282" v="52" actId="20577"/>
          <ac:spMkLst>
            <pc:docMk/>
            <pc:sldMk cId="4142061098" sldId="284"/>
            <ac:spMk id="2" creationId="{7551752D-8C32-454F-A6A3-7A09DEBFACDF}"/>
          </ac:spMkLst>
        </pc:spChg>
      </pc:sldChg>
      <pc:sldChg chg="modSp">
        <pc:chgData name="saleem jumabhoy" userId="8e68eee4f0321008" providerId="Windows Live" clId="Web-{1449709E-FC43-49F7-A71B-349F0478EF64}" dt="2022-02-10T02:18:44.454" v="31" actId="20577"/>
        <pc:sldMkLst>
          <pc:docMk/>
          <pc:sldMk cId="275529262" sldId="331"/>
        </pc:sldMkLst>
        <pc:spChg chg="mod">
          <ac:chgData name="saleem jumabhoy" userId="8e68eee4f0321008" providerId="Windows Live" clId="Web-{1449709E-FC43-49F7-A71B-349F0478EF64}" dt="2022-02-10T02:18:44.454" v="31" actId="20577"/>
          <ac:spMkLst>
            <pc:docMk/>
            <pc:sldMk cId="275529262" sldId="331"/>
            <ac:spMk id="16" creationId="{573F00DA-A322-4284-96BB-D3D087BC4BEE}"/>
          </ac:spMkLst>
        </pc:spChg>
      </pc:sldChg>
    </pc:docChg>
  </pc:docChgLst>
  <pc:docChgLst>
    <pc:chgData name="Lee Lee Sim" userId="17d9377e08e88ac6" providerId="Windows Live" clId="Web-{F3EADEEE-029E-4EBA-9164-2E0B078E5F21}"/>
    <pc:docChg chg="modSld">
      <pc:chgData name="Lee Lee Sim" userId="17d9377e08e88ac6" providerId="Windows Live" clId="Web-{F3EADEEE-029E-4EBA-9164-2E0B078E5F21}" dt="2022-01-27T07:26:58.207" v="0"/>
      <pc:docMkLst>
        <pc:docMk/>
      </pc:docMkLst>
      <pc:sldChg chg="mod modShow">
        <pc:chgData name="Lee Lee Sim" userId="17d9377e08e88ac6" providerId="Windows Live" clId="Web-{F3EADEEE-029E-4EBA-9164-2E0B078E5F21}" dt="2022-01-27T07:26:58.207" v="0"/>
        <pc:sldMkLst>
          <pc:docMk/>
          <pc:sldMk cId="2701878460" sldId="281"/>
        </pc:sldMkLst>
      </pc:sldChg>
    </pc:docChg>
  </pc:docChgLst>
  <pc:docChgLst>
    <pc:chgData name="Lee Lee Sim" userId="17d9377e08e88ac6" providerId="Windows Live" clId="Web-{6DFE1552-0D37-4E59-ACB3-AA9276E6947E}"/>
    <pc:docChg chg="addSld delSld modSld">
      <pc:chgData name="Lee Lee Sim" userId="17d9377e08e88ac6" providerId="Windows Live" clId="Web-{6DFE1552-0D37-4E59-ACB3-AA9276E6947E}" dt="2022-02-09T09:11:19.097" v="394" actId="14100"/>
      <pc:docMkLst>
        <pc:docMk/>
      </pc:docMkLst>
      <pc:sldChg chg="addSp delSp modSp">
        <pc:chgData name="Lee Lee Sim" userId="17d9377e08e88ac6" providerId="Windows Live" clId="Web-{6DFE1552-0D37-4E59-ACB3-AA9276E6947E}" dt="2022-02-09T07:02:40.730" v="98" actId="1076"/>
        <pc:sldMkLst>
          <pc:docMk/>
          <pc:sldMk cId="405713091" sldId="322"/>
        </pc:sldMkLst>
        <pc:picChg chg="add mod">
          <ac:chgData name="Lee Lee Sim" userId="17d9377e08e88ac6" providerId="Windows Live" clId="Web-{6DFE1552-0D37-4E59-ACB3-AA9276E6947E}" dt="2022-02-09T07:01:28.994" v="93" actId="1076"/>
          <ac:picMkLst>
            <pc:docMk/>
            <pc:sldMk cId="405713091" sldId="322"/>
            <ac:picMk id="3" creationId="{C80490BC-8C5A-45D7-96D6-7AD8ED099ACD}"/>
          </ac:picMkLst>
        </pc:picChg>
        <pc:picChg chg="add mod">
          <ac:chgData name="Lee Lee Sim" userId="17d9377e08e88ac6" providerId="Windows Live" clId="Web-{6DFE1552-0D37-4E59-ACB3-AA9276E6947E}" dt="2022-02-09T07:02:40.730" v="98" actId="1076"/>
          <ac:picMkLst>
            <pc:docMk/>
            <pc:sldMk cId="405713091" sldId="322"/>
            <ac:picMk id="4" creationId="{43525EDB-0A37-4E43-8E30-2886790152FF}"/>
          </ac:picMkLst>
        </pc:picChg>
        <pc:picChg chg="del">
          <ac:chgData name="Lee Lee Sim" userId="17d9377e08e88ac6" providerId="Windows Live" clId="Web-{6DFE1552-0D37-4E59-ACB3-AA9276E6947E}" dt="2022-02-09T07:00:39.398" v="84"/>
          <ac:picMkLst>
            <pc:docMk/>
            <pc:sldMk cId="405713091" sldId="322"/>
            <ac:picMk id="13" creationId="{896768FB-3BC4-4433-9C86-5083F59C3E90}"/>
          </ac:picMkLst>
        </pc:picChg>
        <pc:picChg chg="del">
          <ac:chgData name="Lee Lee Sim" userId="17d9377e08e88ac6" providerId="Windows Live" clId="Web-{6DFE1552-0D37-4E59-ACB3-AA9276E6947E}" dt="2022-02-09T06:59:03.724" v="81"/>
          <ac:picMkLst>
            <pc:docMk/>
            <pc:sldMk cId="405713091" sldId="322"/>
            <ac:picMk id="23" creationId="{9AB59C09-EF29-4B8F-8112-63BF7A790AF0}"/>
          </ac:picMkLst>
        </pc:picChg>
      </pc:sldChg>
      <pc:sldChg chg="modSp">
        <pc:chgData name="Lee Lee Sim" userId="17d9377e08e88ac6" providerId="Windows Live" clId="Web-{6DFE1552-0D37-4E59-ACB3-AA9276E6947E}" dt="2022-02-09T09:11:19.097" v="394" actId="14100"/>
        <pc:sldMkLst>
          <pc:docMk/>
          <pc:sldMk cId="2786793866" sldId="348"/>
        </pc:sldMkLst>
        <pc:picChg chg="mod">
          <ac:chgData name="Lee Lee Sim" userId="17d9377e08e88ac6" providerId="Windows Live" clId="Web-{6DFE1552-0D37-4E59-ACB3-AA9276E6947E}" dt="2022-02-09T09:11:11.644" v="393" actId="14100"/>
          <ac:picMkLst>
            <pc:docMk/>
            <pc:sldMk cId="2786793866" sldId="348"/>
            <ac:picMk id="11" creationId="{3CB1BB48-9265-425D-BA76-FF5D7E462DC2}"/>
          </ac:picMkLst>
        </pc:picChg>
        <pc:picChg chg="mod">
          <ac:chgData name="Lee Lee Sim" userId="17d9377e08e88ac6" providerId="Windows Live" clId="Web-{6DFE1552-0D37-4E59-ACB3-AA9276E6947E}" dt="2022-02-09T09:11:19.097" v="394" actId="14100"/>
          <ac:picMkLst>
            <pc:docMk/>
            <pc:sldMk cId="2786793866" sldId="348"/>
            <ac:picMk id="17" creationId="{A94F5D8A-AA35-4D58-9FEB-3DBF39B90423}"/>
          </ac:picMkLst>
        </pc:picChg>
      </pc:sldChg>
      <pc:sldChg chg="del">
        <pc:chgData name="Lee Lee Sim" userId="17d9377e08e88ac6" providerId="Windows Live" clId="Web-{6DFE1552-0D37-4E59-ACB3-AA9276E6947E}" dt="2022-02-09T06:51:58.179" v="74"/>
        <pc:sldMkLst>
          <pc:docMk/>
          <pc:sldMk cId="3808940939" sldId="349"/>
        </pc:sldMkLst>
      </pc:sldChg>
      <pc:sldChg chg="del">
        <pc:chgData name="Lee Lee Sim" userId="17d9377e08e88ac6" providerId="Windows Live" clId="Web-{6DFE1552-0D37-4E59-ACB3-AA9276E6947E}" dt="2022-02-09T06:52:01.648" v="75"/>
        <pc:sldMkLst>
          <pc:docMk/>
          <pc:sldMk cId="3088891225" sldId="352"/>
        </pc:sldMkLst>
      </pc:sldChg>
      <pc:sldChg chg="modSp">
        <pc:chgData name="Lee Lee Sim" userId="17d9377e08e88ac6" providerId="Windows Live" clId="Web-{6DFE1552-0D37-4E59-ACB3-AA9276E6947E}" dt="2022-02-09T06:52:56.962" v="79"/>
        <pc:sldMkLst>
          <pc:docMk/>
          <pc:sldMk cId="131306163" sldId="354"/>
        </pc:sldMkLst>
        <pc:picChg chg="mod">
          <ac:chgData name="Lee Lee Sim" userId="17d9377e08e88ac6" providerId="Windows Live" clId="Web-{6DFE1552-0D37-4E59-ACB3-AA9276E6947E}" dt="2022-02-09T06:52:56.962" v="79"/>
          <ac:picMkLst>
            <pc:docMk/>
            <pc:sldMk cId="131306163" sldId="354"/>
            <ac:picMk id="7" creationId="{BE63CF6F-E7AA-4F49-9642-16D0C382491C}"/>
          </ac:picMkLst>
        </pc:picChg>
      </pc:sldChg>
      <pc:sldChg chg="modSp">
        <pc:chgData name="Lee Lee Sim" userId="17d9377e08e88ac6" providerId="Windows Live" clId="Web-{6DFE1552-0D37-4E59-ACB3-AA9276E6947E}" dt="2022-02-09T06:55:04.966" v="80"/>
        <pc:sldMkLst>
          <pc:docMk/>
          <pc:sldMk cId="932204726" sldId="355"/>
        </pc:sldMkLst>
        <pc:picChg chg="mod">
          <ac:chgData name="Lee Lee Sim" userId="17d9377e08e88ac6" providerId="Windows Live" clId="Web-{6DFE1552-0D37-4E59-ACB3-AA9276E6947E}" dt="2022-02-09T06:55:04.966" v="80"/>
          <ac:picMkLst>
            <pc:docMk/>
            <pc:sldMk cId="932204726" sldId="355"/>
            <ac:picMk id="6" creationId="{F3876B57-77EC-4C18-8C6B-58910D8BF908}"/>
          </ac:picMkLst>
        </pc:picChg>
      </pc:sldChg>
      <pc:sldChg chg="addSp delSp modSp add replId">
        <pc:chgData name="Lee Lee Sim" userId="17d9377e08e88ac6" providerId="Windows Live" clId="Web-{6DFE1552-0D37-4E59-ACB3-AA9276E6947E}" dt="2022-02-09T06:51:42.616" v="73" actId="1076"/>
        <pc:sldMkLst>
          <pc:docMk/>
          <pc:sldMk cId="240132955" sldId="356"/>
        </pc:sldMkLst>
        <pc:picChg chg="add del">
          <ac:chgData name="Lee Lee Sim" userId="17d9377e08e88ac6" providerId="Windows Live" clId="Web-{6DFE1552-0D37-4E59-ACB3-AA9276E6947E}" dt="2022-02-09T06:31:37.563" v="6"/>
          <ac:picMkLst>
            <pc:docMk/>
            <pc:sldMk cId="240132955" sldId="356"/>
            <ac:picMk id="3" creationId="{00945CF1-C15F-4B21-88A8-130D89A8B6E3}"/>
          </ac:picMkLst>
        </pc:picChg>
        <pc:picChg chg="add mod">
          <ac:chgData name="Lee Lee Sim" userId="17d9377e08e88ac6" providerId="Windows Live" clId="Web-{6DFE1552-0D37-4E59-ACB3-AA9276E6947E}" dt="2022-02-09T06:49:29.612" v="58" actId="1076"/>
          <ac:picMkLst>
            <pc:docMk/>
            <pc:sldMk cId="240132955" sldId="356"/>
            <ac:picMk id="4" creationId="{A262A849-A48C-475A-A734-7AD659D68493}"/>
          </ac:picMkLst>
        </pc:picChg>
        <pc:picChg chg="del">
          <ac:chgData name="Lee Lee Sim" userId="17d9377e08e88ac6" providerId="Windows Live" clId="Web-{6DFE1552-0D37-4E59-ACB3-AA9276E6947E}" dt="2022-02-09T06:31:16.500" v="4"/>
          <ac:picMkLst>
            <pc:docMk/>
            <pc:sldMk cId="240132955" sldId="356"/>
            <ac:picMk id="5" creationId="{0D89F78A-0314-4CD7-9FDA-2897DD4C170D}"/>
          </ac:picMkLst>
        </pc:picChg>
        <pc:picChg chg="del">
          <ac:chgData name="Lee Lee Sim" userId="17d9377e08e88ac6" providerId="Windows Live" clId="Web-{6DFE1552-0D37-4E59-ACB3-AA9276E6947E}" dt="2022-02-09T06:31:15" v="3"/>
          <ac:picMkLst>
            <pc:docMk/>
            <pc:sldMk cId="240132955" sldId="356"/>
            <ac:picMk id="6" creationId="{A9DB792C-5C5C-4C0A-AC1F-2B7FF6225982}"/>
          </ac:picMkLst>
        </pc:picChg>
        <pc:picChg chg="add mod">
          <ac:chgData name="Lee Lee Sim" userId="17d9377e08e88ac6" providerId="Windows Live" clId="Web-{6DFE1552-0D37-4E59-ACB3-AA9276E6947E}" dt="2022-02-09T06:49:35.393" v="59" actId="1076"/>
          <ac:picMkLst>
            <pc:docMk/>
            <pc:sldMk cId="240132955" sldId="356"/>
            <ac:picMk id="7" creationId="{724E7C28-115A-4E7B-B72C-AC9284CF4EAA}"/>
          </ac:picMkLst>
        </pc:picChg>
        <pc:picChg chg="del">
          <ac:chgData name="Lee Lee Sim" userId="17d9377e08e88ac6" providerId="Windows Live" clId="Web-{6DFE1552-0D37-4E59-ACB3-AA9276E6947E}" dt="2022-02-09T06:31:13.375" v="2"/>
          <ac:picMkLst>
            <pc:docMk/>
            <pc:sldMk cId="240132955" sldId="356"/>
            <ac:picMk id="8" creationId="{EA227AF1-F52F-4CEB-B7AD-A03076CCB31B}"/>
          </ac:picMkLst>
        </pc:picChg>
        <pc:picChg chg="add del mod">
          <ac:chgData name="Lee Lee Sim" userId="17d9377e08e88ac6" providerId="Windows Live" clId="Web-{6DFE1552-0D37-4E59-ACB3-AA9276E6947E}" dt="2022-02-09T06:39:42.328" v="36"/>
          <ac:picMkLst>
            <pc:docMk/>
            <pc:sldMk cId="240132955" sldId="356"/>
            <ac:picMk id="9" creationId="{6F0F0339-EF8E-4838-A091-87A2B621C0F2}"/>
          </ac:picMkLst>
        </pc:picChg>
        <pc:picChg chg="add mod">
          <ac:chgData name="Lee Lee Sim" userId="17d9377e08e88ac6" providerId="Windows Live" clId="Web-{6DFE1552-0D37-4E59-ACB3-AA9276E6947E}" dt="2022-02-09T06:49:40.394" v="60" actId="1076"/>
          <ac:picMkLst>
            <pc:docMk/>
            <pc:sldMk cId="240132955" sldId="356"/>
            <ac:picMk id="10" creationId="{DD3DC08B-EEE2-4792-9BCD-9B80E5CBEBA9}"/>
          </ac:picMkLst>
        </pc:picChg>
        <pc:picChg chg="del">
          <ac:chgData name="Lee Lee Sim" userId="17d9377e08e88ac6" providerId="Windows Live" clId="Web-{6DFE1552-0D37-4E59-ACB3-AA9276E6947E}" dt="2022-02-09T06:31:11.422" v="1"/>
          <ac:picMkLst>
            <pc:docMk/>
            <pc:sldMk cId="240132955" sldId="356"/>
            <ac:picMk id="11" creationId="{3CB1BB48-9265-425D-BA76-FF5D7E462DC2}"/>
          </ac:picMkLst>
        </pc:picChg>
        <pc:picChg chg="add del mod">
          <ac:chgData name="Lee Lee Sim" userId="17d9377e08e88ac6" providerId="Windows Live" clId="Web-{6DFE1552-0D37-4E59-ACB3-AA9276E6947E}" dt="2022-02-09T06:50:17.629" v="62"/>
          <ac:picMkLst>
            <pc:docMk/>
            <pc:sldMk cId="240132955" sldId="356"/>
            <ac:picMk id="12" creationId="{82F8A76D-229F-4962-AAB7-7E89D2723310}"/>
          </ac:picMkLst>
        </pc:picChg>
        <pc:picChg chg="del mod">
          <ac:chgData name="Lee Lee Sim" userId="17d9377e08e88ac6" providerId="Windows Live" clId="Web-{6DFE1552-0D37-4E59-ACB3-AA9276E6947E}" dt="2022-02-09T06:40:22.079" v="44"/>
          <ac:picMkLst>
            <pc:docMk/>
            <pc:sldMk cId="240132955" sldId="356"/>
            <ac:picMk id="13" creationId="{DD76E40F-FBE7-4B11-8CB0-910EA4D4DDDA}"/>
          </ac:picMkLst>
        </pc:picChg>
        <pc:picChg chg="add mod">
          <ac:chgData name="Lee Lee Sim" userId="17d9377e08e88ac6" providerId="Windows Live" clId="Web-{6DFE1552-0D37-4E59-ACB3-AA9276E6947E}" dt="2022-02-09T06:50:49.614" v="66" actId="1076"/>
          <ac:picMkLst>
            <pc:docMk/>
            <pc:sldMk cId="240132955" sldId="356"/>
            <ac:picMk id="14" creationId="{3198123D-3413-4488-98DF-F8784D03B854}"/>
          </ac:picMkLst>
        </pc:picChg>
        <pc:picChg chg="del mod">
          <ac:chgData name="Lee Lee Sim" userId="17d9377e08e88ac6" providerId="Windows Live" clId="Web-{6DFE1552-0D37-4E59-ACB3-AA9276E6947E}" dt="2022-02-09T06:40:00.797" v="40"/>
          <ac:picMkLst>
            <pc:docMk/>
            <pc:sldMk cId="240132955" sldId="356"/>
            <ac:picMk id="15" creationId="{670C4DED-03DE-4AC6-89FE-AAC46FD6F6DC}"/>
          </ac:picMkLst>
        </pc:picChg>
        <pc:picChg chg="del mod">
          <ac:chgData name="Lee Lee Sim" userId="17d9377e08e88ac6" providerId="Windows Live" clId="Web-{6DFE1552-0D37-4E59-ACB3-AA9276E6947E}" dt="2022-02-09T06:41:21.784" v="55"/>
          <ac:picMkLst>
            <pc:docMk/>
            <pc:sldMk cId="240132955" sldId="356"/>
            <ac:picMk id="17" creationId="{A94F5D8A-AA35-4D58-9FEB-3DBF39B90423}"/>
          </ac:picMkLst>
        </pc:picChg>
        <pc:picChg chg="add del">
          <ac:chgData name="Lee Lee Sim" userId="17d9377e08e88ac6" providerId="Windows Live" clId="Web-{6DFE1552-0D37-4E59-ACB3-AA9276E6947E}" dt="2022-02-09T06:50:59.958" v="68"/>
          <ac:picMkLst>
            <pc:docMk/>
            <pc:sldMk cId="240132955" sldId="356"/>
            <ac:picMk id="18" creationId="{CAB8B01F-69A2-4B59-B89C-09445F1072EE}"/>
          </ac:picMkLst>
        </pc:picChg>
        <pc:picChg chg="add mod">
          <ac:chgData name="Lee Lee Sim" userId="17d9377e08e88ac6" providerId="Windows Live" clId="Web-{6DFE1552-0D37-4E59-ACB3-AA9276E6947E}" dt="2022-02-09T06:51:42.616" v="73" actId="1076"/>
          <ac:picMkLst>
            <pc:docMk/>
            <pc:sldMk cId="240132955" sldId="356"/>
            <ac:picMk id="20" creationId="{59E2B706-6D75-4732-AB0F-A2271D3C2AF3}"/>
          </ac:picMkLst>
        </pc:picChg>
        <pc:cxnChg chg="add del">
          <ac:chgData name="Lee Lee Sim" userId="17d9377e08e88ac6" providerId="Windows Live" clId="Web-{6DFE1552-0D37-4E59-ACB3-AA9276E6947E}" dt="2022-02-09T06:51:11.740" v="70"/>
          <ac:cxnSpMkLst>
            <pc:docMk/>
            <pc:sldMk cId="240132955" sldId="356"/>
            <ac:cxnSpMk id="19" creationId="{2B90DD49-6958-4E8A-A88D-50965FD3838D}"/>
          </ac:cxnSpMkLst>
        </pc:cxnChg>
      </pc:sldChg>
      <pc:sldChg chg="addSp delSp modSp add replId">
        <pc:chgData name="Lee Lee Sim" userId="17d9377e08e88ac6" providerId="Windows Live" clId="Web-{6DFE1552-0D37-4E59-ACB3-AA9276E6947E}" dt="2022-02-09T09:07:02.452" v="348"/>
        <pc:sldMkLst>
          <pc:docMk/>
          <pc:sldMk cId="3812450409" sldId="357"/>
        </pc:sldMkLst>
        <pc:spChg chg="add del">
          <ac:chgData name="Lee Lee Sim" userId="17d9377e08e88ac6" providerId="Windows Live" clId="Web-{6DFE1552-0D37-4E59-ACB3-AA9276E6947E}" dt="2022-02-09T07:11:17.449" v="122"/>
          <ac:spMkLst>
            <pc:docMk/>
            <pc:sldMk cId="3812450409" sldId="357"/>
            <ac:spMk id="3" creationId="{726C9EF4-A69B-432B-916D-CE6F88A61BFC}"/>
          </ac:spMkLst>
        </pc:spChg>
        <pc:spChg chg="add del mod">
          <ac:chgData name="Lee Lee Sim" userId="17d9377e08e88ac6" providerId="Windows Live" clId="Web-{6DFE1552-0D37-4E59-ACB3-AA9276E6947E}" dt="2022-02-09T07:11:51.122" v="126"/>
          <ac:spMkLst>
            <pc:docMk/>
            <pc:sldMk cId="3812450409" sldId="357"/>
            <ac:spMk id="5" creationId="{7AFAB3FC-3859-4009-BD87-402A24A19017}"/>
          </ac:spMkLst>
        </pc:spChg>
        <pc:spChg chg="add del mod">
          <ac:chgData name="Lee Lee Sim" userId="17d9377e08e88ac6" providerId="Windows Live" clId="Web-{6DFE1552-0D37-4E59-ACB3-AA9276E6947E}" dt="2022-02-09T07:12:11.123" v="129"/>
          <ac:spMkLst>
            <pc:docMk/>
            <pc:sldMk cId="3812450409" sldId="357"/>
            <ac:spMk id="6" creationId="{861E7C96-79E0-4BA0-A024-D863B0175463}"/>
          </ac:spMkLst>
        </pc:spChg>
        <pc:spChg chg="add del mod">
          <ac:chgData name="Lee Lee Sim" userId="17d9377e08e88ac6" providerId="Windows Live" clId="Web-{6DFE1552-0D37-4E59-ACB3-AA9276E6947E}" dt="2022-02-09T07:14:01.939" v="135"/>
          <ac:spMkLst>
            <pc:docMk/>
            <pc:sldMk cId="3812450409" sldId="357"/>
            <ac:spMk id="7" creationId="{91694408-A616-4524-9680-066A111B435B}"/>
          </ac:spMkLst>
        </pc:spChg>
        <pc:spChg chg="add mod ord">
          <ac:chgData name="Lee Lee Sim" userId="17d9377e08e88ac6" providerId="Windows Live" clId="Web-{6DFE1552-0D37-4E59-ACB3-AA9276E6947E}" dt="2022-02-09T08:37:07.277" v="287"/>
          <ac:spMkLst>
            <pc:docMk/>
            <pc:sldMk cId="3812450409" sldId="357"/>
            <ac:spMk id="9" creationId="{CE7C07C0-7D7B-4D4D-B20E-9BEED29A143B}"/>
          </ac:spMkLst>
        </pc:spChg>
        <pc:spChg chg="add del mod">
          <ac:chgData name="Lee Lee Sim" userId="17d9377e08e88ac6" providerId="Windows Live" clId="Web-{6DFE1552-0D37-4E59-ACB3-AA9276E6947E}" dt="2022-02-09T07:24:42.193" v="171"/>
          <ac:spMkLst>
            <pc:docMk/>
            <pc:sldMk cId="3812450409" sldId="357"/>
            <ac:spMk id="10" creationId="{EBEB85BA-4347-4AA6-B6E8-F92F5CED5CB0}"/>
          </ac:spMkLst>
        </pc:spChg>
        <pc:spChg chg="add del mod">
          <ac:chgData name="Lee Lee Sim" userId="17d9377e08e88ac6" providerId="Windows Live" clId="Web-{6DFE1552-0D37-4E59-ACB3-AA9276E6947E}" dt="2022-02-09T07:27:20.932" v="190"/>
          <ac:spMkLst>
            <pc:docMk/>
            <pc:sldMk cId="3812450409" sldId="357"/>
            <ac:spMk id="11" creationId="{8048EF48-8773-405B-AC71-82564353BED3}"/>
          </ac:spMkLst>
        </pc:spChg>
        <pc:spChg chg="add del mod">
          <ac:chgData name="Lee Lee Sim" userId="17d9377e08e88ac6" providerId="Windows Live" clId="Web-{6DFE1552-0D37-4E59-ACB3-AA9276E6947E}" dt="2022-02-09T07:26:48.088" v="181"/>
          <ac:spMkLst>
            <pc:docMk/>
            <pc:sldMk cId="3812450409" sldId="357"/>
            <ac:spMk id="12" creationId="{48CAD271-97E5-4679-BC7D-F7A66F12257A}"/>
          </ac:spMkLst>
        </pc:spChg>
        <pc:spChg chg="add mod">
          <ac:chgData name="Lee Lee Sim" userId="17d9377e08e88ac6" providerId="Windows Live" clId="Web-{6DFE1552-0D37-4E59-ACB3-AA9276E6947E}" dt="2022-02-09T07:34:19.555" v="220" actId="1076"/>
          <ac:spMkLst>
            <pc:docMk/>
            <pc:sldMk cId="3812450409" sldId="357"/>
            <ac:spMk id="13" creationId="{7BFFCA2C-69B1-4326-8026-3521715C5D00}"/>
          </ac:spMkLst>
        </pc:spChg>
        <pc:spChg chg="mod">
          <ac:chgData name="Lee Lee Sim" userId="17d9377e08e88ac6" providerId="Windows Live" clId="Web-{6DFE1552-0D37-4E59-ACB3-AA9276E6947E}" dt="2022-02-09T07:07:18.020" v="107" actId="20577"/>
          <ac:spMkLst>
            <pc:docMk/>
            <pc:sldMk cId="3812450409" sldId="357"/>
            <ac:spMk id="14" creationId="{AA938981-F8F8-47DC-A0D3-14B32DF7FF8A}"/>
          </ac:spMkLst>
        </pc:spChg>
        <pc:spChg chg="add mod ord">
          <ac:chgData name="Lee Lee Sim" userId="17d9377e08e88ac6" providerId="Windows Live" clId="Web-{6DFE1552-0D37-4E59-ACB3-AA9276E6947E}" dt="2022-02-09T08:38:01.481" v="299" actId="1076"/>
          <ac:spMkLst>
            <pc:docMk/>
            <pc:sldMk cId="3812450409" sldId="357"/>
            <ac:spMk id="17" creationId="{C3BBB177-9C76-4A0B-BDA7-1474AB5E8823}"/>
          </ac:spMkLst>
        </pc:spChg>
        <pc:spChg chg="add mod ord">
          <ac:chgData name="Lee Lee Sim" userId="17d9377e08e88ac6" providerId="Windows Live" clId="Web-{6DFE1552-0D37-4E59-ACB3-AA9276E6947E}" dt="2022-02-09T08:37:57.778" v="298" actId="1076"/>
          <ac:spMkLst>
            <pc:docMk/>
            <pc:sldMk cId="3812450409" sldId="357"/>
            <ac:spMk id="18" creationId="{0ED7AC57-AB4E-4C84-9FC1-444487F50021}"/>
          </ac:spMkLst>
        </pc:spChg>
        <pc:spChg chg="add del mod">
          <ac:chgData name="Lee Lee Sim" userId="17d9377e08e88ac6" providerId="Windows Live" clId="Web-{6DFE1552-0D37-4E59-ACB3-AA9276E6947E}" dt="2022-02-09T07:29:37.358" v="196"/>
          <ac:spMkLst>
            <pc:docMk/>
            <pc:sldMk cId="3812450409" sldId="357"/>
            <ac:spMk id="23" creationId="{C9AC1413-F039-4AAF-AD45-8AA7F3D05811}"/>
          </ac:spMkLst>
        </pc:spChg>
        <pc:spChg chg="add del mod">
          <ac:chgData name="Lee Lee Sim" userId="17d9377e08e88ac6" providerId="Windows Live" clId="Web-{6DFE1552-0D37-4E59-ACB3-AA9276E6947E}" dt="2022-02-09T07:30:01.375" v="202"/>
          <ac:spMkLst>
            <pc:docMk/>
            <pc:sldMk cId="3812450409" sldId="357"/>
            <ac:spMk id="24" creationId="{42791C7A-2C33-4135-B612-6E80C7E1A644}"/>
          </ac:spMkLst>
        </pc:spChg>
        <pc:spChg chg="add mod">
          <ac:chgData name="Lee Lee Sim" userId="17d9377e08e88ac6" providerId="Windows Live" clId="Web-{6DFE1552-0D37-4E59-ACB3-AA9276E6947E}" dt="2022-02-09T07:35:26.307" v="242" actId="14100"/>
          <ac:spMkLst>
            <pc:docMk/>
            <pc:sldMk cId="3812450409" sldId="357"/>
            <ac:spMk id="28" creationId="{E17077A9-B5A9-49AB-86A5-F292DE38D139}"/>
          </ac:spMkLst>
        </pc:spChg>
        <pc:spChg chg="add mod">
          <ac:chgData name="Lee Lee Sim" userId="17d9377e08e88ac6" providerId="Windows Live" clId="Web-{6DFE1552-0D37-4E59-ACB3-AA9276E6947E}" dt="2022-02-09T07:34:27.414" v="221" actId="1076"/>
          <ac:spMkLst>
            <pc:docMk/>
            <pc:sldMk cId="3812450409" sldId="357"/>
            <ac:spMk id="30" creationId="{207BB5FE-1270-43B4-A296-87033424207D}"/>
          </ac:spMkLst>
        </pc:spChg>
        <pc:picChg chg="add del mod">
          <ac:chgData name="Lee Lee Sim" userId="17d9377e08e88ac6" providerId="Windows Live" clId="Web-{6DFE1552-0D37-4E59-ACB3-AA9276E6947E}" dt="2022-02-09T08:34:41.649" v="264"/>
          <ac:picMkLst>
            <pc:docMk/>
            <pc:sldMk cId="3812450409" sldId="357"/>
            <ac:picMk id="2" creationId="{EE563855-7AD6-4C8B-8BA7-A2A956FB0EEF}"/>
          </ac:picMkLst>
        </pc:picChg>
        <pc:picChg chg="add mod ord">
          <ac:chgData name="Lee Lee Sim" userId="17d9377e08e88ac6" providerId="Windows Live" clId="Web-{6DFE1552-0D37-4E59-ACB3-AA9276E6947E}" dt="2022-02-09T09:07:02.452" v="348"/>
          <ac:picMkLst>
            <pc:docMk/>
            <pc:sldMk cId="3812450409" sldId="357"/>
            <ac:picMk id="3" creationId="{343D867F-29B4-4F72-A955-7D331A69CFD7}"/>
          </ac:picMkLst>
        </pc:picChg>
        <pc:picChg chg="del">
          <ac:chgData name="Lee Lee Sim" userId="17d9377e08e88ac6" providerId="Windows Live" clId="Web-{6DFE1552-0D37-4E59-ACB3-AA9276E6947E}" dt="2022-02-09T07:07:06.285" v="100"/>
          <ac:picMkLst>
            <pc:docMk/>
            <pc:sldMk cId="3812450409" sldId="357"/>
            <ac:picMk id="4" creationId="{ABA3B0ED-CC62-4F86-B95E-C9997A85F346}"/>
          </ac:picMkLst>
        </pc:picChg>
        <pc:picChg chg="del">
          <ac:chgData name="Lee Lee Sim" userId="17d9377e08e88ac6" providerId="Windows Live" clId="Web-{6DFE1552-0D37-4E59-ACB3-AA9276E6947E}" dt="2022-02-09T07:07:08.926" v="101"/>
          <ac:picMkLst>
            <pc:docMk/>
            <pc:sldMk cId="3812450409" sldId="357"/>
            <ac:picMk id="8" creationId="{9FF63B86-55E8-42A8-B759-840350E363F7}"/>
          </ac:picMkLst>
        </pc:picChg>
        <pc:cxnChg chg="add del mod">
          <ac:chgData name="Lee Lee Sim" userId="17d9377e08e88ac6" providerId="Windows Live" clId="Web-{6DFE1552-0D37-4E59-ACB3-AA9276E6947E}" dt="2022-02-09T07:36:00.089" v="246"/>
          <ac:cxnSpMkLst>
            <pc:docMk/>
            <pc:sldMk cId="3812450409" sldId="357"/>
            <ac:cxnSpMk id="15" creationId="{6C0C8E77-C74D-4BCC-92F4-718ED2C0A894}"/>
          </ac:cxnSpMkLst>
        </pc:cxnChg>
        <pc:cxnChg chg="add mod">
          <ac:chgData name="Lee Lee Sim" userId="17d9377e08e88ac6" providerId="Windows Live" clId="Web-{6DFE1552-0D37-4E59-ACB3-AA9276E6947E}" dt="2022-02-09T07:37:22.139" v="256" actId="14100"/>
          <ac:cxnSpMkLst>
            <pc:docMk/>
            <pc:sldMk cId="3812450409" sldId="357"/>
            <ac:cxnSpMk id="16" creationId="{473D1827-ABF5-4669-8036-3408690F9A00}"/>
          </ac:cxnSpMkLst>
        </pc:cxnChg>
        <pc:cxnChg chg="add mod">
          <ac:chgData name="Lee Lee Sim" userId="17d9377e08e88ac6" providerId="Windows Live" clId="Web-{6DFE1552-0D37-4E59-ACB3-AA9276E6947E}" dt="2022-02-09T07:37:38.061" v="259" actId="14100"/>
          <ac:cxnSpMkLst>
            <pc:docMk/>
            <pc:sldMk cId="3812450409" sldId="357"/>
            <ac:cxnSpMk id="32" creationId="{F34E0FD7-8F14-425E-925A-F0038BCEA9A9}"/>
          </ac:cxnSpMkLst>
        </pc:cxnChg>
        <pc:cxnChg chg="add mod">
          <ac:chgData name="Lee Lee Sim" userId="17d9377e08e88ac6" providerId="Windows Live" clId="Web-{6DFE1552-0D37-4E59-ACB3-AA9276E6947E}" dt="2022-02-09T07:37:55.374" v="263" actId="14100"/>
          <ac:cxnSpMkLst>
            <pc:docMk/>
            <pc:sldMk cId="3812450409" sldId="357"/>
            <ac:cxnSpMk id="34" creationId="{06D2022D-4FF0-4F96-A8AE-62CE2373D4B6}"/>
          </ac:cxnSpMkLst>
        </pc:cxnChg>
      </pc:sldChg>
      <pc:sldChg chg="addSp delSp modSp add replId">
        <pc:chgData name="Lee Lee Sim" userId="17d9377e08e88ac6" providerId="Windows Live" clId="Web-{6DFE1552-0D37-4E59-ACB3-AA9276E6947E}" dt="2022-02-09T09:08:37.407" v="361"/>
        <pc:sldMkLst>
          <pc:docMk/>
          <pc:sldMk cId="1992121546" sldId="358"/>
        </pc:sldMkLst>
        <pc:spChg chg="del mod">
          <ac:chgData name="Lee Lee Sim" userId="17d9377e08e88ac6" providerId="Windows Live" clId="Web-{6DFE1552-0D37-4E59-ACB3-AA9276E6947E}" dt="2022-02-09T09:08:24.938" v="358"/>
          <ac:spMkLst>
            <pc:docMk/>
            <pc:sldMk cId="1992121546" sldId="358"/>
            <ac:spMk id="9" creationId="{CE7C07C0-7D7B-4D4D-B20E-9BEED29A143B}"/>
          </ac:spMkLst>
        </pc:spChg>
        <pc:spChg chg="del mod ord">
          <ac:chgData name="Lee Lee Sim" userId="17d9377e08e88ac6" providerId="Windows Live" clId="Web-{6DFE1552-0D37-4E59-ACB3-AA9276E6947E}" dt="2022-02-09T09:08:37.407" v="361"/>
          <ac:spMkLst>
            <pc:docMk/>
            <pc:sldMk cId="1992121546" sldId="358"/>
            <ac:spMk id="13" creationId="{7BFFCA2C-69B1-4326-8026-3521715C5D00}"/>
          </ac:spMkLst>
        </pc:spChg>
        <pc:spChg chg="del">
          <ac:chgData name="Lee Lee Sim" userId="17d9377e08e88ac6" providerId="Windows Live" clId="Web-{6DFE1552-0D37-4E59-ACB3-AA9276E6947E}" dt="2022-02-09T09:07:49.593" v="353"/>
          <ac:spMkLst>
            <pc:docMk/>
            <pc:sldMk cId="1992121546" sldId="358"/>
            <ac:spMk id="17" creationId="{C3BBB177-9C76-4A0B-BDA7-1474AB5E8823}"/>
          </ac:spMkLst>
        </pc:spChg>
        <pc:spChg chg="del">
          <ac:chgData name="Lee Lee Sim" userId="17d9377e08e88ac6" providerId="Windows Live" clId="Web-{6DFE1552-0D37-4E59-ACB3-AA9276E6947E}" dt="2022-02-09T09:08:29.250" v="359"/>
          <ac:spMkLst>
            <pc:docMk/>
            <pc:sldMk cId="1992121546" sldId="358"/>
            <ac:spMk id="18" creationId="{0ED7AC57-AB4E-4C84-9FC1-444487F50021}"/>
          </ac:spMkLst>
        </pc:spChg>
        <pc:spChg chg="del">
          <ac:chgData name="Lee Lee Sim" userId="17d9377e08e88ac6" providerId="Windows Live" clId="Web-{6DFE1552-0D37-4E59-ACB3-AA9276E6947E}" dt="2022-02-09T08:41:50.782" v="320"/>
          <ac:spMkLst>
            <pc:docMk/>
            <pc:sldMk cId="1992121546" sldId="358"/>
            <ac:spMk id="28" creationId="{E17077A9-B5A9-49AB-86A5-F292DE38D139}"/>
          </ac:spMkLst>
        </pc:spChg>
        <pc:spChg chg="del">
          <ac:chgData name="Lee Lee Sim" userId="17d9377e08e88ac6" providerId="Windows Live" clId="Web-{6DFE1552-0D37-4E59-ACB3-AA9276E6947E}" dt="2022-02-09T08:41:48.173" v="319"/>
          <ac:spMkLst>
            <pc:docMk/>
            <pc:sldMk cId="1992121546" sldId="358"/>
            <ac:spMk id="30" creationId="{207BB5FE-1270-43B4-A296-87033424207D}"/>
          </ac:spMkLst>
        </pc:spChg>
        <pc:picChg chg="add mod ord">
          <ac:chgData name="Lee Lee Sim" userId="17d9377e08e88ac6" providerId="Windows Live" clId="Web-{6DFE1552-0D37-4E59-ACB3-AA9276E6947E}" dt="2022-02-09T09:07:30.124" v="352" actId="1076"/>
          <ac:picMkLst>
            <pc:docMk/>
            <pc:sldMk cId="1992121546" sldId="358"/>
            <ac:picMk id="2" creationId="{914B83CE-DD7F-4DCB-A20F-8D9B7A4CA05A}"/>
          </ac:picMkLst>
        </pc:picChg>
        <pc:picChg chg="del">
          <ac:chgData name="Lee Lee Sim" userId="17d9377e08e88ac6" providerId="Windows Live" clId="Web-{6DFE1552-0D37-4E59-ACB3-AA9276E6947E}" dt="2022-02-09T08:40:37.265" v="301"/>
          <ac:picMkLst>
            <pc:docMk/>
            <pc:sldMk cId="1992121546" sldId="358"/>
            <ac:picMk id="3" creationId="{343D867F-29B4-4F72-A955-7D331A69CFD7}"/>
          </ac:picMkLst>
        </pc:picChg>
        <pc:cxnChg chg="del">
          <ac:chgData name="Lee Lee Sim" userId="17d9377e08e88ac6" providerId="Windows Live" clId="Web-{6DFE1552-0D37-4E59-ACB3-AA9276E6947E}" dt="2022-02-09T09:08:34.797" v="360"/>
          <ac:cxnSpMkLst>
            <pc:docMk/>
            <pc:sldMk cId="1992121546" sldId="358"/>
            <ac:cxnSpMk id="16" creationId="{473D1827-ABF5-4669-8036-3408690F9A00}"/>
          </ac:cxnSpMkLst>
        </pc:cxnChg>
        <pc:cxnChg chg="del">
          <ac:chgData name="Lee Lee Sim" userId="17d9377e08e88ac6" providerId="Windows Live" clId="Web-{6DFE1552-0D37-4E59-ACB3-AA9276E6947E}" dt="2022-02-09T09:07:52.156" v="354"/>
          <ac:cxnSpMkLst>
            <pc:docMk/>
            <pc:sldMk cId="1992121546" sldId="358"/>
            <ac:cxnSpMk id="32" creationId="{F34E0FD7-8F14-425E-925A-F0038BCEA9A9}"/>
          </ac:cxnSpMkLst>
        </pc:cxnChg>
      </pc:sldChg>
      <pc:sldChg chg="addSp delSp modSp add replId">
        <pc:chgData name="Lee Lee Sim" userId="17d9377e08e88ac6" providerId="Windows Live" clId="Web-{6DFE1552-0D37-4E59-ACB3-AA9276E6947E}" dt="2022-02-09T09:09:28.189" v="375" actId="1076"/>
        <pc:sldMkLst>
          <pc:docMk/>
          <pc:sldMk cId="2555690071" sldId="359"/>
        </pc:sldMkLst>
        <pc:spChg chg="del">
          <ac:chgData name="Lee Lee Sim" userId="17d9377e08e88ac6" providerId="Windows Live" clId="Web-{6DFE1552-0D37-4E59-ACB3-AA9276E6947E}" dt="2022-02-09T09:09:00.954" v="367"/>
          <ac:spMkLst>
            <pc:docMk/>
            <pc:sldMk cId="2555690071" sldId="359"/>
            <ac:spMk id="9" creationId="{CE7C07C0-7D7B-4D4D-B20E-9BEED29A143B}"/>
          </ac:spMkLst>
        </pc:spChg>
        <pc:spChg chg="del">
          <ac:chgData name="Lee Lee Sim" userId="17d9377e08e88ac6" providerId="Windows Live" clId="Web-{6DFE1552-0D37-4E59-ACB3-AA9276E6947E}" dt="2022-02-09T09:09:04.876" v="369"/>
          <ac:spMkLst>
            <pc:docMk/>
            <pc:sldMk cId="2555690071" sldId="359"/>
            <ac:spMk id="13" creationId="{7BFFCA2C-69B1-4326-8026-3521715C5D00}"/>
          </ac:spMkLst>
        </pc:spChg>
        <pc:spChg chg="del">
          <ac:chgData name="Lee Lee Sim" userId="17d9377e08e88ac6" providerId="Windows Live" clId="Web-{6DFE1552-0D37-4E59-ACB3-AA9276E6947E}" dt="2022-02-09T09:09:00.954" v="368"/>
          <ac:spMkLst>
            <pc:docMk/>
            <pc:sldMk cId="2555690071" sldId="359"/>
            <ac:spMk id="17" creationId="{C3BBB177-9C76-4A0B-BDA7-1474AB5E8823}"/>
          </ac:spMkLst>
        </pc:spChg>
        <pc:spChg chg="del">
          <ac:chgData name="Lee Lee Sim" userId="17d9377e08e88ac6" providerId="Windows Live" clId="Web-{6DFE1552-0D37-4E59-ACB3-AA9276E6947E}" dt="2022-02-09T09:08:50.891" v="363"/>
          <ac:spMkLst>
            <pc:docMk/>
            <pc:sldMk cId="2555690071" sldId="359"/>
            <ac:spMk id="18" creationId="{0ED7AC57-AB4E-4C84-9FC1-444487F50021}"/>
          </ac:spMkLst>
        </pc:spChg>
        <pc:picChg chg="del">
          <ac:chgData name="Lee Lee Sim" userId="17d9377e08e88ac6" providerId="Windows Live" clId="Web-{6DFE1552-0D37-4E59-ACB3-AA9276E6947E}" dt="2022-02-09T08:43:30.331" v="332"/>
          <ac:picMkLst>
            <pc:docMk/>
            <pc:sldMk cId="2555690071" sldId="359"/>
            <ac:picMk id="2" creationId="{914B83CE-DD7F-4DCB-A20F-8D9B7A4CA05A}"/>
          </ac:picMkLst>
        </pc:picChg>
        <pc:picChg chg="add mod">
          <ac:chgData name="Lee Lee Sim" userId="17d9377e08e88ac6" providerId="Windows Live" clId="Web-{6DFE1552-0D37-4E59-ACB3-AA9276E6947E}" dt="2022-02-09T09:09:28.189" v="375" actId="1076"/>
          <ac:picMkLst>
            <pc:docMk/>
            <pc:sldMk cId="2555690071" sldId="359"/>
            <ac:picMk id="3" creationId="{FCE771B5-B0A6-404F-B29D-EAD79815C16D}"/>
          </ac:picMkLst>
        </pc:picChg>
        <pc:cxnChg chg="del">
          <ac:chgData name="Lee Lee Sim" userId="17d9377e08e88ac6" providerId="Windows Live" clId="Web-{6DFE1552-0D37-4E59-ACB3-AA9276E6947E}" dt="2022-02-09T09:09:00.954" v="366"/>
          <ac:cxnSpMkLst>
            <pc:docMk/>
            <pc:sldMk cId="2555690071" sldId="359"/>
            <ac:cxnSpMk id="16" creationId="{473D1827-ABF5-4669-8036-3408690F9A00}"/>
          </ac:cxnSpMkLst>
        </pc:cxnChg>
        <pc:cxnChg chg="del">
          <ac:chgData name="Lee Lee Sim" userId="17d9377e08e88ac6" providerId="Windows Live" clId="Web-{6DFE1552-0D37-4E59-ACB3-AA9276E6947E}" dt="2022-02-09T09:09:00.954" v="365"/>
          <ac:cxnSpMkLst>
            <pc:docMk/>
            <pc:sldMk cId="2555690071" sldId="359"/>
            <ac:cxnSpMk id="32" creationId="{F34E0FD7-8F14-425E-925A-F0038BCEA9A9}"/>
          </ac:cxnSpMkLst>
        </pc:cxnChg>
        <pc:cxnChg chg="del">
          <ac:chgData name="Lee Lee Sim" userId="17d9377e08e88ac6" providerId="Windows Live" clId="Web-{6DFE1552-0D37-4E59-ACB3-AA9276E6947E}" dt="2022-02-09T09:09:00.954" v="364"/>
          <ac:cxnSpMkLst>
            <pc:docMk/>
            <pc:sldMk cId="2555690071" sldId="359"/>
            <ac:cxnSpMk id="34" creationId="{06D2022D-4FF0-4F96-A8AE-62CE2373D4B6}"/>
          </ac:cxnSpMkLst>
        </pc:cxnChg>
      </pc:sldChg>
      <pc:sldChg chg="addSp delSp modSp add replId">
        <pc:chgData name="Lee Lee Sim" userId="17d9377e08e88ac6" providerId="Windows Live" clId="Web-{6DFE1552-0D37-4E59-ACB3-AA9276E6947E}" dt="2022-02-09T09:10:25.831" v="392"/>
        <pc:sldMkLst>
          <pc:docMk/>
          <pc:sldMk cId="726231892" sldId="360"/>
        </pc:sldMkLst>
        <pc:spChg chg="del">
          <ac:chgData name="Lee Lee Sim" userId="17d9377e08e88ac6" providerId="Windows Live" clId="Web-{6DFE1552-0D37-4E59-ACB3-AA9276E6947E}" dt="2022-02-09T09:09:46.268" v="382"/>
          <ac:spMkLst>
            <pc:docMk/>
            <pc:sldMk cId="726231892" sldId="360"/>
            <ac:spMk id="9" creationId="{CE7C07C0-7D7B-4D4D-B20E-9BEED29A143B}"/>
          </ac:spMkLst>
        </pc:spChg>
        <pc:spChg chg="del">
          <ac:chgData name="Lee Lee Sim" userId="17d9377e08e88ac6" providerId="Windows Live" clId="Web-{6DFE1552-0D37-4E59-ACB3-AA9276E6947E}" dt="2022-02-09T09:09:46.268" v="377"/>
          <ac:spMkLst>
            <pc:docMk/>
            <pc:sldMk cId="726231892" sldId="360"/>
            <ac:spMk id="13" creationId="{7BFFCA2C-69B1-4326-8026-3521715C5D00}"/>
          </ac:spMkLst>
        </pc:spChg>
        <pc:spChg chg="del">
          <ac:chgData name="Lee Lee Sim" userId="17d9377e08e88ac6" providerId="Windows Live" clId="Web-{6DFE1552-0D37-4E59-ACB3-AA9276E6947E}" dt="2022-02-09T09:09:46.268" v="383"/>
          <ac:spMkLst>
            <pc:docMk/>
            <pc:sldMk cId="726231892" sldId="360"/>
            <ac:spMk id="17" creationId="{C3BBB177-9C76-4A0B-BDA7-1474AB5E8823}"/>
          </ac:spMkLst>
        </pc:spChg>
        <pc:spChg chg="del">
          <ac:chgData name="Lee Lee Sim" userId="17d9377e08e88ac6" providerId="Windows Live" clId="Web-{6DFE1552-0D37-4E59-ACB3-AA9276E6947E}" dt="2022-02-09T09:09:46.268" v="381"/>
          <ac:spMkLst>
            <pc:docMk/>
            <pc:sldMk cId="726231892" sldId="360"/>
            <ac:spMk id="18" creationId="{0ED7AC57-AB4E-4C84-9FC1-444487F50021}"/>
          </ac:spMkLst>
        </pc:spChg>
        <pc:picChg chg="add mod">
          <ac:chgData name="Lee Lee Sim" userId="17d9377e08e88ac6" providerId="Windows Live" clId="Web-{6DFE1552-0D37-4E59-ACB3-AA9276E6947E}" dt="2022-02-09T09:10:25.831" v="392"/>
          <ac:picMkLst>
            <pc:docMk/>
            <pc:sldMk cId="726231892" sldId="360"/>
            <ac:picMk id="2" creationId="{21B15EF9-4104-415D-AA49-81CC5042E28F}"/>
          </ac:picMkLst>
        </pc:picChg>
        <pc:picChg chg="del">
          <ac:chgData name="Lee Lee Sim" userId="17d9377e08e88ac6" providerId="Windows Live" clId="Web-{6DFE1552-0D37-4E59-ACB3-AA9276E6947E}" dt="2022-02-09T08:45:16.083" v="337"/>
          <ac:picMkLst>
            <pc:docMk/>
            <pc:sldMk cId="726231892" sldId="360"/>
            <ac:picMk id="3" creationId="{FCE771B5-B0A6-404F-B29D-EAD79815C16D}"/>
          </ac:picMkLst>
        </pc:picChg>
        <pc:cxnChg chg="del">
          <ac:chgData name="Lee Lee Sim" userId="17d9377e08e88ac6" providerId="Windows Live" clId="Web-{6DFE1552-0D37-4E59-ACB3-AA9276E6947E}" dt="2022-02-09T09:09:46.268" v="380"/>
          <ac:cxnSpMkLst>
            <pc:docMk/>
            <pc:sldMk cId="726231892" sldId="360"/>
            <ac:cxnSpMk id="16" creationId="{473D1827-ABF5-4669-8036-3408690F9A00}"/>
          </ac:cxnSpMkLst>
        </pc:cxnChg>
        <pc:cxnChg chg="del">
          <ac:chgData name="Lee Lee Sim" userId="17d9377e08e88ac6" providerId="Windows Live" clId="Web-{6DFE1552-0D37-4E59-ACB3-AA9276E6947E}" dt="2022-02-09T09:09:46.268" v="379"/>
          <ac:cxnSpMkLst>
            <pc:docMk/>
            <pc:sldMk cId="726231892" sldId="360"/>
            <ac:cxnSpMk id="32" creationId="{F34E0FD7-8F14-425E-925A-F0038BCEA9A9}"/>
          </ac:cxnSpMkLst>
        </pc:cxnChg>
        <pc:cxnChg chg="del">
          <ac:chgData name="Lee Lee Sim" userId="17d9377e08e88ac6" providerId="Windows Live" clId="Web-{6DFE1552-0D37-4E59-ACB3-AA9276E6947E}" dt="2022-02-09T09:09:46.268" v="378"/>
          <ac:cxnSpMkLst>
            <pc:docMk/>
            <pc:sldMk cId="726231892" sldId="360"/>
            <ac:cxnSpMk id="34" creationId="{06D2022D-4FF0-4F96-A8AE-62CE2373D4B6}"/>
          </ac:cxnSpMkLst>
        </pc:cxnChg>
      </pc:sldChg>
    </pc:docChg>
  </pc:docChgLst>
  <pc:docChgLst>
    <pc:chgData name="Yoke Fuan Wong" userId="1d30b5eefd88a1e5" providerId="Windows Live" clId="Web-{DAE16D85-0BF4-4BA8-8910-64087E002548}"/>
    <pc:docChg chg="addSld modSld sldOrd">
      <pc:chgData name="Yoke Fuan Wong" userId="1d30b5eefd88a1e5" providerId="Windows Live" clId="Web-{DAE16D85-0BF4-4BA8-8910-64087E002548}" dt="2022-02-09T14:47:32.914" v="402" actId="14100"/>
      <pc:docMkLst>
        <pc:docMk/>
      </pc:docMkLst>
      <pc:sldChg chg="modSp">
        <pc:chgData name="Yoke Fuan Wong" userId="1d30b5eefd88a1e5" providerId="Windows Live" clId="Web-{DAE16D85-0BF4-4BA8-8910-64087E002548}" dt="2022-02-09T11:15:49.358" v="196" actId="20577"/>
        <pc:sldMkLst>
          <pc:docMk/>
          <pc:sldMk cId="1736628013" sldId="304"/>
        </pc:sldMkLst>
        <pc:spChg chg="mod">
          <ac:chgData name="Yoke Fuan Wong" userId="1d30b5eefd88a1e5" providerId="Windows Live" clId="Web-{DAE16D85-0BF4-4BA8-8910-64087E002548}" dt="2022-02-09T11:15:49.358" v="196" actId="20577"/>
          <ac:spMkLst>
            <pc:docMk/>
            <pc:sldMk cId="1736628013" sldId="304"/>
            <ac:spMk id="3" creationId="{B8038365-7EEE-49E8-9766-1734224F1C70}"/>
          </ac:spMkLst>
        </pc:spChg>
      </pc:sldChg>
      <pc:sldChg chg="modSp">
        <pc:chgData name="Yoke Fuan Wong" userId="1d30b5eefd88a1e5" providerId="Windows Live" clId="Web-{DAE16D85-0BF4-4BA8-8910-64087E002548}" dt="2022-02-09T09:41:59.798" v="152" actId="20577"/>
        <pc:sldMkLst>
          <pc:docMk/>
          <pc:sldMk cId="2083010835" sldId="305"/>
        </pc:sldMkLst>
        <pc:spChg chg="mod">
          <ac:chgData name="Yoke Fuan Wong" userId="1d30b5eefd88a1e5" providerId="Windows Live" clId="Web-{DAE16D85-0BF4-4BA8-8910-64087E002548}" dt="2022-02-09T09:41:59.798" v="152" actId="20577"/>
          <ac:spMkLst>
            <pc:docMk/>
            <pc:sldMk cId="2083010835" sldId="305"/>
            <ac:spMk id="2" creationId="{7551752D-8C32-454F-A6A3-7A09DEBFACDF}"/>
          </ac:spMkLst>
        </pc:spChg>
      </pc:sldChg>
      <pc:sldChg chg="addSp delSp modSp">
        <pc:chgData name="Yoke Fuan Wong" userId="1d30b5eefd88a1e5" providerId="Windows Live" clId="Web-{DAE16D85-0BF4-4BA8-8910-64087E002548}" dt="2022-02-09T10:40:04.619" v="178" actId="14100"/>
        <pc:sldMkLst>
          <pc:docMk/>
          <pc:sldMk cId="2462356966" sldId="307"/>
        </pc:sldMkLst>
        <pc:picChg chg="del">
          <ac:chgData name="Yoke Fuan Wong" userId="1d30b5eefd88a1e5" providerId="Windows Live" clId="Web-{DAE16D85-0BF4-4BA8-8910-64087E002548}" dt="2022-02-09T10:39:38.400" v="174"/>
          <ac:picMkLst>
            <pc:docMk/>
            <pc:sldMk cId="2462356966" sldId="307"/>
            <ac:picMk id="3" creationId="{3852A87C-484F-4EC1-9DB7-BF63DD219E1C}"/>
          </ac:picMkLst>
        </pc:picChg>
        <pc:picChg chg="add mod">
          <ac:chgData name="Yoke Fuan Wong" userId="1d30b5eefd88a1e5" providerId="Windows Live" clId="Web-{DAE16D85-0BF4-4BA8-8910-64087E002548}" dt="2022-02-09T10:37:37.179" v="170" actId="1076"/>
          <ac:picMkLst>
            <pc:docMk/>
            <pc:sldMk cId="2462356966" sldId="307"/>
            <ac:picMk id="5" creationId="{E8ECE741-90B9-4A73-9C72-EA0CB4C4EBA7}"/>
          </ac:picMkLst>
        </pc:picChg>
        <pc:picChg chg="add mod">
          <ac:chgData name="Yoke Fuan Wong" userId="1d30b5eefd88a1e5" providerId="Windows Live" clId="Web-{DAE16D85-0BF4-4BA8-8910-64087E002548}" dt="2022-02-09T10:37:38.523" v="171" actId="1076"/>
          <ac:picMkLst>
            <pc:docMk/>
            <pc:sldMk cId="2462356966" sldId="307"/>
            <ac:picMk id="6" creationId="{F47F1881-24CD-4435-A9E0-949D960D38D8}"/>
          </ac:picMkLst>
        </pc:picChg>
        <pc:picChg chg="add mod">
          <ac:chgData name="Yoke Fuan Wong" userId="1d30b5eefd88a1e5" providerId="Windows Live" clId="Web-{DAE16D85-0BF4-4BA8-8910-64087E002548}" dt="2022-02-09T10:37:48.039" v="173" actId="14100"/>
          <ac:picMkLst>
            <pc:docMk/>
            <pc:sldMk cId="2462356966" sldId="307"/>
            <ac:picMk id="7" creationId="{FF26CF4B-C0BD-4DAC-BF93-53E44284848B}"/>
          </ac:picMkLst>
        </pc:picChg>
        <pc:picChg chg="add mod">
          <ac:chgData name="Yoke Fuan Wong" userId="1d30b5eefd88a1e5" providerId="Windows Live" clId="Web-{DAE16D85-0BF4-4BA8-8910-64087E002548}" dt="2022-02-09T10:40:04.619" v="178" actId="14100"/>
          <ac:picMkLst>
            <pc:docMk/>
            <pc:sldMk cId="2462356966" sldId="307"/>
            <ac:picMk id="8" creationId="{E2C3338D-8ADD-4908-B154-EA4C577F4DE1}"/>
          </ac:picMkLst>
        </pc:picChg>
      </pc:sldChg>
      <pc:sldChg chg="addSp delSp modSp">
        <pc:chgData name="Yoke Fuan Wong" userId="1d30b5eefd88a1e5" providerId="Windows Live" clId="Web-{DAE16D85-0BF4-4BA8-8910-64087E002548}" dt="2022-02-09T11:54:21.101" v="221" actId="14100"/>
        <pc:sldMkLst>
          <pc:docMk/>
          <pc:sldMk cId="1702655892" sldId="311"/>
        </pc:sldMkLst>
        <pc:spChg chg="mod">
          <ac:chgData name="Yoke Fuan Wong" userId="1d30b5eefd88a1e5" providerId="Windows Live" clId="Web-{DAE16D85-0BF4-4BA8-8910-64087E002548}" dt="2022-02-09T11:53:22.381" v="208" actId="1076"/>
          <ac:spMkLst>
            <pc:docMk/>
            <pc:sldMk cId="1702655892" sldId="311"/>
            <ac:spMk id="9" creationId="{EDDEAEEC-6BA9-4A96-A605-5812D7BC564A}"/>
          </ac:spMkLst>
        </pc:spChg>
        <pc:picChg chg="del">
          <ac:chgData name="Yoke Fuan Wong" userId="1d30b5eefd88a1e5" providerId="Windows Live" clId="Web-{DAE16D85-0BF4-4BA8-8910-64087E002548}" dt="2022-02-09T11:52:23.020" v="199"/>
          <ac:picMkLst>
            <pc:docMk/>
            <pc:sldMk cId="1702655892" sldId="311"/>
            <ac:picMk id="3" creationId="{2BA7F5EC-7757-468C-8C8D-81B5FE08934B}"/>
          </ac:picMkLst>
        </pc:picChg>
        <pc:picChg chg="add mod">
          <ac:chgData name="Yoke Fuan Wong" userId="1d30b5eefd88a1e5" providerId="Windows Live" clId="Web-{DAE16D85-0BF4-4BA8-8910-64087E002548}" dt="2022-02-09T11:54:21.101" v="221" actId="14100"/>
          <ac:picMkLst>
            <pc:docMk/>
            <pc:sldMk cId="1702655892" sldId="311"/>
            <ac:picMk id="4" creationId="{34E5E9C0-4378-4F90-9E63-F6B4932F9F05}"/>
          </ac:picMkLst>
        </pc:picChg>
        <pc:picChg chg="del">
          <ac:chgData name="Yoke Fuan Wong" userId="1d30b5eefd88a1e5" providerId="Windows Live" clId="Web-{DAE16D85-0BF4-4BA8-8910-64087E002548}" dt="2022-02-09T11:52:18.942" v="197"/>
          <ac:picMkLst>
            <pc:docMk/>
            <pc:sldMk cId="1702655892" sldId="311"/>
            <ac:picMk id="5" creationId="{758460DF-5AE3-4A5F-B617-E53D75212265}"/>
          </ac:picMkLst>
        </pc:picChg>
        <pc:picChg chg="add mod">
          <ac:chgData name="Yoke Fuan Wong" userId="1d30b5eefd88a1e5" providerId="Windows Live" clId="Web-{DAE16D85-0BF4-4BA8-8910-64087E002548}" dt="2022-02-09T11:54:00.053" v="215" actId="1076"/>
          <ac:picMkLst>
            <pc:docMk/>
            <pc:sldMk cId="1702655892" sldId="311"/>
            <ac:picMk id="6" creationId="{42300029-F605-431D-829A-FE737FD0B3CD}"/>
          </ac:picMkLst>
        </pc:picChg>
        <pc:picChg chg="del">
          <ac:chgData name="Yoke Fuan Wong" userId="1d30b5eefd88a1e5" providerId="Windows Live" clId="Web-{DAE16D85-0BF4-4BA8-8910-64087E002548}" dt="2022-02-09T11:52:20.614" v="198"/>
          <ac:picMkLst>
            <pc:docMk/>
            <pc:sldMk cId="1702655892" sldId="311"/>
            <ac:picMk id="7" creationId="{BF1A369A-B1F2-4230-9752-C2B388899A08}"/>
          </ac:picMkLst>
        </pc:picChg>
        <pc:picChg chg="add mod">
          <ac:chgData name="Yoke Fuan Wong" userId="1d30b5eefd88a1e5" providerId="Windows Live" clId="Web-{DAE16D85-0BF4-4BA8-8910-64087E002548}" dt="2022-02-09T11:54:08.116" v="218" actId="14100"/>
          <ac:picMkLst>
            <pc:docMk/>
            <pc:sldMk cId="1702655892" sldId="311"/>
            <ac:picMk id="8" creationId="{67257FC6-EECD-4260-875B-443EEA2175D5}"/>
          </ac:picMkLst>
        </pc:picChg>
      </pc:sldChg>
      <pc:sldChg chg="addSp delSp modSp">
        <pc:chgData name="Yoke Fuan Wong" userId="1d30b5eefd88a1e5" providerId="Windows Live" clId="Web-{DAE16D85-0BF4-4BA8-8910-64087E002548}" dt="2022-02-09T12:31:33.342" v="316" actId="14100"/>
        <pc:sldMkLst>
          <pc:docMk/>
          <pc:sldMk cId="3702138476" sldId="318"/>
        </pc:sldMkLst>
        <pc:spChg chg="mod">
          <ac:chgData name="Yoke Fuan Wong" userId="1d30b5eefd88a1e5" providerId="Windows Live" clId="Web-{DAE16D85-0BF4-4BA8-8910-64087E002548}" dt="2022-02-09T08:22:59.315" v="4" actId="20577"/>
          <ac:spMkLst>
            <pc:docMk/>
            <pc:sldMk cId="3702138476" sldId="318"/>
            <ac:spMk id="2" creationId="{1E27338B-6F24-4257-A5CD-3DF489445425}"/>
          </ac:spMkLst>
        </pc:spChg>
        <pc:spChg chg="add del mod">
          <ac:chgData name="Yoke Fuan Wong" userId="1d30b5eefd88a1e5" providerId="Windows Live" clId="Web-{DAE16D85-0BF4-4BA8-8910-64087E002548}" dt="2022-02-09T12:11:46.001" v="233"/>
          <ac:spMkLst>
            <pc:docMk/>
            <pc:sldMk cId="3702138476" sldId="318"/>
            <ac:spMk id="3" creationId="{D35AD688-32E1-4B40-89CD-390A32826F17}"/>
          </ac:spMkLst>
        </pc:spChg>
        <pc:spChg chg="add del mod">
          <ac:chgData name="Yoke Fuan Wong" userId="1d30b5eefd88a1e5" providerId="Windows Live" clId="Web-{DAE16D85-0BF4-4BA8-8910-64087E002548}" dt="2022-02-09T12:10:40.281" v="226"/>
          <ac:spMkLst>
            <pc:docMk/>
            <pc:sldMk cId="3702138476" sldId="318"/>
            <ac:spMk id="5" creationId="{9C91D26D-8F28-4CAA-823F-CC73AB7379EB}"/>
          </ac:spMkLst>
        </pc:spChg>
        <pc:spChg chg="add mod">
          <ac:chgData name="Yoke Fuan Wong" userId="1d30b5eefd88a1e5" providerId="Windows Live" clId="Web-{DAE16D85-0BF4-4BA8-8910-64087E002548}" dt="2022-02-09T12:25:23.708" v="250" actId="1076"/>
          <ac:spMkLst>
            <pc:docMk/>
            <pc:sldMk cId="3702138476" sldId="318"/>
            <ac:spMk id="9" creationId="{53BBC79C-EA2A-4982-95E6-195EB2FC5FA7}"/>
          </ac:spMkLst>
        </pc:spChg>
        <pc:spChg chg="add mod">
          <ac:chgData name="Yoke Fuan Wong" userId="1d30b5eefd88a1e5" providerId="Windows Live" clId="Web-{DAE16D85-0BF4-4BA8-8910-64087E002548}" dt="2022-02-09T12:25:42.318" v="253" actId="14100"/>
          <ac:spMkLst>
            <pc:docMk/>
            <pc:sldMk cId="3702138476" sldId="318"/>
            <ac:spMk id="15" creationId="{E1C3E9A2-D09A-46C3-918E-ECE16F04F880}"/>
          </ac:spMkLst>
        </pc:spChg>
        <pc:spChg chg="add mod">
          <ac:chgData name="Yoke Fuan Wong" userId="1d30b5eefd88a1e5" providerId="Windows Live" clId="Web-{DAE16D85-0BF4-4BA8-8910-64087E002548}" dt="2022-02-09T12:27:34.821" v="276" actId="20577"/>
          <ac:spMkLst>
            <pc:docMk/>
            <pc:sldMk cId="3702138476" sldId="318"/>
            <ac:spMk id="16" creationId="{37775697-1810-40C0-A859-90DB57B94770}"/>
          </ac:spMkLst>
        </pc:spChg>
        <pc:spChg chg="add del mod">
          <ac:chgData name="Yoke Fuan Wong" userId="1d30b5eefd88a1e5" providerId="Windows Live" clId="Web-{DAE16D85-0BF4-4BA8-8910-64087E002548}" dt="2022-02-09T12:29:49.371" v="291"/>
          <ac:spMkLst>
            <pc:docMk/>
            <pc:sldMk cId="3702138476" sldId="318"/>
            <ac:spMk id="17" creationId="{41A17B8F-89F4-4864-B36B-C0C4C6860854}"/>
          </ac:spMkLst>
        </pc:spChg>
        <pc:spChg chg="add mod">
          <ac:chgData name="Yoke Fuan Wong" userId="1d30b5eefd88a1e5" providerId="Windows Live" clId="Web-{DAE16D85-0BF4-4BA8-8910-64087E002548}" dt="2022-02-09T12:30:14.934" v="297" actId="14100"/>
          <ac:spMkLst>
            <pc:docMk/>
            <pc:sldMk cId="3702138476" sldId="318"/>
            <ac:spMk id="19" creationId="{927EC514-30C6-453F-9A73-8867BF58B761}"/>
          </ac:spMkLst>
        </pc:spChg>
        <pc:spChg chg="add mod">
          <ac:chgData name="Yoke Fuan Wong" userId="1d30b5eefd88a1e5" providerId="Windows Live" clId="Web-{DAE16D85-0BF4-4BA8-8910-64087E002548}" dt="2022-02-09T12:30:26.528" v="300" actId="14100"/>
          <ac:spMkLst>
            <pc:docMk/>
            <pc:sldMk cId="3702138476" sldId="318"/>
            <ac:spMk id="20" creationId="{2EDD86AE-AA34-4E40-B60D-7C8DA8CB53EC}"/>
          </ac:spMkLst>
        </pc:spChg>
        <pc:spChg chg="add mod">
          <ac:chgData name="Yoke Fuan Wong" userId="1d30b5eefd88a1e5" providerId="Windows Live" clId="Web-{DAE16D85-0BF4-4BA8-8910-64087E002548}" dt="2022-02-09T12:30:39.544" v="303" actId="14100"/>
          <ac:spMkLst>
            <pc:docMk/>
            <pc:sldMk cId="3702138476" sldId="318"/>
            <ac:spMk id="21" creationId="{9BA9FAD1-9C4E-4D7C-AF54-1B2C50DD1046}"/>
          </ac:spMkLst>
        </pc:spChg>
        <pc:spChg chg="add mod">
          <ac:chgData name="Yoke Fuan Wong" userId="1d30b5eefd88a1e5" providerId="Windows Live" clId="Web-{DAE16D85-0BF4-4BA8-8910-64087E002548}" dt="2022-02-09T12:31:17.154" v="313" actId="20577"/>
          <ac:spMkLst>
            <pc:docMk/>
            <pc:sldMk cId="3702138476" sldId="318"/>
            <ac:spMk id="22" creationId="{C69917D5-80B9-4223-ADC8-8475DCE37C65}"/>
          </ac:spMkLst>
        </pc:spChg>
        <pc:spChg chg="add mod">
          <ac:chgData name="Yoke Fuan Wong" userId="1d30b5eefd88a1e5" providerId="Windows Live" clId="Web-{DAE16D85-0BF4-4BA8-8910-64087E002548}" dt="2022-02-09T12:31:33.342" v="316" actId="14100"/>
          <ac:spMkLst>
            <pc:docMk/>
            <pc:sldMk cId="3702138476" sldId="318"/>
            <ac:spMk id="23" creationId="{ED10C47F-E8F1-4829-8160-AD2B580608FC}"/>
          </ac:spMkLst>
        </pc:spChg>
        <pc:picChg chg="del">
          <ac:chgData name="Yoke Fuan Wong" userId="1d30b5eefd88a1e5" providerId="Windows Live" clId="Web-{DAE16D85-0BF4-4BA8-8910-64087E002548}" dt="2022-02-09T09:01:06.805" v="126"/>
          <ac:picMkLst>
            <pc:docMk/>
            <pc:sldMk cId="3702138476" sldId="318"/>
            <ac:picMk id="3" creationId="{26C0E9F2-1400-479F-B607-B2FB71114F56}"/>
          </ac:picMkLst>
        </pc:picChg>
        <pc:picChg chg="del">
          <ac:chgData name="Yoke Fuan Wong" userId="1d30b5eefd88a1e5" providerId="Windows Live" clId="Web-{DAE16D85-0BF4-4BA8-8910-64087E002548}" dt="2022-02-09T09:01:05.071" v="125"/>
          <ac:picMkLst>
            <pc:docMk/>
            <pc:sldMk cId="3702138476" sldId="318"/>
            <ac:picMk id="5" creationId="{7E53B065-703F-4557-A4D6-7208D6C9AA39}"/>
          </ac:picMkLst>
        </pc:picChg>
        <pc:picChg chg="add del mod">
          <ac:chgData name="Yoke Fuan Wong" userId="1d30b5eefd88a1e5" providerId="Windows Live" clId="Web-{DAE16D85-0BF4-4BA8-8910-64087E002548}" dt="2022-02-09T12:11:13.063" v="228"/>
          <ac:picMkLst>
            <pc:docMk/>
            <pc:sldMk cId="3702138476" sldId="318"/>
            <ac:picMk id="6" creationId="{A139B576-23C8-4210-905A-174952A5CFA0}"/>
          </ac:picMkLst>
        </pc:picChg>
        <pc:picChg chg="add del mod">
          <ac:chgData name="Yoke Fuan Wong" userId="1d30b5eefd88a1e5" providerId="Windows Live" clId="Web-{DAE16D85-0BF4-4BA8-8910-64087E002548}" dt="2022-02-09T12:29:08.713" v="284"/>
          <ac:picMkLst>
            <pc:docMk/>
            <pc:sldMk cId="3702138476" sldId="318"/>
            <ac:picMk id="7" creationId="{737522DE-D0D0-460D-989A-89FC062C2CBE}"/>
          </ac:picMkLst>
        </pc:picChg>
        <pc:picChg chg="add mod">
          <ac:chgData name="Yoke Fuan Wong" userId="1d30b5eefd88a1e5" providerId="Windows Live" clId="Web-{DAE16D85-0BF4-4BA8-8910-64087E002548}" dt="2022-02-09T12:11:22.860" v="232" actId="14100"/>
          <ac:picMkLst>
            <pc:docMk/>
            <pc:sldMk cId="3702138476" sldId="318"/>
            <ac:picMk id="8" creationId="{3B615D57-B1A6-44DF-A0AA-CCB88E6496EF}"/>
          </ac:picMkLst>
        </pc:picChg>
        <pc:picChg chg="add mod">
          <ac:chgData name="Yoke Fuan Wong" userId="1d30b5eefd88a1e5" providerId="Windows Live" clId="Web-{DAE16D85-0BF4-4BA8-8910-64087E002548}" dt="2022-02-09T12:29:59.183" v="294" actId="14100"/>
          <ac:picMkLst>
            <pc:docMk/>
            <pc:sldMk cId="3702138476" sldId="318"/>
            <ac:picMk id="10" creationId="{AC5DE2EA-896F-4E92-B963-59E19FF39CFE}"/>
          </ac:picMkLst>
        </pc:picChg>
      </pc:sldChg>
      <pc:sldChg chg="modNotes">
        <pc:chgData name="Yoke Fuan Wong" userId="1d30b5eefd88a1e5" providerId="Windows Live" clId="Web-{DAE16D85-0BF4-4BA8-8910-64087E002548}" dt="2022-02-09T14:05:55.821" v="372"/>
        <pc:sldMkLst>
          <pc:docMk/>
          <pc:sldMk cId="1366781786" sldId="321"/>
        </pc:sldMkLst>
      </pc:sldChg>
      <pc:sldChg chg="addSp delSp modSp ord">
        <pc:chgData name="Yoke Fuan Wong" userId="1d30b5eefd88a1e5" providerId="Windows Live" clId="Web-{DAE16D85-0BF4-4BA8-8910-64087E002548}" dt="2022-02-09T14:47:23.007" v="400" actId="14100"/>
        <pc:sldMkLst>
          <pc:docMk/>
          <pc:sldMk cId="4050153257" sldId="341"/>
        </pc:sldMkLst>
        <pc:spChg chg="add del">
          <ac:chgData name="Yoke Fuan Wong" userId="1d30b5eefd88a1e5" providerId="Windows Live" clId="Web-{DAE16D85-0BF4-4BA8-8910-64087E002548}" dt="2022-02-09T08:29:39.964" v="40"/>
          <ac:spMkLst>
            <pc:docMk/>
            <pc:sldMk cId="4050153257" sldId="341"/>
            <ac:spMk id="8" creationId="{97B41495-7112-4AA4-82B8-72EE59BA8156}"/>
          </ac:spMkLst>
        </pc:spChg>
        <pc:spChg chg="add mod">
          <ac:chgData name="Yoke Fuan Wong" userId="1d30b5eefd88a1e5" providerId="Windows Live" clId="Web-{DAE16D85-0BF4-4BA8-8910-64087E002548}" dt="2022-02-09T08:29:54.621" v="49" actId="20577"/>
          <ac:spMkLst>
            <pc:docMk/>
            <pc:sldMk cId="4050153257" sldId="341"/>
            <ac:spMk id="9" creationId="{5C19C333-D55B-4333-88A8-D2BC472BF4F9}"/>
          </ac:spMkLst>
        </pc:spChg>
        <pc:picChg chg="del">
          <ac:chgData name="Yoke Fuan Wong" userId="1d30b5eefd88a1e5" providerId="Windows Live" clId="Web-{DAE16D85-0BF4-4BA8-8910-64087E002548}" dt="2022-02-09T08:24:31.957" v="5"/>
          <ac:picMkLst>
            <pc:docMk/>
            <pc:sldMk cId="4050153257" sldId="341"/>
            <ac:picMk id="3" creationId="{77C53F73-FE2F-43BC-8B5E-FC1C4B5C82E1}"/>
          </ac:picMkLst>
        </pc:picChg>
        <pc:picChg chg="add mod">
          <ac:chgData name="Yoke Fuan Wong" userId="1d30b5eefd88a1e5" providerId="Windows Live" clId="Web-{DAE16D85-0BF4-4BA8-8910-64087E002548}" dt="2022-02-09T14:44:18.497" v="378" actId="14100"/>
          <ac:picMkLst>
            <pc:docMk/>
            <pc:sldMk cId="4050153257" sldId="341"/>
            <ac:picMk id="3" creationId="{A4B261EE-04BD-41BC-9152-345D52835D3A}"/>
          </ac:picMkLst>
        </pc:picChg>
        <pc:picChg chg="del">
          <ac:chgData name="Yoke Fuan Wong" userId="1d30b5eefd88a1e5" providerId="Windows Live" clId="Web-{DAE16D85-0BF4-4BA8-8910-64087E002548}" dt="2022-02-09T08:24:34.020" v="6"/>
          <ac:picMkLst>
            <pc:docMk/>
            <pc:sldMk cId="4050153257" sldId="341"/>
            <ac:picMk id="4" creationId="{C0B1C816-AE2A-4408-8596-A9EB4FFE8D5E}"/>
          </ac:picMkLst>
        </pc:picChg>
        <pc:picChg chg="add del mod">
          <ac:chgData name="Yoke Fuan Wong" userId="1d30b5eefd88a1e5" providerId="Windows Live" clId="Web-{DAE16D85-0BF4-4BA8-8910-64087E002548}" dt="2022-02-09T08:25:35.787" v="9"/>
          <ac:picMkLst>
            <pc:docMk/>
            <pc:sldMk cId="4050153257" sldId="341"/>
            <ac:picMk id="5" creationId="{70AFFB68-A5F9-46D3-B8E0-FE46BF66C2D8}"/>
          </ac:picMkLst>
        </pc:picChg>
        <pc:picChg chg="add del mod">
          <ac:chgData name="Yoke Fuan Wong" userId="1d30b5eefd88a1e5" providerId="Windows Live" clId="Web-{DAE16D85-0BF4-4BA8-8910-64087E002548}" dt="2022-02-09T14:43:18.884" v="373"/>
          <ac:picMkLst>
            <pc:docMk/>
            <pc:sldMk cId="4050153257" sldId="341"/>
            <ac:picMk id="6" creationId="{DFADB11D-2B67-4E03-95D8-94AF5DD2A4D0}"/>
          </ac:picMkLst>
        </pc:picChg>
        <pc:picChg chg="add mod">
          <ac:chgData name="Yoke Fuan Wong" userId="1d30b5eefd88a1e5" providerId="Windows Live" clId="Web-{DAE16D85-0BF4-4BA8-8910-64087E002548}" dt="2022-02-09T14:47:23.007" v="400" actId="14100"/>
          <ac:picMkLst>
            <pc:docMk/>
            <pc:sldMk cId="4050153257" sldId="341"/>
            <ac:picMk id="7" creationId="{A5809BD1-C658-402C-8229-44C2675BBCF8}"/>
          </ac:picMkLst>
        </pc:picChg>
      </pc:sldChg>
      <pc:sldChg chg="addSp delSp modSp ord">
        <pc:chgData name="Yoke Fuan Wong" userId="1d30b5eefd88a1e5" providerId="Windows Live" clId="Web-{DAE16D85-0BF4-4BA8-8910-64087E002548}" dt="2022-02-09T14:46:55.850" v="398"/>
        <pc:sldMkLst>
          <pc:docMk/>
          <pc:sldMk cId="3728350370" sldId="342"/>
        </pc:sldMkLst>
        <pc:spChg chg="add mod">
          <ac:chgData name="Yoke Fuan Wong" userId="1d30b5eefd88a1e5" providerId="Windows Live" clId="Web-{DAE16D85-0BF4-4BA8-8910-64087E002548}" dt="2022-02-09T08:30:42.528" v="66" actId="20577"/>
          <ac:spMkLst>
            <pc:docMk/>
            <pc:sldMk cId="3728350370" sldId="342"/>
            <ac:spMk id="3" creationId="{7383664E-1735-4EAB-9442-6B75AD6539E8}"/>
          </ac:spMkLst>
        </pc:spChg>
        <pc:picChg chg="add mod">
          <ac:chgData name="Yoke Fuan Wong" userId="1d30b5eefd88a1e5" providerId="Windows Live" clId="Web-{DAE16D85-0BF4-4BA8-8910-64087E002548}" dt="2022-02-09T14:45:22.751" v="384" actId="14100"/>
          <ac:picMkLst>
            <pc:docMk/>
            <pc:sldMk cId="3728350370" sldId="342"/>
            <ac:picMk id="4" creationId="{27D7B84C-8DE3-4311-A46F-EE9C3EEBBF9D}"/>
          </ac:picMkLst>
        </pc:picChg>
        <pc:picChg chg="add del mod">
          <ac:chgData name="Yoke Fuan Wong" userId="1d30b5eefd88a1e5" providerId="Windows Live" clId="Web-{DAE16D85-0BF4-4BA8-8910-64087E002548}" dt="2022-02-09T08:34:45.378" v="73"/>
          <ac:picMkLst>
            <pc:docMk/>
            <pc:sldMk cId="3728350370" sldId="342"/>
            <ac:picMk id="4" creationId="{AAC91ED3-0A51-47AD-81F1-4A78CBD903ED}"/>
          </ac:picMkLst>
        </pc:picChg>
        <pc:picChg chg="del">
          <ac:chgData name="Yoke Fuan Wong" userId="1d30b5eefd88a1e5" providerId="Windows Live" clId="Web-{DAE16D85-0BF4-4BA8-8910-64087E002548}" dt="2022-02-09T08:28:53.932" v="32"/>
          <ac:picMkLst>
            <pc:docMk/>
            <pc:sldMk cId="3728350370" sldId="342"/>
            <ac:picMk id="5" creationId="{47F6E95F-6427-451E-AFB4-B26428B18AB5}"/>
          </ac:picMkLst>
        </pc:picChg>
        <pc:picChg chg="del">
          <ac:chgData name="Yoke Fuan Wong" userId="1d30b5eefd88a1e5" providerId="Windows Live" clId="Web-{DAE16D85-0BF4-4BA8-8910-64087E002548}" dt="2022-02-09T08:28:55.651" v="33"/>
          <ac:picMkLst>
            <pc:docMk/>
            <pc:sldMk cId="3728350370" sldId="342"/>
            <ac:picMk id="6" creationId="{FCD2DA3B-378C-4126-9A78-C71232D30E8C}"/>
          </ac:picMkLst>
        </pc:picChg>
        <pc:picChg chg="add del mod">
          <ac:chgData name="Yoke Fuan Wong" userId="1d30b5eefd88a1e5" providerId="Windows Live" clId="Web-{DAE16D85-0BF4-4BA8-8910-64087E002548}" dt="2022-02-09T08:38:53.446" v="80"/>
          <ac:picMkLst>
            <pc:docMk/>
            <pc:sldMk cId="3728350370" sldId="342"/>
            <ac:picMk id="7" creationId="{B9BBFB86-2FAE-43E8-BD3C-FC61B257BC1D}"/>
          </ac:picMkLst>
        </pc:picChg>
        <pc:picChg chg="add mod">
          <ac:chgData name="Yoke Fuan Wong" userId="1d30b5eefd88a1e5" providerId="Windows Live" clId="Web-{DAE16D85-0BF4-4BA8-8910-64087E002548}" dt="2022-02-09T14:45:10.734" v="381" actId="1076"/>
          <ac:picMkLst>
            <pc:docMk/>
            <pc:sldMk cId="3728350370" sldId="342"/>
            <ac:picMk id="8" creationId="{AA9AF764-0D70-46C2-9610-26317FED17FF}"/>
          </ac:picMkLst>
        </pc:picChg>
        <pc:picChg chg="add del mod">
          <ac:chgData name="Yoke Fuan Wong" userId="1d30b5eefd88a1e5" providerId="Windows Live" clId="Web-{DAE16D85-0BF4-4BA8-8910-64087E002548}" dt="2022-02-09T14:44:23.607" v="379"/>
          <ac:picMkLst>
            <pc:docMk/>
            <pc:sldMk cId="3728350370" sldId="342"/>
            <ac:picMk id="9" creationId="{F2D9EC92-FE27-4A47-A07D-12B3D5CBF809}"/>
          </ac:picMkLst>
        </pc:picChg>
      </pc:sldChg>
      <pc:sldChg chg="addSp delSp modSp ord">
        <pc:chgData name="Yoke Fuan Wong" userId="1d30b5eefd88a1e5" providerId="Windows Live" clId="Web-{DAE16D85-0BF4-4BA8-8910-64087E002548}" dt="2022-02-09T14:47:32.914" v="402" actId="14100"/>
        <pc:sldMkLst>
          <pc:docMk/>
          <pc:sldMk cId="794792714" sldId="343"/>
        </pc:sldMkLst>
        <pc:spChg chg="add mod">
          <ac:chgData name="Yoke Fuan Wong" userId="1d30b5eefd88a1e5" providerId="Windows Live" clId="Web-{DAE16D85-0BF4-4BA8-8910-64087E002548}" dt="2022-02-09T08:41:50.216" v="106" actId="20577"/>
          <ac:spMkLst>
            <pc:docMk/>
            <pc:sldMk cId="794792714" sldId="343"/>
            <ac:spMk id="6" creationId="{9E9C8FF4-D9DB-4C88-BDC7-193EF4B207F2}"/>
          </ac:spMkLst>
        </pc:spChg>
        <pc:picChg chg="add mod">
          <ac:chgData name="Yoke Fuan Wong" userId="1d30b5eefd88a1e5" providerId="Windows Live" clId="Web-{DAE16D85-0BF4-4BA8-8910-64087E002548}" dt="2022-02-09T14:47:29.305" v="401" actId="14100"/>
          <ac:picMkLst>
            <pc:docMk/>
            <pc:sldMk cId="794792714" sldId="343"/>
            <ac:picMk id="3" creationId="{9B999AA3-9054-4B53-8AEA-750D8A3875BB}"/>
          </ac:picMkLst>
        </pc:picChg>
        <pc:picChg chg="del">
          <ac:chgData name="Yoke Fuan Wong" userId="1d30b5eefd88a1e5" providerId="Windows Live" clId="Web-{DAE16D85-0BF4-4BA8-8910-64087E002548}" dt="2022-02-09T08:41:07.418" v="95"/>
          <ac:picMkLst>
            <pc:docMk/>
            <pc:sldMk cId="794792714" sldId="343"/>
            <ac:picMk id="3" creationId="{CF144D5C-42C6-439A-AEEF-AA472077EE91}"/>
          </ac:picMkLst>
        </pc:picChg>
        <pc:picChg chg="del">
          <ac:chgData name="Yoke Fuan Wong" userId="1d30b5eefd88a1e5" providerId="Windows Live" clId="Web-{DAE16D85-0BF4-4BA8-8910-64087E002548}" dt="2022-02-09T08:41:08.496" v="96"/>
          <ac:picMkLst>
            <pc:docMk/>
            <pc:sldMk cId="794792714" sldId="343"/>
            <ac:picMk id="4" creationId="{BBC0FB2C-5474-4DB8-B003-D9EBF289E732}"/>
          </ac:picMkLst>
        </pc:picChg>
        <pc:picChg chg="add del mod">
          <ac:chgData name="Yoke Fuan Wong" userId="1d30b5eefd88a1e5" providerId="Windows Live" clId="Web-{DAE16D85-0BF4-4BA8-8910-64087E002548}" dt="2022-02-09T14:45:35.142" v="385"/>
          <ac:picMkLst>
            <pc:docMk/>
            <pc:sldMk cId="794792714" sldId="343"/>
            <ac:picMk id="5" creationId="{6446D8A3-A9D3-41CB-A84B-8B9BE5EF4E61}"/>
          </ac:picMkLst>
        </pc:picChg>
        <pc:picChg chg="add mod">
          <ac:chgData name="Yoke Fuan Wong" userId="1d30b5eefd88a1e5" providerId="Windows Live" clId="Web-{DAE16D85-0BF4-4BA8-8910-64087E002548}" dt="2022-02-09T14:47:32.914" v="402" actId="14100"/>
          <ac:picMkLst>
            <pc:docMk/>
            <pc:sldMk cId="794792714" sldId="343"/>
            <ac:picMk id="7" creationId="{7D86EF08-A2BD-4BDB-AA06-9750AC2F1A6A}"/>
          </ac:picMkLst>
        </pc:picChg>
      </pc:sldChg>
      <pc:sldChg chg="modSp">
        <pc:chgData name="Yoke Fuan Wong" userId="1d30b5eefd88a1e5" providerId="Windows Live" clId="Web-{DAE16D85-0BF4-4BA8-8910-64087E002548}" dt="2022-02-09T14:46:47.459" v="396" actId="20577"/>
        <pc:sldMkLst>
          <pc:docMk/>
          <pc:sldMk cId="482600644" sldId="345"/>
        </pc:sldMkLst>
        <pc:spChg chg="mod">
          <ac:chgData name="Yoke Fuan Wong" userId="1d30b5eefd88a1e5" providerId="Windows Live" clId="Web-{DAE16D85-0BF4-4BA8-8910-64087E002548}" dt="2022-02-09T14:46:47.459" v="396" actId="20577"/>
          <ac:spMkLst>
            <pc:docMk/>
            <pc:sldMk cId="482600644" sldId="345"/>
            <ac:spMk id="2" creationId="{D1847E60-4DE3-477E-AEB5-305CDDF4C3D6}"/>
          </ac:spMkLst>
        </pc:spChg>
      </pc:sldChg>
      <pc:sldChg chg="add replId">
        <pc:chgData name="Yoke Fuan Wong" userId="1d30b5eefd88a1e5" providerId="Windows Live" clId="Web-{DAE16D85-0BF4-4BA8-8910-64087E002548}" dt="2022-02-09T14:46:28.504" v="390"/>
        <pc:sldMkLst>
          <pc:docMk/>
          <pc:sldMk cId="616218638" sldId="362"/>
        </pc:sldMkLst>
      </pc:sldChg>
    </pc:docChg>
  </pc:docChgLst>
  <pc:docChgLst>
    <pc:chgData name="Lee Lee Sim" userId="17d9377e08e88ac6" providerId="Windows Live" clId="Web-{CA5EBF27-F04D-4CF6-85E5-4362556F1D99}"/>
    <pc:docChg chg="delSld modSld">
      <pc:chgData name="Lee Lee Sim" userId="17d9377e08e88ac6" providerId="Windows Live" clId="Web-{CA5EBF27-F04D-4CF6-85E5-4362556F1D99}" dt="2022-02-10T05:38:45.240" v="21"/>
      <pc:docMkLst>
        <pc:docMk/>
      </pc:docMkLst>
      <pc:sldChg chg="addSp delSp modSp modNotes">
        <pc:chgData name="Lee Lee Sim" userId="17d9377e08e88ac6" providerId="Windows Live" clId="Web-{CA5EBF27-F04D-4CF6-85E5-4362556F1D99}" dt="2022-02-10T05:37:46.520" v="19"/>
        <pc:sldMkLst>
          <pc:docMk/>
          <pc:sldMk cId="3197889876" sldId="276"/>
        </pc:sldMkLst>
        <pc:spChg chg="add del">
          <ac:chgData name="Lee Lee Sim" userId="17d9377e08e88ac6" providerId="Windows Live" clId="Web-{CA5EBF27-F04D-4CF6-85E5-4362556F1D99}" dt="2022-02-10T02:09:50.783" v="3"/>
          <ac:spMkLst>
            <pc:docMk/>
            <pc:sldMk cId="3197889876" sldId="276"/>
            <ac:spMk id="24" creationId="{1B1E0D34-F51E-48DC-A888-DC63662B0CDC}"/>
          </ac:spMkLst>
        </pc:spChg>
        <pc:spChg chg="add del">
          <ac:chgData name="Lee Lee Sim" userId="17d9377e08e88ac6" providerId="Windows Live" clId="Web-{CA5EBF27-F04D-4CF6-85E5-4362556F1D99}" dt="2022-02-10T05:34:52.031" v="10"/>
          <ac:spMkLst>
            <pc:docMk/>
            <pc:sldMk cId="3197889876" sldId="276"/>
            <ac:spMk id="24" creationId="{D9CE44A5-2488-45DA-A401-906DE779AE84}"/>
          </ac:spMkLst>
        </pc:spChg>
        <pc:spChg chg="add del">
          <ac:chgData name="Lee Lee Sim" userId="17d9377e08e88ac6" providerId="Windows Live" clId="Web-{CA5EBF27-F04D-4CF6-85E5-4362556F1D99}" dt="2022-02-10T02:09:49.283" v="2"/>
          <ac:spMkLst>
            <pc:docMk/>
            <pc:sldMk cId="3197889876" sldId="276"/>
            <ac:spMk id="25" creationId="{6AE8A695-726E-4CC2-A209-595467EA5844}"/>
          </ac:spMkLst>
        </pc:spChg>
        <pc:spChg chg="add del mod">
          <ac:chgData name="Lee Lee Sim" userId="17d9377e08e88ac6" providerId="Windows Live" clId="Web-{CA5EBF27-F04D-4CF6-85E5-4362556F1D99}" dt="2022-02-10T05:34:50.375" v="9"/>
          <ac:spMkLst>
            <pc:docMk/>
            <pc:sldMk cId="3197889876" sldId="276"/>
            <ac:spMk id="25" creationId="{6B142EE4-39AC-4E96-816D-B1188BC04DDE}"/>
          </ac:spMkLst>
        </pc:spChg>
        <pc:spChg chg="add del mod">
          <ac:chgData name="Lee Lee Sim" userId="17d9377e08e88ac6" providerId="Windows Live" clId="Web-{CA5EBF27-F04D-4CF6-85E5-4362556F1D99}" dt="2022-02-10T05:35:58.689" v="12"/>
          <ac:spMkLst>
            <pc:docMk/>
            <pc:sldMk cId="3197889876" sldId="276"/>
            <ac:spMk id="46" creationId="{FBC58BB3-216C-4406-B258-3DF73B4AD9C7}"/>
          </ac:spMkLst>
        </pc:spChg>
        <pc:cxnChg chg="mod">
          <ac:chgData name="Lee Lee Sim" userId="17d9377e08e88ac6" providerId="Windows Live" clId="Web-{CA5EBF27-F04D-4CF6-85E5-4362556F1D99}" dt="2022-02-10T05:06:24.643" v="4" actId="1076"/>
          <ac:cxnSpMkLst>
            <pc:docMk/>
            <pc:sldMk cId="3197889876" sldId="276"/>
            <ac:cxnSpMk id="61" creationId="{565F4707-C270-43D4-A5BD-F6D69632C2D9}"/>
          </ac:cxnSpMkLst>
        </pc:cxnChg>
      </pc:sldChg>
      <pc:sldChg chg="del">
        <pc:chgData name="Lee Lee Sim" userId="17d9377e08e88ac6" providerId="Windows Live" clId="Web-{CA5EBF27-F04D-4CF6-85E5-4362556F1D99}" dt="2022-02-10T05:32:37.309" v="5"/>
        <pc:sldMkLst>
          <pc:docMk/>
          <pc:sldMk cId="2701878460" sldId="281"/>
        </pc:sldMkLst>
      </pc:sldChg>
      <pc:sldChg chg="addSp delSp">
        <pc:chgData name="Lee Lee Sim" userId="17d9377e08e88ac6" providerId="Windows Live" clId="Web-{CA5EBF27-F04D-4CF6-85E5-4362556F1D99}" dt="2022-02-10T05:38:45.240" v="21"/>
        <pc:sldMkLst>
          <pc:docMk/>
          <pc:sldMk cId="2482404694" sldId="283"/>
        </pc:sldMkLst>
        <pc:spChg chg="add del">
          <ac:chgData name="Lee Lee Sim" userId="17d9377e08e88ac6" providerId="Windows Live" clId="Web-{CA5EBF27-F04D-4CF6-85E5-4362556F1D99}" dt="2022-02-10T05:38:45.240" v="21"/>
          <ac:spMkLst>
            <pc:docMk/>
            <pc:sldMk cId="2482404694" sldId="283"/>
            <ac:spMk id="37" creationId="{664BE6BB-2B51-4EE9-A640-CEEDF6CDBE97}"/>
          </ac:spMkLst>
        </pc:spChg>
      </pc:sldChg>
    </pc:docChg>
  </pc:docChgLst>
  <pc:docChgLst>
    <pc:chgData name="Lee Lee Sim" userId="17d9377e08e88ac6" providerId="Windows Live" clId="Web-{6D9809BE-26EF-4E8C-B9A3-866534F12E65}"/>
    <pc:docChg chg="addSld delSld modSld">
      <pc:chgData name="Lee Lee Sim" userId="17d9377e08e88ac6" providerId="Windows Live" clId="Web-{6D9809BE-26EF-4E8C-B9A3-866534F12E65}" dt="2022-02-09T14:18:51.074" v="181" actId="1076"/>
      <pc:docMkLst>
        <pc:docMk/>
      </pc:docMkLst>
      <pc:sldChg chg="modSp">
        <pc:chgData name="Lee Lee Sim" userId="17d9377e08e88ac6" providerId="Windows Live" clId="Web-{6D9809BE-26EF-4E8C-B9A3-866534F12E65}" dt="2022-02-09T14:18:34.105" v="180" actId="1076"/>
        <pc:sldMkLst>
          <pc:docMk/>
          <pc:sldMk cId="732531424" sldId="316"/>
        </pc:sldMkLst>
        <pc:picChg chg="mod">
          <ac:chgData name="Lee Lee Sim" userId="17d9377e08e88ac6" providerId="Windows Live" clId="Web-{6D9809BE-26EF-4E8C-B9A3-866534F12E65}" dt="2022-02-09T14:15:26.335" v="161" actId="1076"/>
          <ac:picMkLst>
            <pc:docMk/>
            <pc:sldMk cId="732531424" sldId="316"/>
            <ac:picMk id="2" creationId="{724561F3-2E9B-4767-820E-AE549B01BB89}"/>
          </ac:picMkLst>
        </pc:picChg>
        <pc:picChg chg="mod">
          <ac:chgData name="Lee Lee Sim" userId="17d9377e08e88ac6" providerId="Windows Live" clId="Web-{6D9809BE-26EF-4E8C-B9A3-866534F12E65}" dt="2022-02-09T14:18:34.105" v="180" actId="1076"/>
          <ac:picMkLst>
            <pc:docMk/>
            <pc:sldMk cId="732531424" sldId="316"/>
            <ac:picMk id="10" creationId="{1799F33A-944C-48BF-B25B-698E6F8DF2F0}"/>
          </ac:picMkLst>
        </pc:picChg>
      </pc:sldChg>
      <pc:sldChg chg="addSp delSp modSp">
        <pc:chgData name="Lee Lee Sim" userId="17d9377e08e88ac6" providerId="Windows Live" clId="Web-{6D9809BE-26EF-4E8C-B9A3-866534F12E65}" dt="2022-02-09T14:18:16.605" v="176"/>
        <pc:sldMkLst>
          <pc:docMk/>
          <pc:sldMk cId="1283074309" sldId="319"/>
        </pc:sldMkLst>
        <pc:picChg chg="mod">
          <ac:chgData name="Lee Lee Sim" userId="17d9377e08e88ac6" providerId="Windows Live" clId="Web-{6D9809BE-26EF-4E8C-B9A3-866534F12E65}" dt="2022-02-09T14:18:13.183" v="174" actId="1076"/>
          <ac:picMkLst>
            <pc:docMk/>
            <pc:sldMk cId="1283074309" sldId="319"/>
            <ac:picMk id="3" creationId="{BBEC0ECC-AD8A-444F-9FA7-5FE135C27C57}"/>
          </ac:picMkLst>
        </pc:picChg>
        <pc:picChg chg="add del mod">
          <ac:chgData name="Lee Lee Sim" userId="17d9377e08e88ac6" providerId="Windows Live" clId="Web-{6D9809BE-26EF-4E8C-B9A3-866534F12E65}" dt="2022-02-09T14:18:16.605" v="176"/>
          <ac:picMkLst>
            <pc:docMk/>
            <pc:sldMk cId="1283074309" sldId="319"/>
            <ac:picMk id="5" creationId="{1B4B8267-F5BB-4BAE-B301-95503EF04E6F}"/>
          </ac:picMkLst>
        </pc:picChg>
      </pc:sldChg>
      <pc:sldChg chg="modSp">
        <pc:chgData name="Lee Lee Sim" userId="17d9377e08e88ac6" providerId="Windows Live" clId="Web-{6D9809BE-26EF-4E8C-B9A3-866534F12E65}" dt="2022-02-09T14:18:51.074" v="181" actId="1076"/>
        <pc:sldMkLst>
          <pc:docMk/>
          <pc:sldMk cId="405713091" sldId="322"/>
        </pc:sldMkLst>
        <pc:picChg chg="mod">
          <ac:chgData name="Lee Lee Sim" userId="17d9377e08e88ac6" providerId="Windows Live" clId="Web-{6D9809BE-26EF-4E8C-B9A3-866534F12E65}" dt="2022-02-09T14:14:52.240" v="156"/>
          <ac:picMkLst>
            <pc:docMk/>
            <pc:sldMk cId="405713091" sldId="322"/>
            <ac:picMk id="3" creationId="{C80490BC-8C5A-45D7-96D6-7AD8ED099ACD}"/>
          </ac:picMkLst>
        </pc:picChg>
        <pc:picChg chg="mod">
          <ac:chgData name="Lee Lee Sim" userId="17d9377e08e88ac6" providerId="Windows Live" clId="Web-{6D9809BE-26EF-4E8C-B9A3-866534F12E65}" dt="2022-02-09T14:18:51.074" v="181" actId="1076"/>
          <ac:picMkLst>
            <pc:docMk/>
            <pc:sldMk cId="405713091" sldId="322"/>
            <ac:picMk id="4" creationId="{43525EDB-0A37-4E43-8E30-2886790152FF}"/>
          </ac:picMkLst>
        </pc:picChg>
      </pc:sldChg>
      <pc:sldChg chg="modSp">
        <pc:chgData name="Lee Lee Sim" userId="17d9377e08e88ac6" providerId="Windows Live" clId="Web-{6D9809BE-26EF-4E8C-B9A3-866534F12E65}" dt="2022-02-09T13:20:48.798" v="121"/>
        <pc:sldMkLst>
          <pc:docMk/>
          <pc:sldMk cId="3812450409" sldId="357"/>
        </pc:sldMkLst>
        <pc:spChg chg="mod">
          <ac:chgData name="Lee Lee Sim" userId="17d9377e08e88ac6" providerId="Windows Live" clId="Web-{6D9809BE-26EF-4E8C-B9A3-866534F12E65}" dt="2022-02-09T13:20:27.188" v="118"/>
          <ac:spMkLst>
            <pc:docMk/>
            <pc:sldMk cId="3812450409" sldId="357"/>
            <ac:spMk id="13" creationId="{7BFFCA2C-69B1-4326-8026-3521715C5D00}"/>
          </ac:spMkLst>
        </pc:spChg>
        <pc:spChg chg="mod">
          <ac:chgData name="Lee Lee Sim" userId="17d9377e08e88ac6" providerId="Windows Live" clId="Web-{6D9809BE-26EF-4E8C-B9A3-866534F12E65}" dt="2022-02-09T13:20:21.766" v="117"/>
          <ac:spMkLst>
            <pc:docMk/>
            <pc:sldMk cId="3812450409" sldId="357"/>
            <ac:spMk id="28" creationId="{E17077A9-B5A9-49AB-86A5-F292DE38D139}"/>
          </ac:spMkLst>
        </pc:spChg>
        <pc:spChg chg="mod">
          <ac:chgData name="Lee Lee Sim" userId="17d9377e08e88ac6" providerId="Windows Live" clId="Web-{6D9809BE-26EF-4E8C-B9A3-866534F12E65}" dt="2022-02-09T13:20:12.375" v="116"/>
          <ac:spMkLst>
            <pc:docMk/>
            <pc:sldMk cId="3812450409" sldId="357"/>
            <ac:spMk id="30" creationId="{207BB5FE-1270-43B4-A296-87033424207D}"/>
          </ac:spMkLst>
        </pc:spChg>
        <pc:cxnChg chg="mod">
          <ac:chgData name="Lee Lee Sim" userId="17d9377e08e88ac6" providerId="Windows Live" clId="Web-{6D9809BE-26EF-4E8C-B9A3-866534F12E65}" dt="2022-02-09T13:20:48.798" v="121"/>
          <ac:cxnSpMkLst>
            <pc:docMk/>
            <pc:sldMk cId="3812450409" sldId="357"/>
            <ac:cxnSpMk id="16" creationId="{473D1827-ABF5-4669-8036-3408690F9A00}"/>
          </ac:cxnSpMkLst>
        </pc:cxnChg>
        <pc:cxnChg chg="mod">
          <ac:chgData name="Lee Lee Sim" userId="17d9377e08e88ac6" providerId="Windows Live" clId="Web-{6D9809BE-26EF-4E8C-B9A3-866534F12E65}" dt="2022-02-09T13:20:43.766" v="120"/>
          <ac:cxnSpMkLst>
            <pc:docMk/>
            <pc:sldMk cId="3812450409" sldId="357"/>
            <ac:cxnSpMk id="32" creationId="{F34E0FD7-8F14-425E-925A-F0038BCEA9A9}"/>
          </ac:cxnSpMkLst>
        </pc:cxnChg>
        <pc:cxnChg chg="mod">
          <ac:chgData name="Lee Lee Sim" userId="17d9377e08e88ac6" providerId="Windows Live" clId="Web-{6D9809BE-26EF-4E8C-B9A3-866534F12E65}" dt="2022-02-09T13:20:39.422" v="119"/>
          <ac:cxnSpMkLst>
            <pc:docMk/>
            <pc:sldMk cId="3812450409" sldId="357"/>
            <ac:cxnSpMk id="34" creationId="{06D2022D-4FF0-4F96-A8AE-62CE2373D4B6}"/>
          </ac:cxnSpMkLst>
        </pc:cxnChg>
      </pc:sldChg>
      <pc:sldChg chg="addSp delSp modSp">
        <pc:chgData name="Lee Lee Sim" userId="17d9377e08e88ac6" providerId="Windows Live" clId="Web-{6D9809BE-26EF-4E8C-B9A3-866534F12E65}" dt="2022-02-09T12:58:46.159" v="29" actId="14100"/>
        <pc:sldMkLst>
          <pc:docMk/>
          <pc:sldMk cId="1992121546" sldId="358"/>
        </pc:sldMkLst>
        <pc:spChg chg="add del mod">
          <ac:chgData name="Lee Lee Sim" userId="17d9377e08e88ac6" providerId="Windows Live" clId="Web-{6D9809BE-26EF-4E8C-B9A3-866534F12E65}" dt="2022-02-09T12:54:17.732" v="2"/>
          <ac:spMkLst>
            <pc:docMk/>
            <pc:sldMk cId="1992121546" sldId="358"/>
            <ac:spMk id="3" creationId="{8F178764-1313-4B6D-BF81-ABE188E15336}"/>
          </ac:spMkLst>
        </pc:spChg>
        <pc:spChg chg="add mod">
          <ac:chgData name="Lee Lee Sim" userId="17d9377e08e88ac6" providerId="Windows Live" clId="Web-{6D9809BE-26EF-4E8C-B9A3-866534F12E65}" dt="2022-02-09T12:58:46.159" v="29" actId="14100"/>
          <ac:spMkLst>
            <pc:docMk/>
            <pc:sldMk cId="1992121546" sldId="358"/>
            <ac:spMk id="4" creationId="{CF84620D-34CB-4AED-A99C-06D1D91136F3}"/>
          </ac:spMkLst>
        </pc:spChg>
        <pc:spChg chg="add del">
          <ac:chgData name="Lee Lee Sim" userId="17d9377e08e88ac6" providerId="Windows Live" clId="Web-{6D9809BE-26EF-4E8C-B9A3-866534F12E65}" dt="2022-02-09T12:57:45.830" v="25"/>
          <ac:spMkLst>
            <pc:docMk/>
            <pc:sldMk cId="1992121546" sldId="358"/>
            <ac:spMk id="5" creationId="{6E436E2D-2364-4D15-99D7-65B0E5D9B988}"/>
          </ac:spMkLst>
        </pc:spChg>
        <pc:cxnChg chg="mod">
          <ac:chgData name="Lee Lee Sim" userId="17d9377e08e88ac6" providerId="Windows Live" clId="Web-{6D9809BE-26EF-4E8C-B9A3-866534F12E65}" dt="2022-02-09T12:58:30.268" v="27" actId="1076"/>
          <ac:cxnSpMkLst>
            <pc:docMk/>
            <pc:sldMk cId="1992121546" sldId="358"/>
            <ac:cxnSpMk id="34" creationId="{06D2022D-4FF0-4F96-A8AE-62CE2373D4B6}"/>
          </ac:cxnSpMkLst>
        </pc:cxnChg>
      </pc:sldChg>
      <pc:sldChg chg="addSp modSp">
        <pc:chgData name="Lee Lee Sim" userId="17d9377e08e88ac6" providerId="Windows Live" clId="Web-{6D9809BE-26EF-4E8C-B9A3-866534F12E65}" dt="2022-02-09T13:04:09.135" v="77" actId="20577"/>
        <pc:sldMkLst>
          <pc:docMk/>
          <pc:sldMk cId="2555690071" sldId="359"/>
        </pc:sldMkLst>
        <pc:spChg chg="add mod">
          <ac:chgData name="Lee Lee Sim" userId="17d9377e08e88ac6" providerId="Windows Live" clId="Web-{6D9809BE-26EF-4E8C-B9A3-866534F12E65}" dt="2022-02-09T13:00:14.614" v="33" actId="14100"/>
          <ac:spMkLst>
            <pc:docMk/>
            <pc:sldMk cId="2555690071" sldId="359"/>
            <ac:spMk id="2" creationId="{718ADAA5-6D8F-4A8A-B67F-170294E544A5}"/>
          </ac:spMkLst>
        </pc:spChg>
        <pc:spChg chg="add mod">
          <ac:chgData name="Lee Lee Sim" userId="17d9377e08e88ac6" providerId="Windows Live" clId="Web-{6D9809BE-26EF-4E8C-B9A3-866534F12E65}" dt="2022-02-09T13:02:21.102" v="67" actId="1076"/>
          <ac:spMkLst>
            <pc:docMk/>
            <pc:sldMk cId="2555690071" sldId="359"/>
            <ac:spMk id="4" creationId="{B23E5F1F-9775-4086-82F3-17A784CA27A2}"/>
          </ac:spMkLst>
        </pc:spChg>
        <pc:spChg chg="add mod">
          <ac:chgData name="Lee Lee Sim" userId="17d9377e08e88ac6" providerId="Windows Live" clId="Web-{6D9809BE-26EF-4E8C-B9A3-866534F12E65}" dt="2022-02-09T13:03:19.962" v="71" actId="1076"/>
          <ac:spMkLst>
            <pc:docMk/>
            <pc:sldMk cId="2555690071" sldId="359"/>
            <ac:spMk id="15" creationId="{E9F16CCC-3261-44FE-B441-55A10464994D}"/>
          </ac:spMkLst>
        </pc:spChg>
        <pc:spChg chg="add mod">
          <ac:chgData name="Lee Lee Sim" userId="17d9377e08e88ac6" providerId="Windows Live" clId="Web-{6D9809BE-26EF-4E8C-B9A3-866534F12E65}" dt="2022-02-09T13:04:09.135" v="77" actId="20577"/>
          <ac:spMkLst>
            <pc:docMk/>
            <pc:sldMk cId="2555690071" sldId="359"/>
            <ac:spMk id="16" creationId="{8A2EDEE2-BC83-43C5-9D37-8A2DCEBD8BA7}"/>
          </ac:spMkLst>
        </pc:spChg>
        <pc:picChg chg="mod">
          <ac:chgData name="Lee Lee Sim" userId="17d9377e08e88ac6" providerId="Windows Live" clId="Web-{6D9809BE-26EF-4E8C-B9A3-866534F12E65}" dt="2022-02-09T12:59:56.083" v="31" actId="1076"/>
          <ac:picMkLst>
            <pc:docMk/>
            <pc:sldMk cId="2555690071" sldId="359"/>
            <ac:picMk id="3" creationId="{FCE771B5-B0A6-404F-B29D-EAD79815C16D}"/>
          </ac:picMkLst>
        </pc:picChg>
        <pc:cxnChg chg="add mod">
          <ac:chgData name="Lee Lee Sim" userId="17d9377e08e88ac6" providerId="Windows Live" clId="Web-{6D9809BE-26EF-4E8C-B9A3-866534F12E65}" dt="2022-02-09T13:02:50.196" v="69" actId="14100"/>
          <ac:cxnSpMkLst>
            <pc:docMk/>
            <pc:sldMk cId="2555690071" sldId="359"/>
            <ac:cxnSpMk id="5" creationId="{877660CD-43EA-4D88-88FF-9A32ED5AAE96}"/>
          </ac:cxnSpMkLst>
        </pc:cxnChg>
        <pc:cxnChg chg="add mod">
          <ac:chgData name="Lee Lee Sim" userId="17d9377e08e88ac6" providerId="Windows Live" clId="Web-{6D9809BE-26EF-4E8C-B9A3-866534F12E65}" dt="2022-02-09T13:04:01.291" v="76" actId="14100"/>
          <ac:cxnSpMkLst>
            <pc:docMk/>
            <pc:sldMk cId="2555690071" sldId="359"/>
            <ac:cxnSpMk id="6" creationId="{BBD8EE6F-8B60-4154-A151-C6CC0F1B6809}"/>
          </ac:cxnSpMkLst>
        </pc:cxnChg>
      </pc:sldChg>
      <pc:sldChg chg="addSp delSp modSp del">
        <pc:chgData name="Lee Lee Sim" userId="17d9377e08e88ac6" providerId="Windows Live" clId="Web-{6D9809BE-26EF-4E8C-B9A3-866534F12E65}" dt="2022-02-09T13:32:14.937" v="155"/>
        <pc:sldMkLst>
          <pc:docMk/>
          <pc:sldMk cId="726231892" sldId="360"/>
        </pc:sldMkLst>
        <pc:spChg chg="add del">
          <ac:chgData name="Lee Lee Sim" userId="17d9377e08e88ac6" providerId="Windows Live" clId="Web-{6D9809BE-26EF-4E8C-B9A3-866534F12E65}" dt="2022-02-09T13:14:36.383" v="79"/>
          <ac:spMkLst>
            <pc:docMk/>
            <pc:sldMk cId="726231892" sldId="360"/>
            <ac:spMk id="3" creationId="{6F1F9441-C5A9-4926-B2EE-7FED6F6F9486}"/>
          </ac:spMkLst>
        </pc:spChg>
        <pc:spChg chg="add del mod">
          <ac:chgData name="Lee Lee Sim" userId="17d9377e08e88ac6" providerId="Windows Live" clId="Web-{6D9809BE-26EF-4E8C-B9A3-866534F12E65}" dt="2022-02-09T13:15:28.556" v="92"/>
          <ac:spMkLst>
            <pc:docMk/>
            <pc:sldMk cId="726231892" sldId="360"/>
            <ac:spMk id="4" creationId="{44F2F012-2A92-4883-AE86-4B73E0A4AF5E}"/>
          </ac:spMkLst>
        </pc:spChg>
        <pc:spChg chg="add mod">
          <ac:chgData name="Lee Lee Sim" userId="17d9377e08e88ac6" providerId="Windows Live" clId="Web-{6D9809BE-26EF-4E8C-B9A3-866534F12E65}" dt="2022-02-09T13:16:01.416" v="97" actId="14100"/>
          <ac:spMkLst>
            <pc:docMk/>
            <pc:sldMk cId="726231892" sldId="360"/>
            <ac:spMk id="5" creationId="{B235D3A4-068E-45B8-8927-3B343C00D42E}"/>
          </ac:spMkLst>
        </pc:spChg>
        <pc:spChg chg="add mod">
          <ac:chgData name="Lee Lee Sim" userId="17d9377e08e88ac6" providerId="Windows Live" clId="Web-{6D9809BE-26EF-4E8C-B9A3-866534F12E65}" dt="2022-02-09T13:18:33.670" v="111" actId="1076"/>
          <ac:spMkLst>
            <pc:docMk/>
            <pc:sldMk cId="726231892" sldId="360"/>
            <ac:spMk id="6" creationId="{89744EA0-6B6C-4215-BACB-20A304BDFA33}"/>
          </ac:spMkLst>
        </pc:spChg>
        <pc:picChg chg="mod">
          <ac:chgData name="Lee Lee Sim" userId="17d9377e08e88ac6" providerId="Windows Live" clId="Web-{6D9809BE-26EF-4E8C-B9A3-866534F12E65}" dt="2022-02-09T13:25:17.866" v="129"/>
          <ac:picMkLst>
            <pc:docMk/>
            <pc:sldMk cId="726231892" sldId="360"/>
            <ac:picMk id="2" creationId="{21B15EF9-4104-415D-AA49-81CC5042E28F}"/>
          </ac:picMkLst>
        </pc:picChg>
        <pc:cxnChg chg="add mod">
          <ac:chgData name="Lee Lee Sim" userId="17d9377e08e88ac6" providerId="Windows Live" clId="Web-{6D9809BE-26EF-4E8C-B9A3-866534F12E65}" dt="2022-02-09T13:18:52.186" v="114" actId="14100"/>
          <ac:cxnSpMkLst>
            <pc:docMk/>
            <pc:sldMk cId="726231892" sldId="360"/>
            <ac:cxnSpMk id="7" creationId="{5D99C1BA-4029-4ED7-8F68-CB32EDF5B115}"/>
          </ac:cxnSpMkLst>
        </pc:cxnChg>
      </pc:sldChg>
      <pc:sldChg chg="addSp delSp modSp add replId">
        <pc:chgData name="Lee Lee Sim" userId="17d9377e08e88ac6" providerId="Windows Live" clId="Web-{6D9809BE-26EF-4E8C-B9A3-866534F12E65}" dt="2022-02-09T13:32:02.922" v="154" actId="1076"/>
        <pc:sldMkLst>
          <pc:docMk/>
          <pc:sldMk cId="171107903" sldId="361"/>
        </pc:sldMkLst>
        <pc:spChg chg="del">
          <ac:chgData name="Lee Lee Sim" userId="17d9377e08e88ac6" providerId="Windows Live" clId="Web-{6D9809BE-26EF-4E8C-B9A3-866534F12E65}" dt="2022-02-09T13:27:35.197" v="134"/>
          <ac:spMkLst>
            <pc:docMk/>
            <pc:sldMk cId="171107903" sldId="361"/>
            <ac:spMk id="5" creationId="{B235D3A4-068E-45B8-8927-3B343C00D42E}"/>
          </ac:spMkLst>
        </pc:spChg>
        <pc:spChg chg="del">
          <ac:chgData name="Lee Lee Sim" userId="17d9377e08e88ac6" providerId="Windows Live" clId="Web-{6D9809BE-26EF-4E8C-B9A3-866534F12E65}" dt="2022-02-09T13:27:31.572" v="132"/>
          <ac:spMkLst>
            <pc:docMk/>
            <pc:sldMk cId="171107903" sldId="361"/>
            <ac:spMk id="6" creationId="{89744EA0-6B6C-4215-BACB-20A304BDFA33}"/>
          </ac:spMkLst>
        </pc:spChg>
        <pc:spChg chg="add mod">
          <ac:chgData name="Lee Lee Sim" userId="17d9377e08e88ac6" providerId="Windows Live" clId="Web-{6D9809BE-26EF-4E8C-B9A3-866534F12E65}" dt="2022-02-09T13:31:50.749" v="152" actId="14100"/>
          <ac:spMkLst>
            <pc:docMk/>
            <pc:sldMk cId="171107903" sldId="361"/>
            <ac:spMk id="9" creationId="{36ECCD10-F84A-4DF2-8263-2636560734B4}"/>
          </ac:spMkLst>
        </pc:spChg>
        <pc:spChg chg="add mod">
          <ac:chgData name="Lee Lee Sim" userId="17d9377e08e88ac6" providerId="Windows Live" clId="Web-{6D9809BE-26EF-4E8C-B9A3-866534F12E65}" dt="2022-02-09T13:31:56.203" v="153" actId="1076"/>
          <ac:spMkLst>
            <pc:docMk/>
            <pc:sldMk cId="171107903" sldId="361"/>
            <ac:spMk id="10" creationId="{B1EA8D62-D890-4FB0-B11B-64A5A2730E96}"/>
          </ac:spMkLst>
        </pc:spChg>
        <pc:picChg chg="del">
          <ac:chgData name="Lee Lee Sim" userId="17d9377e08e88ac6" providerId="Windows Live" clId="Web-{6D9809BE-26EF-4E8C-B9A3-866534F12E65}" dt="2022-02-09T13:24:06.911" v="123"/>
          <ac:picMkLst>
            <pc:docMk/>
            <pc:sldMk cId="171107903" sldId="361"/>
            <ac:picMk id="2" creationId="{21B15EF9-4104-415D-AA49-81CC5042E28F}"/>
          </ac:picMkLst>
        </pc:picChg>
        <pc:picChg chg="add del mod">
          <ac:chgData name="Lee Lee Sim" userId="17d9377e08e88ac6" providerId="Windows Live" clId="Web-{6D9809BE-26EF-4E8C-B9A3-866534F12E65}" dt="2022-02-09T13:30:00.278" v="137"/>
          <ac:picMkLst>
            <pc:docMk/>
            <pc:sldMk cId="171107903" sldId="361"/>
            <ac:picMk id="3" creationId="{C0A8BD39-C64D-46E8-A290-EAB759057328}"/>
          </ac:picMkLst>
        </pc:picChg>
        <pc:picChg chg="add mod">
          <ac:chgData name="Lee Lee Sim" userId="17d9377e08e88ac6" providerId="Windows Live" clId="Web-{6D9809BE-26EF-4E8C-B9A3-866534F12E65}" dt="2022-02-09T13:31:35.796" v="149" actId="1076"/>
          <ac:picMkLst>
            <pc:docMk/>
            <pc:sldMk cId="171107903" sldId="361"/>
            <ac:picMk id="4" creationId="{59DA3032-5A8E-4EDB-8EBD-13430D220D9B}"/>
          </ac:picMkLst>
        </pc:picChg>
        <pc:picChg chg="add del mod">
          <ac:chgData name="Lee Lee Sim" userId="17d9377e08e88ac6" providerId="Windows Live" clId="Web-{6D9809BE-26EF-4E8C-B9A3-866534F12E65}" dt="2022-02-09T13:31:04.014" v="144"/>
          <ac:picMkLst>
            <pc:docMk/>
            <pc:sldMk cId="171107903" sldId="361"/>
            <ac:picMk id="8" creationId="{6455FF89-CC68-4C9A-8425-CFB4916CC30F}"/>
          </ac:picMkLst>
        </pc:picChg>
        <pc:cxnChg chg="del">
          <ac:chgData name="Lee Lee Sim" userId="17d9377e08e88ac6" providerId="Windows Live" clId="Web-{6D9809BE-26EF-4E8C-B9A3-866534F12E65}" dt="2022-02-09T13:27:33.463" v="133"/>
          <ac:cxnSpMkLst>
            <pc:docMk/>
            <pc:sldMk cId="171107903" sldId="361"/>
            <ac:cxnSpMk id="7" creationId="{5D99C1BA-4029-4ED7-8F68-CB32EDF5B115}"/>
          </ac:cxnSpMkLst>
        </pc:cxnChg>
        <pc:cxnChg chg="add mod">
          <ac:chgData name="Lee Lee Sim" userId="17d9377e08e88ac6" providerId="Windows Live" clId="Web-{6D9809BE-26EF-4E8C-B9A3-866534F12E65}" dt="2022-02-09T13:32:02.922" v="154" actId="1076"/>
          <ac:cxnSpMkLst>
            <pc:docMk/>
            <pc:sldMk cId="171107903" sldId="361"/>
            <ac:cxnSpMk id="11" creationId="{AEE38968-0587-4763-A96A-487314BAB0CF}"/>
          </ac:cxnSpMkLst>
        </pc:cxnChg>
      </pc:sldChg>
    </pc:docChg>
  </pc:docChgLst>
  <pc:docChgLst>
    <pc:chgData name="Yoke Fuan Wong" userId="1d30b5eefd88a1e5" providerId="Windows Live" clId="Web-{6179E2E8-DEC9-4CD4-B41A-0A1E3ABFFA55}"/>
    <pc:docChg chg="modSld">
      <pc:chgData name="Yoke Fuan Wong" userId="1d30b5eefd88a1e5" providerId="Windows Live" clId="Web-{6179E2E8-DEC9-4CD4-B41A-0A1E3ABFFA55}" dt="2022-01-28T01:56:30.215" v="5" actId="14100"/>
      <pc:docMkLst>
        <pc:docMk/>
      </pc:docMkLst>
      <pc:sldChg chg="modSp">
        <pc:chgData name="Yoke Fuan Wong" userId="1d30b5eefd88a1e5" providerId="Windows Live" clId="Web-{6179E2E8-DEC9-4CD4-B41A-0A1E3ABFFA55}" dt="2022-01-28T01:56:30.215" v="5" actId="14100"/>
        <pc:sldMkLst>
          <pc:docMk/>
          <pc:sldMk cId="3425323081" sldId="272"/>
        </pc:sldMkLst>
        <pc:spChg chg="mod">
          <ac:chgData name="Yoke Fuan Wong" userId="1d30b5eefd88a1e5" providerId="Windows Live" clId="Web-{6179E2E8-DEC9-4CD4-B41A-0A1E3ABFFA55}" dt="2022-01-28T01:56:30.215" v="5" actId="14100"/>
          <ac:spMkLst>
            <pc:docMk/>
            <pc:sldMk cId="3425323081" sldId="272"/>
            <ac:spMk id="3" creationId="{F8E4821F-018D-476D-9E0C-324CCC0F37DC}"/>
          </ac:spMkLst>
        </pc:spChg>
      </pc:sldChg>
    </pc:docChg>
  </pc:docChgLst>
  <pc:docChgLst>
    <pc:chgData name="Lee Lee Sim" userId="17d9377e08e88ac6" providerId="Windows Live" clId="Web-{F2C7DFD4-6E1A-4320-A36D-832DE9D7807F}"/>
    <pc:docChg chg="modSld">
      <pc:chgData name="Lee Lee Sim" userId="17d9377e08e88ac6" providerId="Windows Live" clId="Web-{F2C7DFD4-6E1A-4320-A36D-832DE9D7807F}" dt="2022-02-07T02:38:39.357" v="18" actId="20577"/>
      <pc:docMkLst>
        <pc:docMk/>
      </pc:docMkLst>
      <pc:sldChg chg="addSp delSp modSp">
        <pc:chgData name="Lee Lee Sim" userId="17d9377e08e88ac6" providerId="Windows Live" clId="Web-{F2C7DFD4-6E1A-4320-A36D-832DE9D7807F}" dt="2022-02-07T02:38:39.357" v="18" actId="20577"/>
        <pc:sldMkLst>
          <pc:docMk/>
          <pc:sldMk cId="4186592508" sldId="315"/>
        </pc:sldMkLst>
        <pc:spChg chg="add mod">
          <ac:chgData name="Lee Lee Sim" userId="17d9377e08e88ac6" providerId="Windows Live" clId="Web-{F2C7DFD4-6E1A-4320-A36D-832DE9D7807F}" dt="2022-02-07T02:38:39.357" v="18" actId="20577"/>
          <ac:spMkLst>
            <pc:docMk/>
            <pc:sldMk cId="4186592508" sldId="315"/>
            <ac:spMk id="2" creationId="{2F9F8EEE-53F9-4C3C-9CC1-BBDC1999719B}"/>
          </ac:spMkLst>
        </pc:spChg>
        <pc:picChg chg="del">
          <ac:chgData name="Lee Lee Sim" userId="17d9377e08e88ac6" providerId="Windows Live" clId="Web-{F2C7DFD4-6E1A-4320-A36D-832DE9D7807F}" dt="2022-02-07T02:33:11.494" v="5"/>
          <ac:picMkLst>
            <pc:docMk/>
            <pc:sldMk cId="4186592508" sldId="315"/>
            <ac:picMk id="15" creationId="{7054BD93-BD7B-4696-BBB4-F4DF2F2543F2}"/>
          </ac:picMkLst>
        </pc:picChg>
      </pc:sldChg>
    </pc:docChg>
  </pc:docChgLst>
  <pc:docChgLst>
    <pc:chgData name="Yoke Fuan Wong" userId="1d30b5eefd88a1e5" providerId="Windows Live" clId="Web-{F373099B-5756-44F9-A38D-F1DE62D5FAF2}"/>
    <pc:docChg chg="modSld">
      <pc:chgData name="Yoke Fuan Wong" userId="1d30b5eefd88a1e5" providerId="Windows Live" clId="Web-{F373099B-5756-44F9-A38D-F1DE62D5FAF2}" dt="2022-02-03T15:03:49.268" v="3" actId="1076"/>
      <pc:docMkLst>
        <pc:docMk/>
      </pc:docMkLst>
      <pc:sldChg chg="modSp">
        <pc:chgData name="Yoke Fuan Wong" userId="1d30b5eefd88a1e5" providerId="Windows Live" clId="Web-{F373099B-5756-44F9-A38D-F1DE62D5FAF2}" dt="2022-02-03T15:03:49.268" v="3" actId="1076"/>
        <pc:sldMkLst>
          <pc:docMk/>
          <pc:sldMk cId="1844210428" sldId="291"/>
        </pc:sldMkLst>
        <pc:spChg chg="mod">
          <ac:chgData name="Yoke Fuan Wong" userId="1d30b5eefd88a1e5" providerId="Windows Live" clId="Web-{F373099B-5756-44F9-A38D-F1DE62D5FAF2}" dt="2022-02-03T15:03:49.268" v="3" actId="1076"/>
          <ac:spMkLst>
            <pc:docMk/>
            <pc:sldMk cId="1844210428" sldId="291"/>
            <ac:spMk id="3" creationId="{F8E4821F-018D-476D-9E0C-324CCC0F37DC}"/>
          </ac:spMkLst>
        </pc:spChg>
      </pc:sldChg>
      <pc:sldChg chg="modSp">
        <pc:chgData name="Yoke Fuan Wong" userId="1d30b5eefd88a1e5" providerId="Windows Live" clId="Web-{F373099B-5756-44F9-A38D-F1DE62D5FAF2}" dt="2022-02-03T15:02:59.423" v="0" actId="14100"/>
        <pc:sldMkLst>
          <pc:docMk/>
          <pc:sldMk cId="1283074309" sldId="319"/>
        </pc:sldMkLst>
        <pc:spChg chg="mod">
          <ac:chgData name="Yoke Fuan Wong" userId="1d30b5eefd88a1e5" providerId="Windows Live" clId="Web-{F373099B-5756-44F9-A38D-F1DE62D5FAF2}" dt="2022-02-03T15:02:59.423" v="0" actId="14100"/>
          <ac:spMkLst>
            <pc:docMk/>
            <pc:sldMk cId="1283074309" sldId="319"/>
            <ac:spMk id="4" creationId="{9142EF27-7733-4D1E-8265-8BB5717C72C6}"/>
          </ac:spMkLst>
        </pc:spChg>
      </pc:sldChg>
    </pc:docChg>
  </pc:docChgLst>
  <pc:docChgLst>
    <pc:chgData name="saleem jumabhoy" userId="8e68eee4f0321008" providerId="Windows Live" clId="Web-{4E9D9CD1-A542-4F54-B7DD-0804B0744878}"/>
    <pc:docChg chg="addSld modSld">
      <pc:chgData name="saleem jumabhoy" userId="8e68eee4f0321008" providerId="Windows Live" clId="Web-{4E9D9CD1-A542-4F54-B7DD-0804B0744878}" dt="2022-02-02T14:30:36.448" v="96" actId="20577"/>
      <pc:docMkLst>
        <pc:docMk/>
      </pc:docMkLst>
      <pc:sldChg chg="modSp modNotes">
        <pc:chgData name="saleem jumabhoy" userId="8e68eee4f0321008" providerId="Windows Live" clId="Web-{4E9D9CD1-A542-4F54-B7DD-0804B0744878}" dt="2022-02-02T14:13:57.839" v="55" actId="20577"/>
        <pc:sldMkLst>
          <pc:docMk/>
          <pc:sldMk cId="4257868854" sldId="271"/>
        </pc:sldMkLst>
        <pc:spChg chg="mod">
          <ac:chgData name="saleem jumabhoy" userId="8e68eee4f0321008" providerId="Windows Live" clId="Web-{4E9D9CD1-A542-4F54-B7DD-0804B0744878}" dt="2022-02-02T14:13:57.839" v="55" actId="20577"/>
          <ac:spMkLst>
            <pc:docMk/>
            <pc:sldMk cId="4257868854" sldId="271"/>
            <ac:spMk id="3" creationId="{F8E4821F-018D-476D-9E0C-324CCC0F37DC}"/>
          </ac:spMkLst>
        </pc:spChg>
      </pc:sldChg>
      <pc:sldChg chg="modSp add replId">
        <pc:chgData name="saleem jumabhoy" userId="8e68eee4f0321008" providerId="Windows Live" clId="Web-{4E9D9CD1-A542-4F54-B7DD-0804B0744878}" dt="2022-02-02T14:30:36.448" v="96" actId="20577"/>
        <pc:sldMkLst>
          <pc:docMk/>
          <pc:sldMk cId="391145402" sldId="300"/>
        </pc:sldMkLst>
        <pc:spChg chg="mod">
          <ac:chgData name="saleem jumabhoy" userId="8e68eee4f0321008" providerId="Windows Live" clId="Web-{4E9D9CD1-A542-4F54-B7DD-0804B0744878}" dt="2022-02-02T14:30:02.384" v="80" actId="20577"/>
          <ac:spMkLst>
            <pc:docMk/>
            <pc:sldMk cId="391145402" sldId="300"/>
            <ac:spMk id="2" creationId="{1E27338B-6F24-4257-A5CD-3DF489445425}"/>
          </ac:spMkLst>
        </pc:spChg>
        <pc:spChg chg="mod">
          <ac:chgData name="saleem jumabhoy" userId="8e68eee4f0321008" providerId="Windows Live" clId="Web-{4E9D9CD1-A542-4F54-B7DD-0804B0744878}" dt="2022-02-02T14:30:36.448" v="96" actId="20577"/>
          <ac:spMkLst>
            <pc:docMk/>
            <pc:sldMk cId="391145402" sldId="300"/>
            <ac:spMk id="3" creationId="{F8E4821F-018D-476D-9E0C-324CCC0F37DC}"/>
          </ac:spMkLst>
        </pc:spChg>
      </pc:sldChg>
    </pc:docChg>
  </pc:docChgLst>
  <pc:docChgLst>
    <pc:chgData name="saleem jumabhoy" userId="8e68eee4f0321008" providerId="Windows Live" clId="Web-{D92DF9B2-A995-4550-9D1B-43A67FEFD673}"/>
    <pc:docChg chg="addSld modSld sldOrd">
      <pc:chgData name="saleem jumabhoy" userId="8e68eee4f0321008" providerId="Windows Live" clId="Web-{D92DF9B2-A995-4550-9D1B-43A67FEFD673}" dt="2022-02-04T09:23:44.789" v="636"/>
      <pc:docMkLst>
        <pc:docMk/>
      </pc:docMkLst>
      <pc:sldChg chg="addSp modSp ord">
        <pc:chgData name="saleem jumabhoy" userId="8e68eee4f0321008" providerId="Windows Live" clId="Web-{D92DF9B2-A995-4550-9D1B-43A67FEFD673}" dt="2022-02-04T07:28:04.091" v="452" actId="20577"/>
        <pc:sldMkLst>
          <pc:docMk/>
          <pc:sldMk cId="245112784" sldId="262"/>
        </pc:sldMkLst>
        <pc:spChg chg="mod">
          <ac:chgData name="saleem jumabhoy" userId="8e68eee4f0321008" providerId="Windows Live" clId="Web-{D92DF9B2-A995-4550-9D1B-43A67FEFD673}" dt="2022-02-04T06:49:14.280" v="3" actId="20577"/>
          <ac:spMkLst>
            <pc:docMk/>
            <pc:sldMk cId="245112784" sldId="262"/>
            <ac:spMk id="3" creationId="{6DA6F2D3-E3FB-4320-A7B4-23ECCE5CBE9E}"/>
          </ac:spMkLst>
        </pc:spChg>
        <pc:spChg chg="add mod">
          <ac:chgData name="saleem jumabhoy" userId="8e68eee4f0321008" providerId="Windows Live" clId="Web-{D92DF9B2-A995-4550-9D1B-43A67FEFD673}" dt="2022-02-04T07:28:04.091" v="452" actId="20577"/>
          <ac:spMkLst>
            <pc:docMk/>
            <pc:sldMk cId="245112784" sldId="262"/>
            <ac:spMk id="4" creationId="{FE002488-5716-46AA-AFC3-C7B4C10BEBD1}"/>
          </ac:spMkLst>
        </pc:spChg>
        <pc:spChg chg="add mod">
          <ac:chgData name="saleem jumabhoy" userId="8e68eee4f0321008" providerId="Windows Live" clId="Web-{D92DF9B2-A995-4550-9D1B-43A67FEFD673}" dt="2022-02-04T07:26:21.148" v="412" actId="14100"/>
          <ac:spMkLst>
            <pc:docMk/>
            <pc:sldMk cId="245112784" sldId="262"/>
            <ac:spMk id="12" creationId="{F2CEC7FE-2802-4784-9F7E-8FEDF6E8DC08}"/>
          </ac:spMkLst>
        </pc:spChg>
      </pc:sldChg>
      <pc:sldChg chg="addSp delSp modSp">
        <pc:chgData name="saleem jumabhoy" userId="8e68eee4f0321008" providerId="Windows Live" clId="Web-{D92DF9B2-A995-4550-9D1B-43A67FEFD673}" dt="2022-02-04T07:00:34.445" v="154"/>
        <pc:sldMkLst>
          <pc:docMk/>
          <pc:sldMk cId="2011265993" sldId="267"/>
        </pc:sldMkLst>
        <pc:spChg chg="del mod">
          <ac:chgData name="saleem jumabhoy" userId="8e68eee4f0321008" providerId="Windows Live" clId="Web-{D92DF9B2-A995-4550-9D1B-43A67FEFD673}" dt="2022-02-04T07:00:10.335" v="147"/>
          <ac:spMkLst>
            <pc:docMk/>
            <pc:sldMk cId="2011265993" sldId="267"/>
            <ac:spMk id="3" creationId="{F8E4821F-018D-476D-9E0C-324CCC0F37DC}"/>
          </ac:spMkLst>
        </pc:spChg>
        <pc:spChg chg="mod">
          <ac:chgData name="saleem jumabhoy" userId="8e68eee4f0321008" providerId="Windows Live" clId="Web-{D92DF9B2-A995-4550-9D1B-43A67FEFD673}" dt="2022-02-04T06:59:43.442" v="146" actId="20577"/>
          <ac:spMkLst>
            <pc:docMk/>
            <pc:sldMk cId="2011265993" sldId="267"/>
            <ac:spMk id="6" creationId="{01CA3F9A-16A3-4CA5-92DE-52BE3ADA8A77}"/>
          </ac:spMkLst>
        </pc:spChg>
        <pc:spChg chg="add del mod">
          <ac:chgData name="saleem jumabhoy" userId="8e68eee4f0321008" providerId="Windows Live" clId="Web-{D92DF9B2-A995-4550-9D1B-43A67FEFD673}" dt="2022-02-04T07:00:15.413" v="149"/>
          <ac:spMkLst>
            <pc:docMk/>
            <pc:sldMk cId="2011265993" sldId="267"/>
            <ac:spMk id="8" creationId="{44EC3563-342B-440F-A956-76CB7427A531}"/>
          </ac:spMkLst>
        </pc:spChg>
        <pc:spChg chg="add del mod">
          <ac:chgData name="saleem jumabhoy" userId="8e68eee4f0321008" providerId="Windows Live" clId="Web-{D92DF9B2-A995-4550-9D1B-43A67FEFD673}" dt="2022-02-04T07:00:34.445" v="154"/>
          <ac:spMkLst>
            <pc:docMk/>
            <pc:sldMk cId="2011265993" sldId="267"/>
            <ac:spMk id="9" creationId="{F3C92456-07B7-44B5-B92E-9D8A36F5092F}"/>
          </ac:spMkLst>
        </pc:spChg>
        <pc:spChg chg="add mod">
          <ac:chgData name="saleem jumabhoy" userId="8e68eee4f0321008" providerId="Windows Live" clId="Web-{D92DF9B2-A995-4550-9D1B-43A67FEFD673}" dt="2022-02-04T07:00:26.711" v="151" actId="14100"/>
          <ac:spMkLst>
            <pc:docMk/>
            <pc:sldMk cId="2011265993" sldId="267"/>
            <ac:spMk id="11" creationId="{CFA48D01-8F1B-49E9-AC95-254B53F369FF}"/>
          </ac:spMkLst>
        </pc:spChg>
        <pc:cxnChg chg="del">
          <ac:chgData name="saleem jumabhoy" userId="8e68eee4f0321008" providerId="Windows Live" clId="Web-{D92DF9B2-A995-4550-9D1B-43A67FEFD673}" dt="2022-02-04T07:00:21.179" v="150"/>
          <ac:cxnSpMkLst>
            <pc:docMk/>
            <pc:sldMk cId="2011265993" sldId="267"/>
            <ac:cxnSpMk id="4" creationId="{1E133564-8997-448A-B24A-465E17857E4C}"/>
          </ac:cxnSpMkLst>
        </pc:cxnChg>
        <pc:cxnChg chg="add del mod">
          <ac:chgData name="saleem jumabhoy" userId="8e68eee4f0321008" providerId="Windows Live" clId="Web-{D92DF9B2-A995-4550-9D1B-43A67FEFD673}" dt="2022-02-04T07:00:30.773" v="152"/>
          <ac:cxnSpMkLst>
            <pc:docMk/>
            <pc:sldMk cId="2011265993" sldId="267"/>
            <ac:cxnSpMk id="7" creationId="{8CAD8029-AF3D-46D2-AD8D-70C85EBBB31C}"/>
          </ac:cxnSpMkLst>
        </pc:cxnChg>
      </pc:sldChg>
      <pc:sldChg chg="addSp delSp modSp">
        <pc:chgData name="saleem jumabhoy" userId="8e68eee4f0321008" providerId="Windows Live" clId="Web-{D92DF9B2-A995-4550-9D1B-43A67FEFD673}" dt="2022-02-04T07:24:01.624" v="322" actId="1076"/>
        <pc:sldMkLst>
          <pc:docMk/>
          <pc:sldMk cId="4055344524" sldId="269"/>
        </pc:sldMkLst>
        <pc:spChg chg="mod">
          <ac:chgData name="saleem jumabhoy" userId="8e68eee4f0321008" providerId="Windows Live" clId="Web-{D92DF9B2-A995-4550-9D1B-43A67FEFD673}" dt="2022-02-04T07:01:32.183" v="156" actId="20577"/>
          <ac:spMkLst>
            <pc:docMk/>
            <pc:sldMk cId="4055344524" sldId="269"/>
            <ac:spMk id="20" creationId="{7E15F4D3-497C-4D93-ACEB-D408B1461D91}"/>
          </ac:spMkLst>
        </pc:spChg>
        <pc:spChg chg="add mod">
          <ac:chgData name="saleem jumabhoy" userId="8e68eee4f0321008" providerId="Windows Live" clId="Web-{D92DF9B2-A995-4550-9D1B-43A67FEFD673}" dt="2022-02-04T07:24:01.624" v="322" actId="1076"/>
          <ac:spMkLst>
            <pc:docMk/>
            <pc:sldMk cId="4055344524" sldId="269"/>
            <ac:spMk id="22" creationId="{63E95636-409D-48BA-829D-1A6321796C58}"/>
          </ac:spMkLst>
        </pc:spChg>
        <pc:spChg chg="add del mod">
          <ac:chgData name="saleem jumabhoy" userId="8e68eee4f0321008" providerId="Windows Live" clId="Web-{D92DF9B2-A995-4550-9D1B-43A67FEFD673}" dt="2022-02-04T07:07:15.891" v="182"/>
          <ac:spMkLst>
            <pc:docMk/>
            <pc:sldMk cId="4055344524" sldId="269"/>
            <ac:spMk id="22" creationId="{CC125840-E1A4-4E80-BE93-236D947DC954}"/>
          </ac:spMkLst>
        </pc:spChg>
      </pc:sldChg>
      <pc:sldChg chg="modSp">
        <pc:chgData name="saleem jumabhoy" userId="8e68eee4f0321008" providerId="Windows Live" clId="Web-{D92DF9B2-A995-4550-9D1B-43A67FEFD673}" dt="2022-02-04T08:10:49.136" v="604" actId="20577"/>
        <pc:sldMkLst>
          <pc:docMk/>
          <pc:sldMk cId="4081619225" sldId="273"/>
        </pc:sldMkLst>
        <pc:spChg chg="mod">
          <ac:chgData name="saleem jumabhoy" userId="8e68eee4f0321008" providerId="Windows Live" clId="Web-{D92DF9B2-A995-4550-9D1B-43A67FEFD673}" dt="2022-02-04T08:10:49.136" v="604" actId="20577"/>
          <ac:spMkLst>
            <pc:docMk/>
            <pc:sldMk cId="4081619225" sldId="273"/>
            <ac:spMk id="4" creationId="{4381D77F-3EC8-4566-8FC4-68352E4903DB}"/>
          </ac:spMkLst>
        </pc:spChg>
      </pc:sldChg>
      <pc:sldChg chg="delSp">
        <pc:chgData name="saleem jumabhoy" userId="8e68eee4f0321008" providerId="Windows Live" clId="Web-{D92DF9B2-A995-4550-9D1B-43A67FEFD673}" dt="2022-02-04T09:23:44.789" v="636"/>
        <pc:sldMkLst>
          <pc:docMk/>
          <pc:sldMk cId="2500762349" sldId="280"/>
        </pc:sldMkLst>
        <pc:spChg chg="del">
          <ac:chgData name="saleem jumabhoy" userId="8e68eee4f0321008" providerId="Windows Live" clId="Web-{D92DF9B2-A995-4550-9D1B-43A67FEFD673}" dt="2022-02-04T09:23:44.789" v="636"/>
          <ac:spMkLst>
            <pc:docMk/>
            <pc:sldMk cId="2500762349" sldId="280"/>
            <ac:spMk id="4" creationId="{EE9D4A39-2975-474E-8402-3C2D844990FA}"/>
          </ac:spMkLst>
        </pc:spChg>
      </pc:sldChg>
      <pc:sldChg chg="modSp">
        <pc:chgData name="saleem jumabhoy" userId="8e68eee4f0321008" providerId="Windows Live" clId="Web-{D92DF9B2-A995-4550-9D1B-43A67FEFD673}" dt="2022-02-04T07:36:52.560" v="470" actId="20577"/>
        <pc:sldMkLst>
          <pc:docMk/>
          <pc:sldMk cId="2788159746" sldId="297"/>
        </pc:sldMkLst>
        <pc:spChg chg="mod">
          <ac:chgData name="saleem jumabhoy" userId="8e68eee4f0321008" providerId="Windows Live" clId="Web-{D92DF9B2-A995-4550-9D1B-43A67FEFD673}" dt="2022-02-04T07:36:52.560" v="470" actId="20577"/>
          <ac:spMkLst>
            <pc:docMk/>
            <pc:sldMk cId="2788159746" sldId="297"/>
            <ac:spMk id="3" creationId="{C38CCC55-F697-4C86-8F4D-DE853882A6D0}"/>
          </ac:spMkLst>
        </pc:spChg>
      </pc:sldChg>
      <pc:sldChg chg="addSp delSp modSp add replId">
        <pc:chgData name="saleem jumabhoy" userId="8e68eee4f0321008" providerId="Windows Live" clId="Web-{D92DF9B2-A995-4550-9D1B-43A67FEFD673}" dt="2022-02-04T07:18:43.479" v="244" actId="20577"/>
        <pc:sldMkLst>
          <pc:docMk/>
          <pc:sldMk cId="5777174" sldId="324"/>
        </pc:sldMkLst>
        <pc:spChg chg="add mod">
          <ac:chgData name="saleem jumabhoy" userId="8e68eee4f0321008" providerId="Windows Live" clId="Web-{D92DF9B2-A995-4550-9D1B-43A67FEFD673}" dt="2022-02-04T07:18:15.072" v="225" actId="1076"/>
          <ac:spMkLst>
            <pc:docMk/>
            <pc:sldMk cId="5777174" sldId="324"/>
            <ac:spMk id="7" creationId="{D23E5DF0-796F-4710-9FEF-55EBCE832559}"/>
          </ac:spMkLst>
        </pc:spChg>
        <pc:spChg chg="mod">
          <ac:chgData name="saleem jumabhoy" userId="8e68eee4f0321008" providerId="Windows Live" clId="Web-{D92DF9B2-A995-4550-9D1B-43A67FEFD673}" dt="2022-02-04T07:18:43.479" v="244" actId="20577"/>
          <ac:spMkLst>
            <pc:docMk/>
            <pc:sldMk cId="5777174" sldId="324"/>
            <ac:spMk id="14" creationId="{66EA7A2C-7D6D-40B4-8EF7-2479D59BAC71}"/>
          </ac:spMkLst>
        </pc:spChg>
        <pc:picChg chg="del">
          <ac:chgData name="saleem jumabhoy" userId="8e68eee4f0321008" providerId="Windows Live" clId="Web-{D92DF9B2-A995-4550-9D1B-43A67FEFD673}" dt="2022-02-04T07:16:45.738" v="191"/>
          <ac:picMkLst>
            <pc:docMk/>
            <pc:sldMk cId="5777174" sldId="324"/>
            <ac:picMk id="2" creationId="{CC7BC9E3-6DEE-427C-8BE9-BD363488E62F}"/>
          </ac:picMkLst>
        </pc:picChg>
        <pc:picChg chg="del">
          <ac:chgData name="saleem jumabhoy" userId="8e68eee4f0321008" providerId="Windows Live" clId="Web-{D92DF9B2-A995-4550-9D1B-43A67FEFD673}" dt="2022-02-04T07:16:48.144" v="192"/>
          <ac:picMkLst>
            <pc:docMk/>
            <pc:sldMk cId="5777174" sldId="324"/>
            <ac:picMk id="4" creationId="{94C43D81-4038-485B-8E00-27F5AF940B85}"/>
          </ac:picMkLst>
        </pc:picChg>
        <pc:picChg chg="add mod">
          <ac:chgData name="saleem jumabhoy" userId="8e68eee4f0321008" providerId="Windows Live" clId="Web-{D92DF9B2-A995-4550-9D1B-43A67FEFD673}" dt="2022-02-04T07:16:57.989" v="194" actId="1076"/>
          <ac:picMkLst>
            <pc:docMk/>
            <pc:sldMk cId="5777174" sldId="324"/>
            <ac:picMk id="5" creationId="{70FA1E41-2A8D-4685-9380-C1373BF4BFC4}"/>
          </ac:picMkLst>
        </pc:picChg>
        <pc:cxnChg chg="add mod">
          <ac:chgData name="saleem jumabhoy" userId="8e68eee4f0321008" providerId="Windows Live" clId="Web-{D92DF9B2-A995-4550-9D1B-43A67FEFD673}" dt="2022-02-04T07:18:11.024" v="224" actId="14100"/>
          <ac:cxnSpMkLst>
            <pc:docMk/>
            <pc:sldMk cId="5777174" sldId="324"/>
            <ac:cxnSpMk id="6" creationId="{5ADD1261-856D-4807-BE53-B040700B9E60}"/>
          </ac:cxnSpMkLst>
        </pc:cxnChg>
      </pc:sldChg>
      <pc:sldChg chg="modSp">
        <pc:chgData name="saleem jumabhoy" userId="8e68eee4f0321008" providerId="Windows Live" clId="Web-{D92DF9B2-A995-4550-9D1B-43A67FEFD673}" dt="2022-02-04T07:46:32.111" v="602" actId="20577"/>
        <pc:sldMkLst>
          <pc:docMk/>
          <pc:sldMk cId="3736859826" sldId="325"/>
        </pc:sldMkLst>
        <pc:spChg chg="mod">
          <ac:chgData name="saleem jumabhoy" userId="8e68eee4f0321008" providerId="Windows Live" clId="Web-{D92DF9B2-A995-4550-9D1B-43A67FEFD673}" dt="2022-02-04T07:46:32.111" v="602" actId="20577"/>
          <ac:spMkLst>
            <pc:docMk/>
            <pc:sldMk cId="3736859826" sldId="325"/>
            <ac:spMk id="15" creationId="{01C39615-AA77-4A63-A71C-5508BE9546D1}"/>
          </ac:spMkLst>
        </pc:spChg>
      </pc:sldChg>
      <pc:sldChg chg="modSp">
        <pc:chgData name="saleem jumabhoy" userId="8e68eee4f0321008" providerId="Windows Live" clId="Web-{D92DF9B2-A995-4550-9D1B-43A67FEFD673}" dt="2022-02-04T08:42:08.592" v="635" actId="20577"/>
        <pc:sldMkLst>
          <pc:docMk/>
          <pc:sldMk cId="2665847191" sldId="328"/>
        </pc:sldMkLst>
        <pc:spChg chg="mod">
          <ac:chgData name="saleem jumabhoy" userId="8e68eee4f0321008" providerId="Windows Live" clId="Web-{D92DF9B2-A995-4550-9D1B-43A67FEFD673}" dt="2022-02-04T08:41:00.729" v="608" actId="20577"/>
          <ac:spMkLst>
            <pc:docMk/>
            <pc:sldMk cId="2665847191" sldId="328"/>
            <ac:spMk id="2" creationId="{1E27338B-6F24-4257-A5CD-3DF489445425}"/>
          </ac:spMkLst>
        </pc:spChg>
        <pc:spChg chg="mod">
          <ac:chgData name="saleem jumabhoy" userId="8e68eee4f0321008" providerId="Windows Live" clId="Web-{D92DF9B2-A995-4550-9D1B-43A67FEFD673}" dt="2022-02-04T08:42:08.592" v="635" actId="20577"/>
          <ac:spMkLst>
            <pc:docMk/>
            <pc:sldMk cId="2665847191" sldId="328"/>
            <ac:spMk id="3" creationId="{F8E4821F-018D-476D-9E0C-324CCC0F37DC}"/>
          </ac:spMkLst>
        </pc:spChg>
        <pc:spChg chg="mod">
          <ac:chgData name="saleem jumabhoy" userId="8e68eee4f0321008" providerId="Windows Live" clId="Web-{D92DF9B2-A995-4550-9D1B-43A67FEFD673}" dt="2022-02-04T08:40:15.461" v="606" actId="20577"/>
          <ac:spMkLst>
            <pc:docMk/>
            <pc:sldMk cId="2665847191" sldId="328"/>
            <ac:spMk id="4" creationId="{4381D77F-3EC8-4566-8FC4-68352E4903DB}"/>
          </ac:spMkLst>
        </pc:spChg>
      </pc:sldChg>
    </pc:docChg>
  </pc:docChgLst>
  <pc:docChgLst>
    <pc:chgData name="Lee Lee Sim" userId="17d9377e08e88ac6" providerId="Windows Live" clId="Web-{BC883670-6D42-4FD0-967A-2BA1B5084876}"/>
    <pc:docChg chg="modSld">
      <pc:chgData name="Lee Lee Sim" userId="17d9377e08e88ac6" providerId="Windows Live" clId="Web-{BC883670-6D42-4FD0-967A-2BA1B5084876}" dt="2022-02-07T08:52:55.970" v="1" actId="20577"/>
      <pc:docMkLst>
        <pc:docMk/>
      </pc:docMkLst>
      <pc:sldChg chg="modSp">
        <pc:chgData name="Lee Lee Sim" userId="17d9377e08e88ac6" providerId="Windows Live" clId="Web-{BC883670-6D42-4FD0-967A-2BA1B5084876}" dt="2022-02-07T08:52:55.970" v="1" actId="20577"/>
        <pc:sldMkLst>
          <pc:docMk/>
          <pc:sldMk cId="3672564797" sldId="289"/>
        </pc:sldMkLst>
        <pc:spChg chg="mod">
          <ac:chgData name="Lee Lee Sim" userId="17d9377e08e88ac6" providerId="Windows Live" clId="Web-{BC883670-6D42-4FD0-967A-2BA1B5084876}" dt="2022-02-07T08:52:55.970" v="1" actId="20577"/>
          <ac:spMkLst>
            <pc:docMk/>
            <pc:sldMk cId="3672564797" sldId="289"/>
            <ac:spMk id="3" creationId="{F8E4821F-018D-476D-9E0C-324CCC0F37DC}"/>
          </ac:spMkLst>
        </pc:spChg>
      </pc:sldChg>
    </pc:docChg>
  </pc:docChgLst>
  <pc:docChgLst>
    <pc:chgData name="Yoke Fuan Wong" userId="1d30b5eefd88a1e5" providerId="Windows Live" clId="Web-{4F8345B0-7C58-4D9D-8BA3-8E3EE4EC6846}"/>
    <pc:docChg chg="addSld delSld modSld sldOrd">
      <pc:chgData name="Yoke Fuan Wong" userId="1d30b5eefd88a1e5" providerId="Windows Live" clId="Web-{4F8345B0-7C58-4D9D-8BA3-8E3EE4EC6846}" dt="2022-02-03T10:27:03.980" v="1771" actId="20577"/>
      <pc:docMkLst>
        <pc:docMk/>
      </pc:docMkLst>
      <pc:sldChg chg="ord">
        <pc:chgData name="Yoke Fuan Wong" userId="1d30b5eefd88a1e5" providerId="Windows Live" clId="Web-{4F8345B0-7C58-4D9D-8BA3-8E3EE4EC6846}" dt="2022-02-03T09:30:19.366" v="1485"/>
        <pc:sldMkLst>
          <pc:docMk/>
          <pc:sldMk cId="3197889876" sldId="276"/>
        </pc:sldMkLst>
      </pc:sldChg>
      <pc:sldChg chg="modSp">
        <pc:chgData name="Yoke Fuan Wong" userId="1d30b5eefd88a1e5" providerId="Windows Live" clId="Web-{4F8345B0-7C58-4D9D-8BA3-8E3EE4EC6846}" dt="2022-02-03T10:04:37.229" v="1693" actId="20577"/>
        <pc:sldMkLst>
          <pc:docMk/>
          <pc:sldMk cId="2500762349" sldId="280"/>
        </pc:sldMkLst>
        <pc:graphicFrameChg chg="modGraphic">
          <ac:chgData name="Yoke Fuan Wong" userId="1d30b5eefd88a1e5" providerId="Windows Live" clId="Web-{4F8345B0-7C58-4D9D-8BA3-8E3EE4EC6846}" dt="2022-02-03T10:04:37.229" v="1693" actId="20577"/>
          <ac:graphicFrameMkLst>
            <pc:docMk/>
            <pc:sldMk cId="2500762349" sldId="280"/>
            <ac:graphicFrameMk id="39" creationId="{DF33B070-C3FD-4390-BE09-52BFC211945B}"/>
          </ac:graphicFrameMkLst>
        </pc:graphicFrameChg>
      </pc:sldChg>
      <pc:sldChg chg="modSp ord">
        <pc:chgData name="Yoke Fuan Wong" userId="1d30b5eefd88a1e5" providerId="Windows Live" clId="Web-{4F8345B0-7C58-4D9D-8BA3-8E3EE4EC6846}" dt="2022-02-03T10:08:11.640" v="1697"/>
        <pc:sldMkLst>
          <pc:docMk/>
          <pc:sldMk cId="2701878460" sldId="281"/>
        </pc:sldMkLst>
        <pc:spChg chg="mod">
          <ac:chgData name="Yoke Fuan Wong" userId="1d30b5eefd88a1e5" providerId="Windows Live" clId="Web-{4F8345B0-7C58-4D9D-8BA3-8E3EE4EC6846}" dt="2022-02-03T04:35:27.521" v="625" actId="20577"/>
          <ac:spMkLst>
            <pc:docMk/>
            <pc:sldMk cId="2701878460" sldId="281"/>
            <ac:spMk id="32" creationId="{4F7F85D8-78E6-43EA-B6D8-59C193D44CB7}"/>
          </ac:spMkLst>
        </pc:spChg>
      </pc:sldChg>
      <pc:sldChg chg="modSp">
        <pc:chgData name="Yoke Fuan Wong" userId="1d30b5eefd88a1e5" providerId="Windows Live" clId="Web-{4F8345B0-7C58-4D9D-8BA3-8E3EE4EC6846}" dt="2022-02-03T09:02:51.139" v="1264" actId="20577"/>
        <pc:sldMkLst>
          <pc:docMk/>
          <pc:sldMk cId="4142061098" sldId="284"/>
        </pc:sldMkLst>
        <pc:spChg chg="mod">
          <ac:chgData name="Yoke Fuan Wong" userId="1d30b5eefd88a1e5" providerId="Windows Live" clId="Web-{4F8345B0-7C58-4D9D-8BA3-8E3EE4EC6846}" dt="2022-02-03T09:02:51.139" v="1264" actId="20577"/>
          <ac:spMkLst>
            <pc:docMk/>
            <pc:sldMk cId="4142061098" sldId="284"/>
            <ac:spMk id="2" creationId="{7551752D-8C32-454F-A6A3-7A09DEBFACDF}"/>
          </ac:spMkLst>
        </pc:spChg>
      </pc:sldChg>
      <pc:sldChg chg="modSp">
        <pc:chgData name="Yoke Fuan Wong" userId="1d30b5eefd88a1e5" providerId="Windows Live" clId="Web-{4F8345B0-7C58-4D9D-8BA3-8E3EE4EC6846}" dt="2022-02-03T09:15:51.298" v="1453" actId="20577"/>
        <pc:sldMkLst>
          <pc:docMk/>
          <pc:sldMk cId="1844210428" sldId="291"/>
        </pc:sldMkLst>
        <pc:spChg chg="mod">
          <ac:chgData name="Yoke Fuan Wong" userId="1d30b5eefd88a1e5" providerId="Windows Live" clId="Web-{4F8345B0-7C58-4D9D-8BA3-8E3EE4EC6846}" dt="2022-02-03T09:15:51.298" v="1453" actId="20577"/>
          <ac:spMkLst>
            <pc:docMk/>
            <pc:sldMk cId="1844210428" sldId="291"/>
            <ac:spMk id="3" creationId="{F8E4821F-018D-476D-9E0C-324CCC0F37DC}"/>
          </ac:spMkLst>
        </pc:spChg>
      </pc:sldChg>
      <pc:sldChg chg="modSp">
        <pc:chgData name="Yoke Fuan Wong" userId="1d30b5eefd88a1e5" providerId="Windows Live" clId="Web-{4F8345B0-7C58-4D9D-8BA3-8E3EE4EC6846}" dt="2022-02-03T10:07:21.373" v="1696" actId="20577"/>
        <pc:sldMkLst>
          <pc:docMk/>
          <pc:sldMk cId="426084596" sldId="295"/>
        </pc:sldMkLst>
        <pc:spChg chg="mod">
          <ac:chgData name="Yoke Fuan Wong" userId="1d30b5eefd88a1e5" providerId="Windows Live" clId="Web-{4F8345B0-7C58-4D9D-8BA3-8E3EE4EC6846}" dt="2022-02-03T10:07:21.373" v="1696" actId="20577"/>
          <ac:spMkLst>
            <pc:docMk/>
            <pc:sldMk cId="426084596" sldId="295"/>
            <ac:spMk id="3" creationId="{F8E4821F-018D-476D-9E0C-324CCC0F37DC}"/>
          </ac:spMkLst>
        </pc:spChg>
      </pc:sldChg>
      <pc:sldChg chg="modSp add ord replId">
        <pc:chgData name="Yoke Fuan Wong" userId="1d30b5eefd88a1e5" providerId="Windows Live" clId="Web-{4F8345B0-7C58-4D9D-8BA3-8E3EE4EC6846}" dt="2022-02-03T09:36:27.672" v="1556" actId="20577"/>
        <pc:sldMkLst>
          <pc:docMk/>
          <pc:sldMk cId="4134998826" sldId="302"/>
        </pc:sldMkLst>
        <pc:spChg chg="mod">
          <ac:chgData name="Yoke Fuan Wong" userId="1d30b5eefd88a1e5" providerId="Windows Live" clId="Web-{4F8345B0-7C58-4D9D-8BA3-8E3EE4EC6846}" dt="2022-02-03T09:36:27.672" v="1556" actId="20577"/>
          <ac:spMkLst>
            <pc:docMk/>
            <pc:sldMk cId="4134998826" sldId="302"/>
            <ac:spMk id="2" creationId="{7551752D-8C32-454F-A6A3-7A09DEBFACDF}"/>
          </ac:spMkLst>
        </pc:spChg>
      </pc:sldChg>
      <pc:sldChg chg="addSp delSp modSp add ord replId">
        <pc:chgData name="Yoke Fuan Wong" userId="1d30b5eefd88a1e5" providerId="Windows Live" clId="Web-{4F8345B0-7C58-4D9D-8BA3-8E3EE4EC6846}" dt="2022-02-03T09:45:24.982" v="1600" actId="20577"/>
        <pc:sldMkLst>
          <pc:docMk/>
          <pc:sldMk cId="1219737621" sldId="303"/>
        </pc:sldMkLst>
        <pc:spChg chg="mod">
          <ac:chgData name="Yoke Fuan Wong" userId="1d30b5eefd88a1e5" providerId="Windows Live" clId="Web-{4F8345B0-7C58-4D9D-8BA3-8E3EE4EC6846}" dt="2022-02-03T03:47:34.933" v="333" actId="1076"/>
          <ac:spMkLst>
            <pc:docMk/>
            <pc:sldMk cId="1219737621" sldId="303"/>
            <ac:spMk id="2" creationId="{1E27338B-6F24-4257-A5CD-3DF489445425}"/>
          </ac:spMkLst>
        </pc:spChg>
        <pc:spChg chg="del mod">
          <ac:chgData name="Yoke Fuan Wong" userId="1d30b5eefd88a1e5" providerId="Windows Live" clId="Web-{4F8345B0-7C58-4D9D-8BA3-8E3EE4EC6846}" dt="2022-02-03T03:14:29.940" v="82"/>
          <ac:spMkLst>
            <pc:docMk/>
            <pc:sldMk cId="1219737621" sldId="303"/>
            <ac:spMk id="3" creationId="{F8E4821F-018D-476D-9E0C-324CCC0F37DC}"/>
          </ac:spMkLst>
        </pc:spChg>
        <pc:spChg chg="add mod">
          <ac:chgData name="Yoke Fuan Wong" userId="1d30b5eefd88a1e5" providerId="Windows Live" clId="Web-{4F8345B0-7C58-4D9D-8BA3-8E3EE4EC6846}" dt="2022-02-03T09:34:05.215" v="1498" actId="14100"/>
          <ac:spMkLst>
            <pc:docMk/>
            <pc:sldMk cId="1219737621" sldId="303"/>
            <ac:spMk id="5" creationId="{45717500-00EA-4D5A-94E1-FD5525C7770D}"/>
          </ac:spMkLst>
        </pc:spChg>
        <pc:spChg chg="add del mod">
          <ac:chgData name="Yoke Fuan Wong" userId="1d30b5eefd88a1e5" providerId="Windows Live" clId="Web-{4F8345B0-7C58-4D9D-8BA3-8E3EE4EC6846}" dt="2022-02-03T03:15:05.988" v="99"/>
          <ac:spMkLst>
            <pc:docMk/>
            <pc:sldMk cId="1219737621" sldId="303"/>
            <ac:spMk id="7" creationId="{799CA494-9B03-42C4-9773-A66FFE076888}"/>
          </ac:spMkLst>
        </pc:spChg>
        <pc:spChg chg="add mod">
          <ac:chgData name="Yoke Fuan Wong" userId="1d30b5eefd88a1e5" providerId="Windows Live" clId="Web-{4F8345B0-7C58-4D9D-8BA3-8E3EE4EC6846}" dt="2022-02-03T09:35:26.077" v="1540" actId="14100"/>
          <ac:spMkLst>
            <pc:docMk/>
            <pc:sldMk cId="1219737621" sldId="303"/>
            <ac:spMk id="14" creationId="{B9764F80-B2D1-4A5F-B8C6-EFB00D463467}"/>
          </ac:spMkLst>
        </pc:spChg>
        <pc:spChg chg="add del mod">
          <ac:chgData name="Yoke Fuan Wong" userId="1d30b5eefd88a1e5" providerId="Windows Live" clId="Web-{4F8345B0-7C58-4D9D-8BA3-8E3EE4EC6846}" dt="2022-02-03T03:49:55.154" v="365"/>
          <ac:spMkLst>
            <pc:docMk/>
            <pc:sldMk cId="1219737621" sldId="303"/>
            <ac:spMk id="15" creationId="{7EFB4C0B-7995-4587-939C-5D188513A3E9}"/>
          </ac:spMkLst>
        </pc:spChg>
        <pc:spChg chg="add mod">
          <ac:chgData name="Yoke Fuan Wong" userId="1d30b5eefd88a1e5" providerId="Windows Live" clId="Web-{4F8345B0-7C58-4D9D-8BA3-8E3EE4EC6846}" dt="2022-02-03T09:34:05.247" v="1500" actId="14100"/>
          <ac:spMkLst>
            <pc:docMk/>
            <pc:sldMk cId="1219737621" sldId="303"/>
            <ac:spMk id="16" creationId="{35CAABDB-DF8F-461E-BCB9-20E02FFC6B52}"/>
          </ac:spMkLst>
        </pc:spChg>
        <pc:spChg chg="add mod">
          <ac:chgData name="Yoke Fuan Wong" userId="1d30b5eefd88a1e5" providerId="Windows Live" clId="Web-{4F8345B0-7C58-4D9D-8BA3-8E3EE4EC6846}" dt="2022-02-03T09:34:05.262" v="1501" actId="14100"/>
          <ac:spMkLst>
            <pc:docMk/>
            <pc:sldMk cId="1219737621" sldId="303"/>
            <ac:spMk id="17" creationId="{B9A5E5DA-3A32-4B64-953D-C191504E274B}"/>
          </ac:spMkLst>
        </pc:spChg>
        <pc:spChg chg="add mod">
          <ac:chgData name="Yoke Fuan Wong" userId="1d30b5eefd88a1e5" providerId="Windows Live" clId="Web-{4F8345B0-7C58-4D9D-8BA3-8E3EE4EC6846}" dt="2022-02-03T09:34:05.278" v="1502" actId="14100"/>
          <ac:spMkLst>
            <pc:docMk/>
            <pc:sldMk cId="1219737621" sldId="303"/>
            <ac:spMk id="18" creationId="{55200713-5784-4D5A-A4C2-FD0A2225DE3B}"/>
          </ac:spMkLst>
        </pc:spChg>
        <pc:spChg chg="add mod">
          <ac:chgData name="Yoke Fuan Wong" userId="1d30b5eefd88a1e5" providerId="Windows Live" clId="Web-{4F8345B0-7C58-4D9D-8BA3-8E3EE4EC6846}" dt="2022-02-03T09:34:05.294" v="1503" actId="14100"/>
          <ac:spMkLst>
            <pc:docMk/>
            <pc:sldMk cId="1219737621" sldId="303"/>
            <ac:spMk id="19" creationId="{B3BAFA06-72B4-4273-9F53-0F5411157ED7}"/>
          </ac:spMkLst>
        </pc:spChg>
        <pc:spChg chg="add mod">
          <ac:chgData name="Yoke Fuan Wong" userId="1d30b5eefd88a1e5" providerId="Windows Live" clId="Web-{4F8345B0-7C58-4D9D-8BA3-8E3EE4EC6846}" dt="2022-02-03T09:34:05.309" v="1504" actId="14100"/>
          <ac:spMkLst>
            <pc:docMk/>
            <pc:sldMk cId="1219737621" sldId="303"/>
            <ac:spMk id="20" creationId="{69870B51-5F0C-4830-B297-265542450A5D}"/>
          </ac:spMkLst>
        </pc:spChg>
        <pc:spChg chg="add del mod">
          <ac:chgData name="Yoke Fuan Wong" userId="1d30b5eefd88a1e5" providerId="Windows Live" clId="Web-{4F8345B0-7C58-4D9D-8BA3-8E3EE4EC6846}" dt="2022-02-03T04:30:06.905" v="585"/>
          <ac:spMkLst>
            <pc:docMk/>
            <pc:sldMk cId="1219737621" sldId="303"/>
            <ac:spMk id="21" creationId="{FB5F9D42-6952-41B5-A760-4B2A8EE65799}"/>
          </ac:spMkLst>
        </pc:spChg>
        <pc:spChg chg="add del">
          <ac:chgData name="Yoke Fuan Wong" userId="1d30b5eefd88a1e5" providerId="Windows Live" clId="Web-{4F8345B0-7C58-4D9D-8BA3-8E3EE4EC6846}" dt="2022-02-03T03:34:45.511" v="236"/>
          <ac:spMkLst>
            <pc:docMk/>
            <pc:sldMk cId="1219737621" sldId="303"/>
            <ac:spMk id="22" creationId="{D67E4613-0716-4C70-B106-D64C808EE1B9}"/>
          </ac:spMkLst>
        </pc:spChg>
        <pc:spChg chg="add del mod">
          <ac:chgData name="Yoke Fuan Wong" userId="1d30b5eefd88a1e5" providerId="Windows Live" clId="Web-{4F8345B0-7C58-4D9D-8BA3-8E3EE4EC6846}" dt="2022-02-03T03:40:33.706" v="287"/>
          <ac:spMkLst>
            <pc:docMk/>
            <pc:sldMk cId="1219737621" sldId="303"/>
            <ac:spMk id="30" creationId="{C97CC7C8-75C5-412E-B5C8-90075BDBADFE}"/>
          </ac:spMkLst>
        </pc:spChg>
        <pc:spChg chg="add mod ord">
          <ac:chgData name="Yoke Fuan Wong" userId="1d30b5eefd88a1e5" providerId="Windows Live" clId="Web-{4F8345B0-7C58-4D9D-8BA3-8E3EE4EC6846}" dt="2022-02-03T09:34:05.200" v="1497" actId="14100"/>
          <ac:spMkLst>
            <pc:docMk/>
            <pc:sldMk cId="1219737621" sldId="303"/>
            <ac:spMk id="34" creationId="{B7DD5EDF-37F8-4404-9467-790ADFBE79C7}"/>
          </ac:spMkLst>
        </pc:spChg>
        <pc:spChg chg="add mod ord">
          <ac:chgData name="Yoke Fuan Wong" userId="1d30b5eefd88a1e5" providerId="Windows Live" clId="Web-{4F8345B0-7C58-4D9D-8BA3-8E3EE4EC6846}" dt="2022-02-03T09:34:05.200" v="1496" actId="14100"/>
          <ac:spMkLst>
            <pc:docMk/>
            <pc:sldMk cId="1219737621" sldId="303"/>
            <ac:spMk id="35" creationId="{AA13CDF2-91D0-4484-9B03-1FA5C2C0EAA7}"/>
          </ac:spMkLst>
        </pc:spChg>
        <pc:spChg chg="add del mod ord">
          <ac:chgData name="Yoke Fuan Wong" userId="1d30b5eefd88a1e5" providerId="Windows Live" clId="Web-{4F8345B0-7C58-4D9D-8BA3-8E3EE4EC6846}" dt="2022-02-03T03:48:55.012" v="348"/>
          <ac:spMkLst>
            <pc:docMk/>
            <pc:sldMk cId="1219737621" sldId="303"/>
            <ac:spMk id="38" creationId="{87F9E0FF-57E9-45CA-937D-DAE2B5AE1E23}"/>
          </ac:spMkLst>
        </pc:spChg>
        <pc:spChg chg="add del mod ord">
          <ac:chgData name="Yoke Fuan Wong" userId="1d30b5eefd88a1e5" providerId="Windows Live" clId="Web-{4F8345B0-7C58-4D9D-8BA3-8E3EE4EC6846}" dt="2022-02-03T03:50:47.671" v="374"/>
          <ac:spMkLst>
            <pc:docMk/>
            <pc:sldMk cId="1219737621" sldId="303"/>
            <ac:spMk id="39" creationId="{AED3C30C-4C0B-41A4-80EC-C1CB1283159F}"/>
          </ac:spMkLst>
        </pc:spChg>
        <pc:spChg chg="add del">
          <ac:chgData name="Yoke Fuan Wong" userId="1d30b5eefd88a1e5" providerId="Windows Live" clId="Web-{4F8345B0-7C58-4D9D-8BA3-8E3EE4EC6846}" dt="2022-02-03T03:48:12.652" v="341"/>
          <ac:spMkLst>
            <pc:docMk/>
            <pc:sldMk cId="1219737621" sldId="303"/>
            <ac:spMk id="40" creationId="{4C6C0D11-A793-4D0D-9EFD-1F103505F98F}"/>
          </ac:spMkLst>
        </pc:spChg>
        <pc:spChg chg="add del">
          <ac:chgData name="Yoke Fuan Wong" userId="1d30b5eefd88a1e5" providerId="Windows Live" clId="Web-{4F8345B0-7C58-4D9D-8BA3-8E3EE4EC6846}" dt="2022-02-03T03:48:08.574" v="340"/>
          <ac:spMkLst>
            <pc:docMk/>
            <pc:sldMk cId="1219737621" sldId="303"/>
            <ac:spMk id="41" creationId="{6FD17FAC-3D19-4B39-A7AD-2CE48AA0CC63}"/>
          </ac:spMkLst>
        </pc:spChg>
        <pc:spChg chg="add del">
          <ac:chgData name="Yoke Fuan Wong" userId="1d30b5eefd88a1e5" providerId="Windows Live" clId="Web-{4F8345B0-7C58-4D9D-8BA3-8E3EE4EC6846}" dt="2022-02-03T03:48:06.902" v="339"/>
          <ac:spMkLst>
            <pc:docMk/>
            <pc:sldMk cId="1219737621" sldId="303"/>
            <ac:spMk id="42" creationId="{18D615F1-E917-4114-A7A1-1175AE30B604}"/>
          </ac:spMkLst>
        </pc:spChg>
        <pc:spChg chg="add del">
          <ac:chgData name="Yoke Fuan Wong" userId="1d30b5eefd88a1e5" providerId="Windows Live" clId="Web-{4F8345B0-7C58-4D9D-8BA3-8E3EE4EC6846}" dt="2022-02-03T03:48:02.152" v="338"/>
          <ac:spMkLst>
            <pc:docMk/>
            <pc:sldMk cId="1219737621" sldId="303"/>
            <ac:spMk id="43" creationId="{587F744F-6084-4F97-8787-DBB94DC60848}"/>
          </ac:spMkLst>
        </pc:spChg>
        <pc:spChg chg="add mod">
          <ac:chgData name="Yoke Fuan Wong" userId="1d30b5eefd88a1e5" providerId="Windows Live" clId="Web-{4F8345B0-7C58-4D9D-8BA3-8E3EE4EC6846}" dt="2022-02-03T09:34:33.669" v="1537" actId="1076"/>
          <ac:spMkLst>
            <pc:docMk/>
            <pc:sldMk cId="1219737621" sldId="303"/>
            <ac:spMk id="44" creationId="{2BD86789-735D-4DE5-AC6D-5C52B159B68C}"/>
          </ac:spMkLst>
        </pc:spChg>
        <pc:spChg chg="add mod">
          <ac:chgData name="Yoke Fuan Wong" userId="1d30b5eefd88a1e5" providerId="Windows Live" clId="Web-{4F8345B0-7C58-4D9D-8BA3-8E3EE4EC6846}" dt="2022-02-03T09:34:05.465" v="1514" actId="14100"/>
          <ac:spMkLst>
            <pc:docMk/>
            <pc:sldMk cId="1219737621" sldId="303"/>
            <ac:spMk id="45" creationId="{CBF43793-EB0C-473A-BA47-DB1AA778DC4C}"/>
          </ac:spMkLst>
        </pc:spChg>
        <pc:spChg chg="add mod">
          <ac:chgData name="Yoke Fuan Wong" userId="1d30b5eefd88a1e5" providerId="Windows Live" clId="Web-{4F8345B0-7C58-4D9D-8BA3-8E3EE4EC6846}" dt="2022-02-03T09:34:05.465" v="1515" actId="14100"/>
          <ac:spMkLst>
            <pc:docMk/>
            <pc:sldMk cId="1219737621" sldId="303"/>
            <ac:spMk id="46" creationId="{6E9DCE13-8469-48DF-BC73-00B582C67EB8}"/>
          </ac:spMkLst>
        </pc:spChg>
        <pc:spChg chg="add mod">
          <ac:chgData name="Yoke Fuan Wong" userId="1d30b5eefd88a1e5" providerId="Windows Live" clId="Web-{4F8345B0-7C58-4D9D-8BA3-8E3EE4EC6846}" dt="2022-02-03T09:34:05.481" v="1516" actId="14100"/>
          <ac:spMkLst>
            <pc:docMk/>
            <pc:sldMk cId="1219737621" sldId="303"/>
            <ac:spMk id="47" creationId="{EB6BAB2E-1DC1-436F-80EB-B07635AFCCE8}"/>
          </ac:spMkLst>
        </pc:spChg>
        <pc:spChg chg="add del">
          <ac:chgData name="Yoke Fuan Wong" userId="1d30b5eefd88a1e5" providerId="Windows Live" clId="Web-{4F8345B0-7C58-4D9D-8BA3-8E3EE4EC6846}" dt="2022-02-03T03:59:14.353" v="431"/>
          <ac:spMkLst>
            <pc:docMk/>
            <pc:sldMk cId="1219737621" sldId="303"/>
            <ac:spMk id="49" creationId="{190797E6-79D0-437F-AB20-7051C694A42B}"/>
          </ac:spMkLst>
        </pc:spChg>
        <pc:spChg chg="add mod">
          <ac:chgData name="Yoke Fuan Wong" userId="1d30b5eefd88a1e5" providerId="Windows Live" clId="Web-{4F8345B0-7C58-4D9D-8BA3-8E3EE4EC6846}" dt="2022-02-03T09:34:05.512" v="1518" actId="14100"/>
          <ac:spMkLst>
            <pc:docMk/>
            <pc:sldMk cId="1219737621" sldId="303"/>
            <ac:spMk id="50" creationId="{AA2055B9-550D-4024-8E2F-10BB0AB35017}"/>
          </ac:spMkLst>
        </pc:spChg>
        <pc:spChg chg="add del mod">
          <ac:chgData name="Yoke Fuan Wong" userId="1d30b5eefd88a1e5" providerId="Windows Live" clId="Web-{4F8345B0-7C58-4D9D-8BA3-8E3EE4EC6846}" dt="2022-02-03T04:19:33.830" v="528"/>
          <ac:spMkLst>
            <pc:docMk/>
            <pc:sldMk cId="1219737621" sldId="303"/>
            <ac:spMk id="58" creationId="{E6491A8C-7601-4201-83B7-2BC14BB736CF}"/>
          </ac:spMkLst>
        </pc:spChg>
        <pc:spChg chg="add del mod">
          <ac:chgData name="Yoke Fuan Wong" userId="1d30b5eefd88a1e5" providerId="Windows Live" clId="Web-{4F8345B0-7C58-4D9D-8BA3-8E3EE4EC6846}" dt="2022-02-03T04:19:31.674" v="527"/>
          <ac:spMkLst>
            <pc:docMk/>
            <pc:sldMk cId="1219737621" sldId="303"/>
            <ac:spMk id="59" creationId="{92D5D0B4-EFB3-4A43-B036-792A602C4560}"/>
          </ac:spMkLst>
        </pc:spChg>
        <pc:spChg chg="add del mod">
          <ac:chgData name="Yoke Fuan Wong" userId="1d30b5eefd88a1e5" providerId="Windows Live" clId="Web-{4F8345B0-7C58-4D9D-8BA3-8E3EE4EC6846}" dt="2022-02-03T04:19:29.533" v="526"/>
          <ac:spMkLst>
            <pc:docMk/>
            <pc:sldMk cId="1219737621" sldId="303"/>
            <ac:spMk id="60" creationId="{BED56479-1DA2-4D4B-A420-230C3D7D32D0}"/>
          </ac:spMkLst>
        </pc:spChg>
        <pc:spChg chg="add del mod">
          <ac:chgData name="Yoke Fuan Wong" userId="1d30b5eefd88a1e5" providerId="Windows Live" clId="Web-{4F8345B0-7C58-4D9D-8BA3-8E3EE4EC6846}" dt="2022-02-03T04:19:27.721" v="525"/>
          <ac:spMkLst>
            <pc:docMk/>
            <pc:sldMk cId="1219737621" sldId="303"/>
            <ac:spMk id="61" creationId="{040A8579-DF90-4B95-AE05-F22EC945C396}"/>
          </ac:spMkLst>
        </pc:spChg>
        <pc:spChg chg="add del">
          <ac:chgData name="Yoke Fuan Wong" userId="1d30b5eefd88a1e5" providerId="Windows Live" clId="Web-{4F8345B0-7C58-4D9D-8BA3-8E3EE4EC6846}" dt="2022-02-03T04:17:28.875" v="491"/>
          <ac:spMkLst>
            <pc:docMk/>
            <pc:sldMk cId="1219737621" sldId="303"/>
            <ac:spMk id="62" creationId="{32294915-40F0-475A-B33C-4BD263AF4FF2}"/>
          </ac:spMkLst>
        </pc:spChg>
        <pc:spChg chg="add del mod">
          <ac:chgData name="Yoke Fuan Wong" userId="1d30b5eefd88a1e5" providerId="Windows Live" clId="Web-{4F8345B0-7C58-4D9D-8BA3-8E3EE4EC6846}" dt="2022-02-03T04:20:10.784" v="538"/>
          <ac:spMkLst>
            <pc:docMk/>
            <pc:sldMk cId="1219737621" sldId="303"/>
            <ac:spMk id="63" creationId="{0D368BE8-46DA-4559-9E69-72D1C35F7190}"/>
          </ac:spMkLst>
        </pc:spChg>
        <pc:spChg chg="add del mod">
          <ac:chgData name="Yoke Fuan Wong" userId="1d30b5eefd88a1e5" providerId="Windows Live" clId="Web-{4F8345B0-7C58-4D9D-8BA3-8E3EE4EC6846}" dt="2022-02-03T04:18:11.719" v="508"/>
          <ac:spMkLst>
            <pc:docMk/>
            <pc:sldMk cId="1219737621" sldId="303"/>
            <ac:spMk id="64" creationId="{AAB4C72B-5D56-46FE-B68C-2B928F4F79EB}"/>
          </ac:spMkLst>
        </pc:spChg>
        <pc:spChg chg="add del mod">
          <ac:chgData name="Yoke Fuan Wong" userId="1d30b5eefd88a1e5" providerId="Windows Live" clId="Web-{4F8345B0-7C58-4D9D-8BA3-8E3EE4EC6846}" dt="2022-02-03T04:20:08.206" v="537"/>
          <ac:spMkLst>
            <pc:docMk/>
            <pc:sldMk cId="1219737621" sldId="303"/>
            <ac:spMk id="65" creationId="{45C35762-FDFC-413B-AC44-7974A4618563}"/>
          </ac:spMkLst>
        </pc:spChg>
        <pc:spChg chg="add del">
          <ac:chgData name="Yoke Fuan Wong" userId="1d30b5eefd88a1e5" providerId="Windows Live" clId="Web-{4F8345B0-7C58-4D9D-8BA3-8E3EE4EC6846}" dt="2022-02-03T04:19:44.737" v="530"/>
          <ac:spMkLst>
            <pc:docMk/>
            <pc:sldMk cId="1219737621" sldId="303"/>
            <ac:spMk id="68" creationId="{2BDA998C-2538-4264-B2DB-A9C5B132A09A}"/>
          </ac:spMkLst>
        </pc:spChg>
        <pc:spChg chg="add mod">
          <ac:chgData name="Yoke Fuan Wong" userId="1d30b5eefd88a1e5" providerId="Windows Live" clId="Web-{4F8345B0-7C58-4D9D-8BA3-8E3EE4EC6846}" dt="2022-02-03T09:45:24.982" v="1600" actId="20577"/>
          <ac:spMkLst>
            <pc:docMk/>
            <pc:sldMk cId="1219737621" sldId="303"/>
            <ac:spMk id="69" creationId="{4529534A-C8DB-4B60-B30A-F83233F33BE9}"/>
          </ac:spMkLst>
        </pc:spChg>
        <pc:spChg chg="add mod">
          <ac:chgData name="Yoke Fuan Wong" userId="1d30b5eefd88a1e5" providerId="Windows Live" clId="Web-{4F8345B0-7C58-4D9D-8BA3-8E3EE4EC6846}" dt="2022-02-03T09:34:05.637" v="1526" actId="14100"/>
          <ac:spMkLst>
            <pc:docMk/>
            <pc:sldMk cId="1219737621" sldId="303"/>
            <ac:spMk id="70" creationId="{C545F0C2-4B39-4680-A112-DA754887C11C}"/>
          </ac:spMkLst>
        </pc:spChg>
        <pc:spChg chg="add mod">
          <ac:chgData name="Yoke Fuan Wong" userId="1d30b5eefd88a1e5" providerId="Windows Live" clId="Web-{4F8345B0-7C58-4D9D-8BA3-8E3EE4EC6846}" dt="2022-02-03T09:34:05.653" v="1527" actId="14100"/>
          <ac:spMkLst>
            <pc:docMk/>
            <pc:sldMk cId="1219737621" sldId="303"/>
            <ac:spMk id="71" creationId="{3C31D663-4F38-42DF-A3C0-D209ECB43C03}"/>
          </ac:spMkLst>
        </pc:spChg>
        <pc:spChg chg="add mod">
          <ac:chgData name="Yoke Fuan Wong" userId="1d30b5eefd88a1e5" providerId="Windows Live" clId="Web-{4F8345B0-7C58-4D9D-8BA3-8E3EE4EC6846}" dt="2022-02-03T09:34:05.684" v="1529" actId="14100"/>
          <ac:spMkLst>
            <pc:docMk/>
            <pc:sldMk cId="1219737621" sldId="303"/>
            <ac:spMk id="73" creationId="{645B574C-B4D2-4332-88B6-7F76A1CB0833}"/>
          </ac:spMkLst>
        </pc:spChg>
        <pc:spChg chg="add mod">
          <ac:chgData name="Yoke Fuan Wong" userId="1d30b5eefd88a1e5" providerId="Windows Live" clId="Web-{4F8345B0-7C58-4D9D-8BA3-8E3EE4EC6846}" dt="2022-02-03T09:34:05.762" v="1533" actId="14100"/>
          <ac:spMkLst>
            <pc:docMk/>
            <pc:sldMk cId="1219737621" sldId="303"/>
            <ac:spMk id="79" creationId="{9390EB05-F481-4381-B3A0-A9446DE7652F}"/>
          </ac:spMkLst>
        </pc:spChg>
        <pc:picChg chg="del">
          <ac:chgData name="Yoke Fuan Wong" userId="1d30b5eefd88a1e5" providerId="Windows Live" clId="Web-{4F8345B0-7C58-4D9D-8BA3-8E3EE4EC6846}" dt="2022-02-03T03:13:26.423" v="80"/>
          <ac:picMkLst>
            <pc:docMk/>
            <pc:sldMk cId="1219737621" sldId="303"/>
            <ac:picMk id="4" creationId="{A594F0C0-B07C-4FC3-BDF4-83A9A366D4EE}"/>
          </ac:picMkLst>
        </pc:picChg>
        <pc:picChg chg="del">
          <ac:chgData name="Yoke Fuan Wong" userId="1d30b5eefd88a1e5" providerId="Windows Live" clId="Web-{4F8345B0-7C58-4D9D-8BA3-8E3EE4EC6846}" dt="2022-02-03T03:13:24.532" v="79"/>
          <ac:picMkLst>
            <pc:docMk/>
            <pc:sldMk cId="1219737621" sldId="303"/>
            <ac:picMk id="6" creationId="{38FCC297-39FE-4C37-AFE3-04AE11352A08}"/>
          </ac:picMkLst>
        </pc:picChg>
        <pc:picChg chg="add del mod">
          <ac:chgData name="Yoke Fuan Wong" userId="1d30b5eefd88a1e5" providerId="Windows Live" clId="Web-{4F8345B0-7C58-4D9D-8BA3-8E3EE4EC6846}" dt="2022-02-03T03:25:06.515" v="186"/>
          <ac:picMkLst>
            <pc:docMk/>
            <pc:sldMk cId="1219737621" sldId="303"/>
            <ac:picMk id="8" creationId="{3FAB8C87-A456-4662-A53A-45598FBEF9A7}"/>
          </ac:picMkLst>
        </pc:picChg>
        <pc:picChg chg="add mod">
          <ac:chgData name="Yoke Fuan Wong" userId="1d30b5eefd88a1e5" providerId="Windows Live" clId="Web-{4F8345B0-7C58-4D9D-8BA3-8E3EE4EC6846}" dt="2022-02-03T09:34:05.325" v="1505" actId="14100"/>
          <ac:picMkLst>
            <pc:docMk/>
            <pc:sldMk cId="1219737621" sldId="303"/>
            <ac:picMk id="9" creationId="{DDADA137-C1C9-4E6F-9B87-DDC9765620E8}"/>
          </ac:picMkLst>
        </pc:picChg>
        <pc:picChg chg="add mod">
          <ac:chgData name="Yoke Fuan Wong" userId="1d30b5eefd88a1e5" providerId="Windows Live" clId="Web-{4F8345B0-7C58-4D9D-8BA3-8E3EE4EC6846}" dt="2022-02-03T09:34:05.340" v="1506" actId="14100"/>
          <ac:picMkLst>
            <pc:docMk/>
            <pc:sldMk cId="1219737621" sldId="303"/>
            <ac:picMk id="10" creationId="{364CCCD4-F9E7-4E77-94EC-B71044872719}"/>
          </ac:picMkLst>
        </pc:picChg>
        <pc:picChg chg="add mod">
          <ac:chgData name="Yoke Fuan Wong" userId="1d30b5eefd88a1e5" providerId="Windows Live" clId="Web-{4F8345B0-7C58-4D9D-8BA3-8E3EE4EC6846}" dt="2022-02-03T09:34:05.372" v="1508" actId="14100"/>
          <ac:picMkLst>
            <pc:docMk/>
            <pc:sldMk cId="1219737621" sldId="303"/>
            <ac:picMk id="24" creationId="{F9E35D07-771B-424C-9EBD-D397C7BF0DC8}"/>
          </ac:picMkLst>
        </pc:picChg>
        <pc:picChg chg="add mod">
          <ac:chgData name="Yoke Fuan Wong" userId="1d30b5eefd88a1e5" providerId="Windows Live" clId="Web-{4F8345B0-7C58-4D9D-8BA3-8E3EE4EC6846}" dt="2022-02-03T09:34:05.387" v="1509" actId="14100"/>
          <ac:picMkLst>
            <pc:docMk/>
            <pc:sldMk cId="1219737621" sldId="303"/>
            <ac:picMk id="28" creationId="{53F4A58A-F218-4673-839E-421B19F8F074}"/>
          </ac:picMkLst>
        </pc:picChg>
        <pc:picChg chg="add mod">
          <ac:chgData name="Yoke Fuan Wong" userId="1d30b5eefd88a1e5" providerId="Windows Live" clId="Web-{4F8345B0-7C58-4D9D-8BA3-8E3EE4EC6846}" dt="2022-02-03T09:34:05.419" v="1511" actId="14100"/>
          <ac:picMkLst>
            <pc:docMk/>
            <pc:sldMk cId="1219737621" sldId="303"/>
            <ac:picMk id="36" creationId="{099D9879-AD40-4D64-8672-D2692C17FF84}"/>
          </ac:picMkLst>
        </pc:picChg>
        <pc:picChg chg="add mod">
          <ac:chgData name="Yoke Fuan Wong" userId="1d30b5eefd88a1e5" providerId="Windows Live" clId="Web-{4F8345B0-7C58-4D9D-8BA3-8E3EE4EC6846}" dt="2022-02-03T09:34:05.434" v="1512" actId="14100"/>
          <ac:picMkLst>
            <pc:docMk/>
            <pc:sldMk cId="1219737621" sldId="303"/>
            <ac:picMk id="37" creationId="{2A666A1A-55D3-4B31-A8E0-D326B1DE6DCA}"/>
          </ac:picMkLst>
        </pc:picChg>
        <pc:picChg chg="add mod">
          <ac:chgData name="Yoke Fuan Wong" userId="1d30b5eefd88a1e5" providerId="Windows Live" clId="Web-{4F8345B0-7C58-4D9D-8BA3-8E3EE4EC6846}" dt="2022-02-03T09:34:05.559" v="1521" actId="14100"/>
          <ac:picMkLst>
            <pc:docMk/>
            <pc:sldMk cId="1219737621" sldId="303"/>
            <ac:picMk id="54" creationId="{7A1D4218-3D4A-4D3D-89B7-1AC7B65298C3}"/>
          </ac:picMkLst>
        </pc:picChg>
        <pc:picChg chg="add mod">
          <ac:chgData name="Yoke Fuan Wong" userId="1d30b5eefd88a1e5" providerId="Windows Live" clId="Web-{4F8345B0-7C58-4D9D-8BA3-8E3EE4EC6846}" dt="2022-02-03T09:34:05.731" v="1531" actId="14100"/>
          <ac:picMkLst>
            <pc:docMk/>
            <pc:sldMk cId="1219737621" sldId="303"/>
            <ac:picMk id="77" creationId="{927677D2-D748-439A-9804-77605078DF1D}"/>
          </ac:picMkLst>
        </pc:picChg>
        <pc:cxnChg chg="add del mod">
          <ac:chgData name="Yoke Fuan Wong" userId="1d30b5eefd88a1e5" providerId="Windows Live" clId="Web-{4F8345B0-7C58-4D9D-8BA3-8E3EE4EC6846}" dt="2022-02-03T03:34:01.260" v="226"/>
          <ac:cxnSpMkLst>
            <pc:docMk/>
            <pc:sldMk cId="1219737621" sldId="303"/>
            <ac:cxnSpMk id="11" creationId="{5DD812EC-E6BE-4D3F-9F21-56FA3C9037DA}"/>
          </ac:cxnSpMkLst>
        </pc:cxnChg>
        <pc:cxnChg chg="add del">
          <ac:chgData name="Yoke Fuan Wong" userId="1d30b5eefd88a1e5" providerId="Windows Live" clId="Web-{4F8345B0-7C58-4D9D-8BA3-8E3EE4EC6846}" dt="2022-02-03T03:33:12.103" v="217"/>
          <ac:cxnSpMkLst>
            <pc:docMk/>
            <pc:sldMk cId="1219737621" sldId="303"/>
            <ac:cxnSpMk id="12" creationId="{58CE76CC-A800-4620-8364-1E1F0DCA3B14}"/>
          </ac:cxnSpMkLst>
        </pc:cxnChg>
        <pc:cxnChg chg="add del mod">
          <ac:chgData name="Yoke Fuan Wong" userId="1d30b5eefd88a1e5" providerId="Windows Live" clId="Web-{4F8345B0-7C58-4D9D-8BA3-8E3EE4EC6846}" dt="2022-02-03T03:34:38.917" v="234"/>
          <ac:cxnSpMkLst>
            <pc:docMk/>
            <pc:sldMk cId="1219737621" sldId="303"/>
            <ac:cxnSpMk id="13" creationId="{3558B299-7208-48D1-BB2A-B9C2E97AEB85}"/>
          </ac:cxnSpMkLst>
        </pc:cxnChg>
        <pc:cxnChg chg="add mod">
          <ac:chgData name="Yoke Fuan Wong" userId="1d30b5eefd88a1e5" providerId="Windows Live" clId="Web-{4F8345B0-7C58-4D9D-8BA3-8E3EE4EC6846}" dt="2022-02-03T09:34:05.356" v="1507" actId="14100"/>
          <ac:cxnSpMkLst>
            <pc:docMk/>
            <pc:sldMk cId="1219737621" sldId="303"/>
            <ac:cxnSpMk id="23" creationId="{318D4417-1D98-428A-B943-B5D7741993C2}"/>
          </ac:cxnSpMkLst>
        </pc:cxnChg>
        <pc:cxnChg chg="add mod">
          <ac:chgData name="Yoke Fuan Wong" userId="1d30b5eefd88a1e5" providerId="Windows Live" clId="Web-{4F8345B0-7C58-4D9D-8BA3-8E3EE4EC6846}" dt="2022-02-03T09:34:05.403" v="1510" actId="14100"/>
          <ac:cxnSpMkLst>
            <pc:docMk/>
            <pc:sldMk cId="1219737621" sldId="303"/>
            <ac:cxnSpMk id="32" creationId="{1A7E5BAD-0BCD-40BC-8F58-E1753A8B2EEB}"/>
          </ac:cxnSpMkLst>
        </pc:cxnChg>
        <pc:cxnChg chg="add mod">
          <ac:chgData name="Yoke Fuan Wong" userId="1d30b5eefd88a1e5" providerId="Windows Live" clId="Web-{4F8345B0-7C58-4D9D-8BA3-8E3EE4EC6846}" dt="2022-02-03T09:34:05.497" v="1517" actId="14100"/>
          <ac:cxnSpMkLst>
            <pc:docMk/>
            <pc:sldMk cId="1219737621" sldId="303"/>
            <ac:cxnSpMk id="48" creationId="{5525D092-913D-4BFB-853F-C118B33229AD}"/>
          </ac:cxnSpMkLst>
        </pc:cxnChg>
        <pc:cxnChg chg="add mod">
          <ac:chgData name="Yoke Fuan Wong" userId="1d30b5eefd88a1e5" providerId="Windows Live" clId="Web-{4F8345B0-7C58-4D9D-8BA3-8E3EE4EC6846}" dt="2022-02-03T09:34:05.528" v="1519" actId="14100"/>
          <ac:cxnSpMkLst>
            <pc:docMk/>
            <pc:sldMk cId="1219737621" sldId="303"/>
            <ac:cxnSpMk id="51" creationId="{15C7A420-5424-436E-A33A-3AB5B9645B54}"/>
          </ac:cxnSpMkLst>
        </pc:cxnChg>
        <pc:cxnChg chg="add del mod">
          <ac:chgData name="Yoke Fuan Wong" userId="1d30b5eefd88a1e5" providerId="Windows Live" clId="Web-{4F8345B0-7C58-4D9D-8BA3-8E3EE4EC6846}" dt="2022-02-03T04:00:09.151" v="444"/>
          <ac:cxnSpMkLst>
            <pc:docMk/>
            <pc:sldMk cId="1219737621" sldId="303"/>
            <ac:cxnSpMk id="52" creationId="{61928130-DEB5-4B53-AB41-110EB4EB7B66}"/>
          </ac:cxnSpMkLst>
        </pc:cxnChg>
        <pc:cxnChg chg="add mod">
          <ac:chgData name="Yoke Fuan Wong" userId="1d30b5eefd88a1e5" providerId="Windows Live" clId="Web-{4F8345B0-7C58-4D9D-8BA3-8E3EE4EC6846}" dt="2022-02-03T09:34:05.544" v="1520" actId="14100"/>
          <ac:cxnSpMkLst>
            <pc:docMk/>
            <pc:sldMk cId="1219737621" sldId="303"/>
            <ac:cxnSpMk id="53" creationId="{FD3690C1-47E3-4B29-873B-56A1DEDB7E77}"/>
          </ac:cxnSpMkLst>
        </pc:cxnChg>
        <pc:cxnChg chg="add mod">
          <ac:chgData name="Yoke Fuan Wong" userId="1d30b5eefd88a1e5" providerId="Windows Live" clId="Web-{4F8345B0-7C58-4D9D-8BA3-8E3EE4EC6846}" dt="2022-02-03T09:34:05.575" v="1522" actId="14100"/>
          <ac:cxnSpMkLst>
            <pc:docMk/>
            <pc:sldMk cId="1219737621" sldId="303"/>
            <ac:cxnSpMk id="55" creationId="{C411388D-7000-4973-80F5-673D38EF7C82}"/>
          </ac:cxnSpMkLst>
        </pc:cxnChg>
        <pc:cxnChg chg="add del mod">
          <ac:chgData name="Yoke Fuan Wong" userId="1d30b5eefd88a1e5" providerId="Windows Live" clId="Web-{4F8345B0-7C58-4D9D-8BA3-8E3EE4EC6846}" dt="2022-02-03T04:04:14.578" v="467"/>
          <ac:cxnSpMkLst>
            <pc:docMk/>
            <pc:sldMk cId="1219737621" sldId="303"/>
            <ac:cxnSpMk id="56" creationId="{27893CF4-79ED-455B-898E-2338084AC1C5}"/>
          </ac:cxnSpMkLst>
        </pc:cxnChg>
        <pc:cxnChg chg="add mod">
          <ac:chgData name="Yoke Fuan Wong" userId="1d30b5eefd88a1e5" providerId="Windows Live" clId="Web-{4F8345B0-7C58-4D9D-8BA3-8E3EE4EC6846}" dt="2022-02-03T09:34:05.590" v="1523" actId="14100"/>
          <ac:cxnSpMkLst>
            <pc:docMk/>
            <pc:sldMk cId="1219737621" sldId="303"/>
            <ac:cxnSpMk id="57" creationId="{AF9CA2CB-1FA7-4865-9DAE-1A868B2E85A3}"/>
          </ac:cxnSpMkLst>
        </pc:cxnChg>
        <pc:cxnChg chg="add del mod">
          <ac:chgData name="Yoke Fuan Wong" userId="1d30b5eefd88a1e5" providerId="Windows Live" clId="Web-{4F8345B0-7C58-4D9D-8BA3-8E3EE4EC6846}" dt="2022-02-03T04:19:02.673" v="520"/>
          <ac:cxnSpMkLst>
            <pc:docMk/>
            <pc:sldMk cId="1219737621" sldId="303"/>
            <ac:cxnSpMk id="66" creationId="{716E984D-E4AA-4722-B8C2-DC835A3764CA}"/>
          </ac:cxnSpMkLst>
        </pc:cxnChg>
        <pc:cxnChg chg="add mod">
          <ac:chgData name="Yoke Fuan Wong" userId="1d30b5eefd88a1e5" providerId="Windows Live" clId="Web-{4F8345B0-7C58-4D9D-8BA3-8E3EE4EC6846}" dt="2022-02-03T09:34:05.606" v="1524" actId="14100"/>
          <ac:cxnSpMkLst>
            <pc:docMk/>
            <pc:sldMk cId="1219737621" sldId="303"/>
            <ac:cxnSpMk id="67" creationId="{EE3700F7-6114-41EA-A6DC-3BB7EB56D241}"/>
          </ac:cxnSpMkLst>
        </pc:cxnChg>
        <pc:cxnChg chg="add mod">
          <ac:chgData name="Yoke Fuan Wong" userId="1d30b5eefd88a1e5" providerId="Windows Live" clId="Web-{4F8345B0-7C58-4D9D-8BA3-8E3EE4EC6846}" dt="2022-02-03T09:34:05.669" v="1528" actId="14100"/>
          <ac:cxnSpMkLst>
            <pc:docMk/>
            <pc:sldMk cId="1219737621" sldId="303"/>
            <ac:cxnSpMk id="72" creationId="{C71C2EFB-4035-4340-921A-FB6F8D4F2AC1}"/>
          </ac:cxnSpMkLst>
        </pc:cxnChg>
        <pc:cxnChg chg="add del">
          <ac:chgData name="Yoke Fuan Wong" userId="1d30b5eefd88a1e5" providerId="Windows Live" clId="Web-{4F8345B0-7C58-4D9D-8BA3-8E3EE4EC6846}" dt="2022-02-03T04:22:02.943" v="565"/>
          <ac:cxnSpMkLst>
            <pc:docMk/>
            <pc:sldMk cId="1219737621" sldId="303"/>
            <ac:cxnSpMk id="74" creationId="{05D4CF1B-ACE6-4A66-88B4-7F1BB132E187}"/>
          </ac:cxnSpMkLst>
        </pc:cxnChg>
        <pc:cxnChg chg="add del">
          <ac:chgData name="Yoke Fuan Wong" userId="1d30b5eefd88a1e5" providerId="Windows Live" clId="Web-{4F8345B0-7C58-4D9D-8BA3-8E3EE4EC6846}" dt="2022-02-03T04:22:01.364" v="564"/>
          <ac:cxnSpMkLst>
            <pc:docMk/>
            <pc:sldMk cId="1219737621" sldId="303"/>
            <ac:cxnSpMk id="75" creationId="{B509E53F-F1C3-4C4E-A785-7F7093513E71}"/>
          </ac:cxnSpMkLst>
        </pc:cxnChg>
        <pc:cxnChg chg="add mod">
          <ac:chgData name="Yoke Fuan Wong" userId="1d30b5eefd88a1e5" providerId="Windows Live" clId="Web-{4F8345B0-7C58-4D9D-8BA3-8E3EE4EC6846}" dt="2022-02-03T09:34:25.341" v="1536" actId="14100"/>
          <ac:cxnSpMkLst>
            <pc:docMk/>
            <pc:sldMk cId="1219737621" sldId="303"/>
            <ac:cxnSpMk id="76" creationId="{EF9535F8-B4DA-48ED-918A-20DD0D738E92}"/>
          </ac:cxnSpMkLst>
        </pc:cxnChg>
        <pc:cxnChg chg="add mod">
          <ac:chgData name="Yoke Fuan Wong" userId="1d30b5eefd88a1e5" providerId="Windows Live" clId="Web-{4F8345B0-7C58-4D9D-8BA3-8E3EE4EC6846}" dt="2022-02-03T09:34:49.810" v="1539" actId="14100"/>
          <ac:cxnSpMkLst>
            <pc:docMk/>
            <pc:sldMk cId="1219737621" sldId="303"/>
            <ac:cxnSpMk id="78" creationId="{EADA7724-9C85-4214-BCBC-60B7CF0D6CA6}"/>
          </ac:cxnSpMkLst>
        </pc:cxnChg>
        <pc:cxnChg chg="add del">
          <ac:chgData name="Yoke Fuan Wong" userId="1d30b5eefd88a1e5" providerId="Windows Live" clId="Web-{4F8345B0-7C58-4D9D-8BA3-8E3EE4EC6846}" dt="2022-02-03T04:33:08.487" v="613"/>
          <ac:cxnSpMkLst>
            <pc:docMk/>
            <pc:sldMk cId="1219737621" sldId="303"/>
            <ac:cxnSpMk id="80" creationId="{3DF3F8FF-9921-49CC-9BDA-083AF0DF7ADE}"/>
          </ac:cxnSpMkLst>
        </pc:cxnChg>
        <pc:cxnChg chg="add del">
          <ac:chgData name="Yoke Fuan Wong" userId="1d30b5eefd88a1e5" providerId="Windows Live" clId="Web-{4F8345B0-7C58-4D9D-8BA3-8E3EE4EC6846}" dt="2022-02-03T04:33:05.987" v="612"/>
          <ac:cxnSpMkLst>
            <pc:docMk/>
            <pc:sldMk cId="1219737621" sldId="303"/>
            <ac:cxnSpMk id="81" creationId="{EC9F0A4A-02B6-4107-9D04-C67B9B2C8659}"/>
          </ac:cxnSpMkLst>
        </pc:cxnChg>
        <pc:cxnChg chg="add del">
          <ac:chgData name="Yoke Fuan Wong" userId="1d30b5eefd88a1e5" providerId="Windows Live" clId="Web-{4F8345B0-7C58-4D9D-8BA3-8E3EE4EC6846}" dt="2022-02-03T04:33:03.690" v="611"/>
          <ac:cxnSpMkLst>
            <pc:docMk/>
            <pc:sldMk cId="1219737621" sldId="303"/>
            <ac:cxnSpMk id="82" creationId="{26889D67-D47E-4A80-9546-44205EBA088B}"/>
          </ac:cxnSpMkLst>
        </pc:cxnChg>
        <pc:cxnChg chg="add mod">
          <ac:chgData name="Yoke Fuan Wong" userId="1d30b5eefd88a1e5" providerId="Windows Live" clId="Web-{4F8345B0-7C58-4D9D-8BA3-8E3EE4EC6846}" dt="2022-02-03T09:34:44.998" v="1538" actId="14100"/>
          <ac:cxnSpMkLst>
            <pc:docMk/>
            <pc:sldMk cId="1219737621" sldId="303"/>
            <ac:cxnSpMk id="83" creationId="{67CE1321-5D14-4992-AA32-CCC00EA606FC}"/>
          </ac:cxnSpMkLst>
        </pc:cxnChg>
      </pc:sldChg>
      <pc:sldChg chg="addSp delSp modSp add ord replId">
        <pc:chgData name="Yoke Fuan Wong" userId="1d30b5eefd88a1e5" providerId="Windows Live" clId="Web-{4F8345B0-7C58-4D9D-8BA3-8E3EE4EC6846}" dt="2022-02-03T10:23:55.132" v="1758" actId="1076"/>
        <pc:sldMkLst>
          <pc:docMk/>
          <pc:sldMk cId="1736628013" sldId="304"/>
        </pc:sldMkLst>
        <pc:spChg chg="mod">
          <ac:chgData name="Yoke Fuan Wong" userId="1d30b5eefd88a1e5" providerId="Windows Live" clId="Web-{4F8345B0-7C58-4D9D-8BA3-8E3EE4EC6846}" dt="2022-02-03T10:10:02.737" v="1729" actId="20577"/>
          <ac:spMkLst>
            <pc:docMk/>
            <pc:sldMk cId="1736628013" sldId="304"/>
            <ac:spMk id="2" creationId="{1E27338B-6F24-4257-A5CD-3DF489445425}"/>
          </ac:spMkLst>
        </pc:spChg>
        <pc:spChg chg="add del">
          <ac:chgData name="Yoke Fuan Wong" userId="1d30b5eefd88a1e5" providerId="Windows Live" clId="Web-{4F8345B0-7C58-4D9D-8BA3-8E3EE4EC6846}" dt="2022-02-03T04:48:58.537" v="687"/>
          <ac:spMkLst>
            <pc:docMk/>
            <pc:sldMk cId="1736628013" sldId="304"/>
            <ac:spMk id="3" creationId="{99009A9F-4983-4DCF-A417-FA34396A1258}"/>
          </ac:spMkLst>
        </pc:spChg>
        <pc:spChg chg="add mod">
          <ac:chgData name="Yoke Fuan Wong" userId="1d30b5eefd88a1e5" providerId="Windows Live" clId="Web-{4F8345B0-7C58-4D9D-8BA3-8E3EE4EC6846}" dt="2022-02-03T10:23:41.694" v="1757" actId="14100"/>
          <ac:spMkLst>
            <pc:docMk/>
            <pc:sldMk cId="1736628013" sldId="304"/>
            <ac:spMk id="3" creationId="{B8038365-7EEE-49E8-9766-1734224F1C70}"/>
          </ac:spMkLst>
        </pc:spChg>
        <pc:spChg chg="add mod">
          <ac:chgData name="Yoke Fuan Wong" userId="1d30b5eefd88a1e5" providerId="Windows Live" clId="Web-{4F8345B0-7C58-4D9D-8BA3-8E3EE4EC6846}" dt="2022-02-03T10:11:21.192" v="1734" actId="20577"/>
          <ac:spMkLst>
            <pc:docMk/>
            <pc:sldMk cId="1736628013" sldId="304"/>
            <ac:spMk id="4" creationId="{9142EF27-7733-4D1E-8265-8BB5717C72C6}"/>
          </ac:spMkLst>
        </pc:spChg>
        <pc:spChg chg="del">
          <ac:chgData name="Yoke Fuan Wong" userId="1d30b5eefd88a1e5" providerId="Windows Live" clId="Web-{4F8345B0-7C58-4D9D-8BA3-8E3EE4EC6846}" dt="2022-02-03T04:36:11.506" v="663"/>
          <ac:spMkLst>
            <pc:docMk/>
            <pc:sldMk cId="1736628013" sldId="304"/>
            <ac:spMk id="5" creationId="{45717500-00EA-4D5A-94E1-FD5525C7770D}"/>
          </ac:spMkLst>
        </pc:spChg>
        <pc:spChg chg="del">
          <ac:chgData name="Yoke Fuan Wong" userId="1d30b5eefd88a1e5" providerId="Windows Live" clId="Web-{4F8345B0-7C58-4D9D-8BA3-8E3EE4EC6846}" dt="2022-02-03T04:36:11.506" v="662"/>
          <ac:spMkLst>
            <pc:docMk/>
            <pc:sldMk cId="1736628013" sldId="304"/>
            <ac:spMk id="14" creationId="{B9764F80-B2D1-4A5F-B8C6-EFB00D463467}"/>
          </ac:spMkLst>
        </pc:spChg>
        <pc:spChg chg="del">
          <ac:chgData name="Yoke Fuan Wong" userId="1d30b5eefd88a1e5" providerId="Windows Live" clId="Web-{4F8345B0-7C58-4D9D-8BA3-8E3EE4EC6846}" dt="2022-02-03T04:36:11.506" v="661"/>
          <ac:spMkLst>
            <pc:docMk/>
            <pc:sldMk cId="1736628013" sldId="304"/>
            <ac:spMk id="16" creationId="{35CAABDB-DF8F-461E-BCB9-20E02FFC6B52}"/>
          </ac:spMkLst>
        </pc:spChg>
        <pc:spChg chg="del">
          <ac:chgData name="Yoke Fuan Wong" userId="1d30b5eefd88a1e5" providerId="Windows Live" clId="Web-{4F8345B0-7C58-4D9D-8BA3-8E3EE4EC6846}" dt="2022-02-03T04:36:11.506" v="660"/>
          <ac:spMkLst>
            <pc:docMk/>
            <pc:sldMk cId="1736628013" sldId="304"/>
            <ac:spMk id="17" creationId="{B9A5E5DA-3A32-4B64-953D-C191504E274B}"/>
          </ac:spMkLst>
        </pc:spChg>
        <pc:spChg chg="del">
          <ac:chgData name="Yoke Fuan Wong" userId="1d30b5eefd88a1e5" providerId="Windows Live" clId="Web-{4F8345B0-7C58-4D9D-8BA3-8E3EE4EC6846}" dt="2022-02-03T04:36:11.506" v="659"/>
          <ac:spMkLst>
            <pc:docMk/>
            <pc:sldMk cId="1736628013" sldId="304"/>
            <ac:spMk id="18" creationId="{55200713-5784-4D5A-A4C2-FD0A2225DE3B}"/>
          </ac:spMkLst>
        </pc:spChg>
        <pc:spChg chg="del">
          <ac:chgData name="Yoke Fuan Wong" userId="1d30b5eefd88a1e5" providerId="Windows Live" clId="Web-{4F8345B0-7C58-4D9D-8BA3-8E3EE4EC6846}" dt="2022-02-03T04:36:11.506" v="658"/>
          <ac:spMkLst>
            <pc:docMk/>
            <pc:sldMk cId="1736628013" sldId="304"/>
            <ac:spMk id="19" creationId="{B3BAFA06-72B4-4273-9F53-0F5411157ED7}"/>
          </ac:spMkLst>
        </pc:spChg>
        <pc:spChg chg="del">
          <ac:chgData name="Yoke Fuan Wong" userId="1d30b5eefd88a1e5" providerId="Windows Live" clId="Web-{4F8345B0-7C58-4D9D-8BA3-8E3EE4EC6846}" dt="2022-02-03T04:36:11.506" v="657"/>
          <ac:spMkLst>
            <pc:docMk/>
            <pc:sldMk cId="1736628013" sldId="304"/>
            <ac:spMk id="20" creationId="{69870B51-5F0C-4830-B297-265542450A5D}"/>
          </ac:spMkLst>
        </pc:spChg>
        <pc:spChg chg="del">
          <ac:chgData name="Yoke Fuan Wong" userId="1d30b5eefd88a1e5" providerId="Windows Live" clId="Web-{4F8345B0-7C58-4D9D-8BA3-8E3EE4EC6846}" dt="2022-02-03T04:36:11.506" v="665"/>
          <ac:spMkLst>
            <pc:docMk/>
            <pc:sldMk cId="1736628013" sldId="304"/>
            <ac:spMk id="31" creationId="{49B7FFA5-14CB-4A4F-9BCC-CA3AA5D9D276}"/>
          </ac:spMkLst>
        </pc:spChg>
        <pc:spChg chg="del">
          <ac:chgData name="Yoke Fuan Wong" userId="1d30b5eefd88a1e5" providerId="Windows Live" clId="Web-{4F8345B0-7C58-4D9D-8BA3-8E3EE4EC6846}" dt="2022-02-03T04:36:11.506" v="664"/>
          <ac:spMkLst>
            <pc:docMk/>
            <pc:sldMk cId="1736628013" sldId="304"/>
            <ac:spMk id="33" creationId="{04E48745-7512-4EC2-9E20-9092D12150CA}"/>
          </ac:spMkLst>
        </pc:spChg>
        <pc:spChg chg="del">
          <ac:chgData name="Yoke Fuan Wong" userId="1d30b5eefd88a1e5" providerId="Windows Live" clId="Web-{4F8345B0-7C58-4D9D-8BA3-8E3EE4EC6846}" dt="2022-02-03T04:36:11.506" v="666"/>
          <ac:spMkLst>
            <pc:docMk/>
            <pc:sldMk cId="1736628013" sldId="304"/>
            <ac:spMk id="34" creationId="{B7DD5EDF-37F8-4404-9467-790ADFBE79C7}"/>
          </ac:spMkLst>
        </pc:spChg>
        <pc:spChg chg="del">
          <ac:chgData name="Yoke Fuan Wong" userId="1d30b5eefd88a1e5" providerId="Windows Live" clId="Web-{4F8345B0-7C58-4D9D-8BA3-8E3EE4EC6846}" dt="2022-02-03T04:36:11.506" v="667"/>
          <ac:spMkLst>
            <pc:docMk/>
            <pc:sldMk cId="1736628013" sldId="304"/>
            <ac:spMk id="35" creationId="{AA13CDF2-91D0-4484-9B03-1FA5C2C0EAA7}"/>
          </ac:spMkLst>
        </pc:spChg>
        <pc:spChg chg="del">
          <ac:chgData name="Yoke Fuan Wong" userId="1d30b5eefd88a1e5" providerId="Windows Live" clId="Web-{4F8345B0-7C58-4D9D-8BA3-8E3EE4EC6846}" dt="2022-02-03T04:36:11.506" v="651"/>
          <ac:spMkLst>
            <pc:docMk/>
            <pc:sldMk cId="1736628013" sldId="304"/>
            <ac:spMk id="44" creationId="{2BD86789-735D-4DE5-AC6D-5C52B159B68C}"/>
          </ac:spMkLst>
        </pc:spChg>
        <pc:spChg chg="del">
          <ac:chgData name="Yoke Fuan Wong" userId="1d30b5eefd88a1e5" providerId="Windows Live" clId="Web-{4F8345B0-7C58-4D9D-8BA3-8E3EE4EC6846}" dt="2022-02-03T04:36:11.506" v="650"/>
          <ac:spMkLst>
            <pc:docMk/>
            <pc:sldMk cId="1736628013" sldId="304"/>
            <ac:spMk id="45" creationId="{CBF43793-EB0C-473A-BA47-DB1AA778DC4C}"/>
          </ac:spMkLst>
        </pc:spChg>
        <pc:spChg chg="del">
          <ac:chgData name="Yoke Fuan Wong" userId="1d30b5eefd88a1e5" providerId="Windows Live" clId="Web-{4F8345B0-7C58-4D9D-8BA3-8E3EE4EC6846}" dt="2022-02-03T04:36:11.506" v="649"/>
          <ac:spMkLst>
            <pc:docMk/>
            <pc:sldMk cId="1736628013" sldId="304"/>
            <ac:spMk id="46" creationId="{6E9DCE13-8469-48DF-BC73-00B582C67EB8}"/>
          </ac:spMkLst>
        </pc:spChg>
        <pc:spChg chg="del">
          <ac:chgData name="Yoke Fuan Wong" userId="1d30b5eefd88a1e5" providerId="Windows Live" clId="Web-{4F8345B0-7C58-4D9D-8BA3-8E3EE4EC6846}" dt="2022-02-03T04:36:11.506" v="648"/>
          <ac:spMkLst>
            <pc:docMk/>
            <pc:sldMk cId="1736628013" sldId="304"/>
            <ac:spMk id="47" creationId="{EB6BAB2E-1DC1-436F-80EB-B07635AFCCE8}"/>
          </ac:spMkLst>
        </pc:spChg>
        <pc:spChg chg="del">
          <ac:chgData name="Yoke Fuan Wong" userId="1d30b5eefd88a1e5" providerId="Windows Live" clId="Web-{4F8345B0-7C58-4D9D-8BA3-8E3EE4EC6846}" dt="2022-02-03T04:36:11.506" v="646"/>
          <ac:spMkLst>
            <pc:docMk/>
            <pc:sldMk cId="1736628013" sldId="304"/>
            <ac:spMk id="50" creationId="{AA2055B9-550D-4024-8E2F-10BB0AB35017}"/>
          </ac:spMkLst>
        </pc:spChg>
        <pc:spChg chg="del">
          <ac:chgData name="Yoke Fuan Wong" userId="1d30b5eefd88a1e5" providerId="Windows Live" clId="Web-{4F8345B0-7C58-4D9D-8BA3-8E3EE4EC6846}" dt="2022-02-03T04:36:11.506" v="639"/>
          <ac:spMkLst>
            <pc:docMk/>
            <pc:sldMk cId="1736628013" sldId="304"/>
            <ac:spMk id="69" creationId="{4529534A-C8DB-4B60-B30A-F83233F33BE9}"/>
          </ac:spMkLst>
        </pc:spChg>
        <pc:spChg chg="del">
          <ac:chgData name="Yoke Fuan Wong" userId="1d30b5eefd88a1e5" providerId="Windows Live" clId="Web-{4F8345B0-7C58-4D9D-8BA3-8E3EE4EC6846}" dt="2022-02-03T04:36:11.506" v="638"/>
          <ac:spMkLst>
            <pc:docMk/>
            <pc:sldMk cId="1736628013" sldId="304"/>
            <ac:spMk id="70" creationId="{C545F0C2-4B39-4680-A112-DA754887C11C}"/>
          </ac:spMkLst>
        </pc:spChg>
        <pc:spChg chg="del">
          <ac:chgData name="Yoke Fuan Wong" userId="1d30b5eefd88a1e5" providerId="Windows Live" clId="Web-{4F8345B0-7C58-4D9D-8BA3-8E3EE4EC6846}" dt="2022-02-03T04:36:11.506" v="637"/>
          <ac:spMkLst>
            <pc:docMk/>
            <pc:sldMk cId="1736628013" sldId="304"/>
            <ac:spMk id="71" creationId="{3C31D663-4F38-42DF-A3C0-D209ECB43C03}"/>
          </ac:spMkLst>
        </pc:spChg>
        <pc:spChg chg="del">
          <ac:chgData name="Yoke Fuan Wong" userId="1d30b5eefd88a1e5" providerId="Windows Live" clId="Web-{4F8345B0-7C58-4D9D-8BA3-8E3EE4EC6846}" dt="2022-02-03T04:36:11.506" v="635"/>
          <ac:spMkLst>
            <pc:docMk/>
            <pc:sldMk cId="1736628013" sldId="304"/>
            <ac:spMk id="73" creationId="{645B574C-B4D2-4332-88B6-7F76A1CB0833}"/>
          </ac:spMkLst>
        </pc:spChg>
        <pc:spChg chg="del">
          <ac:chgData name="Yoke Fuan Wong" userId="1d30b5eefd88a1e5" providerId="Windows Live" clId="Web-{4F8345B0-7C58-4D9D-8BA3-8E3EE4EC6846}" dt="2022-02-03T04:36:11.491" v="631"/>
          <ac:spMkLst>
            <pc:docMk/>
            <pc:sldMk cId="1736628013" sldId="304"/>
            <ac:spMk id="79" creationId="{9390EB05-F481-4381-B3A0-A9446DE7652F}"/>
          </ac:spMkLst>
        </pc:spChg>
        <pc:picChg chg="add mod">
          <ac:chgData name="Yoke Fuan Wong" userId="1d30b5eefd88a1e5" providerId="Windows Live" clId="Web-{4F8345B0-7C58-4D9D-8BA3-8E3EE4EC6846}" dt="2022-02-03T10:23:55.132" v="1758" actId="1076"/>
          <ac:picMkLst>
            <pc:docMk/>
            <pc:sldMk cId="1736628013" sldId="304"/>
            <ac:picMk id="5" creationId="{CF84CC0B-A46C-4E69-A1F3-59E600FE8463}"/>
          </ac:picMkLst>
        </pc:picChg>
        <pc:picChg chg="del">
          <ac:chgData name="Yoke Fuan Wong" userId="1d30b5eefd88a1e5" providerId="Windows Live" clId="Web-{4F8345B0-7C58-4D9D-8BA3-8E3EE4EC6846}" dt="2022-02-03T04:36:17.350" v="670"/>
          <ac:picMkLst>
            <pc:docMk/>
            <pc:sldMk cId="1736628013" sldId="304"/>
            <ac:picMk id="9" creationId="{DDADA137-C1C9-4E6F-9B87-DDC9765620E8}"/>
          </ac:picMkLst>
        </pc:picChg>
        <pc:picChg chg="del">
          <ac:chgData name="Yoke Fuan Wong" userId="1d30b5eefd88a1e5" providerId="Windows Live" clId="Web-{4F8345B0-7C58-4D9D-8BA3-8E3EE4EC6846}" dt="2022-02-03T04:36:11.506" v="656"/>
          <ac:picMkLst>
            <pc:docMk/>
            <pc:sldMk cId="1736628013" sldId="304"/>
            <ac:picMk id="10" creationId="{364CCCD4-F9E7-4E77-94EC-B71044872719}"/>
          </ac:picMkLst>
        </pc:picChg>
        <pc:picChg chg="del">
          <ac:chgData name="Yoke Fuan Wong" userId="1d30b5eefd88a1e5" providerId="Windows Live" clId="Web-{4F8345B0-7C58-4D9D-8BA3-8E3EE4EC6846}" dt="2022-02-03T04:36:11.506" v="654"/>
          <ac:picMkLst>
            <pc:docMk/>
            <pc:sldMk cId="1736628013" sldId="304"/>
            <ac:picMk id="24" creationId="{F9E35D07-771B-424C-9EBD-D397C7BF0DC8}"/>
          </ac:picMkLst>
        </pc:picChg>
        <pc:picChg chg="del">
          <ac:chgData name="Yoke Fuan Wong" userId="1d30b5eefd88a1e5" providerId="Windows Live" clId="Web-{4F8345B0-7C58-4D9D-8BA3-8E3EE4EC6846}" dt="2022-02-03T04:36:13.538" v="668"/>
          <ac:picMkLst>
            <pc:docMk/>
            <pc:sldMk cId="1736628013" sldId="304"/>
            <ac:picMk id="28" creationId="{53F4A58A-F218-4673-839E-421B19F8F074}"/>
          </ac:picMkLst>
        </pc:picChg>
        <pc:picChg chg="del">
          <ac:chgData name="Yoke Fuan Wong" userId="1d30b5eefd88a1e5" providerId="Windows Live" clId="Web-{4F8345B0-7C58-4D9D-8BA3-8E3EE4EC6846}" dt="2022-02-03T04:36:15.350" v="669"/>
          <ac:picMkLst>
            <pc:docMk/>
            <pc:sldMk cId="1736628013" sldId="304"/>
            <ac:picMk id="36" creationId="{099D9879-AD40-4D64-8672-D2692C17FF84}"/>
          </ac:picMkLst>
        </pc:picChg>
        <pc:picChg chg="del">
          <ac:chgData name="Yoke Fuan Wong" userId="1d30b5eefd88a1e5" providerId="Windows Live" clId="Web-{4F8345B0-7C58-4D9D-8BA3-8E3EE4EC6846}" dt="2022-02-03T04:36:11.506" v="652"/>
          <ac:picMkLst>
            <pc:docMk/>
            <pc:sldMk cId="1736628013" sldId="304"/>
            <ac:picMk id="37" creationId="{2A666A1A-55D3-4B31-A8E0-D326B1DE6DCA}"/>
          </ac:picMkLst>
        </pc:picChg>
        <pc:picChg chg="del">
          <ac:chgData name="Yoke Fuan Wong" userId="1d30b5eefd88a1e5" providerId="Windows Live" clId="Web-{4F8345B0-7C58-4D9D-8BA3-8E3EE4EC6846}" dt="2022-02-03T04:36:11.506" v="643"/>
          <ac:picMkLst>
            <pc:docMk/>
            <pc:sldMk cId="1736628013" sldId="304"/>
            <ac:picMk id="54" creationId="{7A1D4218-3D4A-4D3D-89B7-1AC7B65298C3}"/>
          </ac:picMkLst>
        </pc:picChg>
        <pc:picChg chg="del">
          <ac:chgData name="Yoke Fuan Wong" userId="1d30b5eefd88a1e5" providerId="Windows Live" clId="Web-{4F8345B0-7C58-4D9D-8BA3-8E3EE4EC6846}" dt="2022-02-03T04:36:11.491" v="633"/>
          <ac:picMkLst>
            <pc:docMk/>
            <pc:sldMk cId="1736628013" sldId="304"/>
            <ac:picMk id="77" creationId="{927677D2-D748-439A-9804-77605078DF1D}"/>
          </ac:picMkLst>
        </pc:picChg>
        <pc:cxnChg chg="del">
          <ac:chgData name="Yoke Fuan Wong" userId="1d30b5eefd88a1e5" providerId="Windows Live" clId="Web-{4F8345B0-7C58-4D9D-8BA3-8E3EE4EC6846}" dt="2022-02-03T04:36:11.506" v="655"/>
          <ac:cxnSpMkLst>
            <pc:docMk/>
            <pc:sldMk cId="1736628013" sldId="304"/>
            <ac:cxnSpMk id="23" creationId="{318D4417-1D98-428A-B943-B5D7741993C2}"/>
          </ac:cxnSpMkLst>
        </pc:cxnChg>
        <pc:cxnChg chg="del">
          <ac:chgData name="Yoke Fuan Wong" userId="1d30b5eefd88a1e5" providerId="Windows Live" clId="Web-{4F8345B0-7C58-4D9D-8BA3-8E3EE4EC6846}" dt="2022-02-03T04:36:11.506" v="653"/>
          <ac:cxnSpMkLst>
            <pc:docMk/>
            <pc:sldMk cId="1736628013" sldId="304"/>
            <ac:cxnSpMk id="32" creationId="{1A7E5BAD-0BCD-40BC-8F58-E1753A8B2EEB}"/>
          </ac:cxnSpMkLst>
        </pc:cxnChg>
        <pc:cxnChg chg="del">
          <ac:chgData name="Yoke Fuan Wong" userId="1d30b5eefd88a1e5" providerId="Windows Live" clId="Web-{4F8345B0-7C58-4D9D-8BA3-8E3EE4EC6846}" dt="2022-02-03T04:36:11.506" v="647"/>
          <ac:cxnSpMkLst>
            <pc:docMk/>
            <pc:sldMk cId="1736628013" sldId="304"/>
            <ac:cxnSpMk id="48" creationId="{5525D092-913D-4BFB-853F-C118B33229AD}"/>
          </ac:cxnSpMkLst>
        </pc:cxnChg>
        <pc:cxnChg chg="del">
          <ac:chgData name="Yoke Fuan Wong" userId="1d30b5eefd88a1e5" providerId="Windows Live" clId="Web-{4F8345B0-7C58-4D9D-8BA3-8E3EE4EC6846}" dt="2022-02-03T04:36:11.506" v="645"/>
          <ac:cxnSpMkLst>
            <pc:docMk/>
            <pc:sldMk cId="1736628013" sldId="304"/>
            <ac:cxnSpMk id="51" creationId="{15C7A420-5424-436E-A33A-3AB5B9645B54}"/>
          </ac:cxnSpMkLst>
        </pc:cxnChg>
        <pc:cxnChg chg="del">
          <ac:chgData name="Yoke Fuan Wong" userId="1d30b5eefd88a1e5" providerId="Windows Live" clId="Web-{4F8345B0-7C58-4D9D-8BA3-8E3EE4EC6846}" dt="2022-02-03T04:36:11.506" v="644"/>
          <ac:cxnSpMkLst>
            <pc:docMk/>
            <pc:sldMk cId="1736628013" sldId="304"/>
            <ac:cxnSpMk id="53" creationId="{FD3690C1-47E3-4B29-873B-56A1DEDB7E77}"/>
          </ac:cxnSpMkLst>
        </pc:cxnChg>
        <pc:cxnChg chg="del">
          <ac:chgData name="Yoke Fuan Wong" userId="1d30b5eefd88a1e5" providerId="Windows Live" clId="Web-{4F8345B0-7C58-4D9D-8BA3-8E3EE4EC6846}" dt="2022-02-03T04:36:11.506" v="642"/>
          <ac:cxnSpMkLst>
            <pc:docMk/>
            <pc:sldMk cId="1736628013" sldId="304"/>
            <ac:cxnSpMk id="55" creationId="{C411388D-7000-4973-80F5-673D38EF7C82}"/>
          </ac:cxnSpMkLst>
        </pc:cxnChg>
        <pc:cxnChg chg="del">
          <ac:chgData name="Yoke Fuan Wong" userId="1d30b5eefd88a1e5" providerId="Windows Live" clId="Web-{4F8345B0-7C58-4D9D-8BA3-8E3EE4EC6846}" dt="2022-02-03T04:36:11.506" v="641"/>
          <ac:cxnSpMkLst>
            <pc:docMk/>
            <pc:sldMk cId="1736628013" sldId="304"/>
            <ac:cxnSpMk id="57" creationId="{AF9CA2CB-1FA7-4865-9DAE-1A868B2E85A3}"/>
          </ac:cxnSpMkLst>
        </pc:cxnChg>
        <pc:cxnChg chg="del">
          <ac:chgData name="Yoke Fuan Wong" userId="1d30b5eefd88a1e5" providerId="Windows Live" clId="Web-{4F8345B0-7C58-4D9D-8BA3-8E3EE4EC6846}" dt="2022-02-03T04:36:11.506" v="640"/>
          <ac:cxnSpMkLst>
            <pc:docMk/>
            <pc:sldMk cId="1736628013" sldId="304"/>
            <ac:cxnSpMk id="67" creationId="{EE3700F7-6114-41EA-A6DC-3BB7EB56D241}"/>
          </ac:cxnSpMkLst>
        </pc:cxnChg>
        <pc:cxnChg chg="del">
          <ac:chgData name="Yoke Fuan Wong" userId="1d30b5eefd88a1e5" providerId="Windows Live" clId="Web-{4F8345B0-7C58-4D9D-8BA3-8E3EE4EC6846}" dt="2022-02-03T04:36:11.506" v="636"/>
          <ac:cxnSpMkLst>
            <pc:docMk/>
            <pc:sldMk cId="1736628013" sldId="304"/>
            <ac:cxnSpMk id="72" creationId="{C71C2EFB-4035-4340-921A-FB6F8D4F2AC1}"/>
          </ac:cxnSpMkLst>
        </pc:cxnChg>
        <pc:cxnChg chg="del">
          <ac:chgData name="Yoke Fuan Wong" userId="1d30b5eefd88a1e5" providerId="Windows Live" clId="Web-{4F8345B0-7C58-4D9D-8BA3-8E3EE4EC6846}" dt="2022-02-03T04:36:11.506" v="634"/>
          <ac:cxnSpMkLst>
            <pc:docMk/>
            <pc:sldMk cId="1736628013" sldId="304"/>
            <ac:cxnSpMk id="76" creationId="{EF9535F8-B4DA-48ED-918A-20DD0D738E92}"/>
          </ac:cxnSpMkLst>
        </pc:cxnChg>
        <pc:cxnChg chg="del">
          <ac:chgData name="Yoke Fuan Wong" userId="1d30b5eefd88a1e5" providerId="Windows Live" clId="Web-{4F8345B0-7C58-4D9D-8BA3-8E3EE4EC6846}" dt="2022-02-03T04:36:11.491" v="632"/>
          <ac:cxnSpMkLst>
            <pc:docMk/>
            <pc:sldMk cId="1736628013" sldId="304"/>
            <ac:cxnSpMk id="78" creationId="{EADA7724-9C85-4214-BCBC-60B7CF0D6CA6}"/>
          </ac:cxnSpMkLst>
        </pc:cxnChg>
        <pc:cxnChg chg="del">
          <ac:chgData name="Yoke Fuan Wong" userId="1d30b5eefd88a1e5" providerId="Windows Live" clId="Web-{4F8345B0-7C58-4D9D-8BA3-8E3EE4EC6846}" dt="2022-02-03T04:36:11.491" v="630"/>
          <ac:cxnSpMkLst>
            <pc:docMk/>
            <pc:sldMk cId="1736628013" sldId="304"/>
            <ac:cxnSpMk id="83" creationId="{67CE1321-5D14-4992-AA32-CCC00EA606FC}"/>
          </ac:cxnSpMkLst>
        </pc:cxnChg>
      </pc:sldChg>
      <pc:sldChg chg="modSp add ord replId">
        <pc:chgData name="Yoke Fuan Wong" userId="1d30b5eefd88a1e5" providerId="Windows Live" clId="Web-{4F8345B0-7C58-4D9D-8BA3-8E3EE4EC6846}" dt="2022-02-03T10:09:28.548" v="1712" actId="20577"/>
        <pc:sldMkLst>
          <pc:docMk/>
          <pc:sldMk cId="2083010835" sldId="305"/>
        </pc:sldMkLst>
        <pc:spChg chg="mod">
          <ac:chgData name="Yoke Fuan Wong" userId="1d30b5eefd88a1e5" providerId="Windows Live" clId="Web-{4F8345B0-7C58-4D9D-8BA3-8E3EE4EC6846}" dt="2022-02-03T10:09:28.548" v="1712" actId="20577"/>
          <ac:spMkLst>
            <pc:docMk/>
            <pc:sldMk cId="2083010835" sldId="305"/>
            <ac:spMk id="2" creationId="{7551752D-8C32-454F-A6A3-7A09DEBFACDF}"/>
          </ac:spMkLst>
        </pc:spChg>
      </pc:sldChg>
      <pc:sldChg chg="addSp delSp modSp add replId">
        <pc:chgData name="Yoke Fuan Wong" userId="1d30b5eefd88a1e5" providerId="Windows Live" clId="Web-{4F8345B0-7C58-4D9D-8BA3-8E3EE4EC6846}" dt="2022-02-03T10:24:07.679" v="1761" actId="20577"/>
        <pc:sldMkLst>
          <pc:docMk/>
          <pc:sldMk cId="518665420" sldId="306"/>
        </pc:sldMkLst>
        <pc:spChg chg="mod">
          <ac:chgData name="Yoke Fuan Wong" userId="1d30b5eefd88a1e5" providerId="Windows Live" clId="Web-{4F8345B0-7C58-4D9D-8BA3-8E3EE4EC6846}" dt="2022-02-03T10:24:07.679" v="1761" actId="20577"/>
          <ac:spMkLst>
            <pc:docMk/>
            <pc:sldMk cId="518665420" sldId="306"/>
            <ac:spMk id="2" creationId="{1E27338B-6F24-4257-A5CD-3DF489445425}"/>
          </ac:spMkLst>
        </pc:spChg>
        <pc:spChg chg="add del">
          <ac:chgData name="Yoke Fuan Wong" userId="1d30b5eefd88a1e5" providerId="Windows Live" clId="Web-{4F8345B0-7C58-4D9D-8BA3-8E3EE4EC6846}" dt="2022-02-03T04:59:01.471" v="826"/>
          <ac:spMkLst>
            <pc:docMk/>
            <pc:sldMk cId="518665420" sldId="306"/>
            <ac:spMk id="3" creationId="{109F9304-BC81-4F3F-9C19-A1274518DD09}"/>
          </ac:spMkLst>
        </pc:spChg>
        <pc:spChg chg="mod">
          <ac:chgData name="Yoke Fuan Wong" userId="1d30b5eefd88a1e5" providerId="Windows Live" clId="Web-{4F8345B0-7C58-4D9D-8BA3-8E3EE4EC6846}" dt="2022-02-03T05:00:08.550" v="867" actId="20577"/>
          <ac:spMkLst>
            <pc:docMk/>
            <pc:sldMk cId="518665420" sldId="306"/>
            <ac:spMk id="4" creationId="{9142EF27-7733-4D1E-8265-8BB5717C72C6}"/>
          </ac:spMkLst>
        </pc:spChg>
        <pc:spChg chg="add del">
          <ac:chgData name="Yoke Fuan Wong" userId="1d30b5eefd88a1e5" providerId="Windows Live" clId="Web-{4F8345B0-7C58-4D9D-8BA3-8E3EE4EC6846}" dt="2022-02-03T04:58:58.580" v="825"/>
          <ac:spMkLst>
            <pc:docMk/>
            <pc:sldMk cId="518665420" sldId="306"/>
            <ac:spMk id="5" creationId="{51153D33-51A6-42F6-AD93-57C4C076475E}"/>
          </ac:spMkLst>
        </pc:spChg>
        <pc:picChg chg="add mod">
          <ac:chgData name="Yoke Fuan Wong" userId="1d30b5eefd88a1e5" providerId="Windows Live" clId="Web-{4F8345B0-7C58-4D9D-8BA3-8E3EE4EC6846}" dt="2022-02-03T05:07:06.262" v="876" actId="14100"/>
          <ac:picMkLst>
            <pc:docMk/>
            <pc:sldMk cId="518665420" sldId="306"/>
            <ac:picMk id="6" creationId="{CBD78277-8106-4CCE-9F0A-D2D60ABDEE35}"/>
          </ac:picMkLst>
        </pc:picChg>
        <pc:picChg chg="add mod">
          <ac:chgData name="Yoke Fuan Wong" userId="1d30b5eefd88a1e5" providerId="Windows Live" clId="Web-{4F8345B0-7C58-4D9D-8BA3-8E3EE4EC6846}" dt="2022-02-03T05:07:08.793" v="877" actId="1076"/>
          <ac:picMkLst>
            <pc:docMk/>
            <pc:sldMk cId="518665420" sldId="306"/>
            <ac:picMk id="7" creationId="{2D8E1ABE-90EB-4326-9763-1EE29F9054C8}"/>
          </ac:picMkLst>
        </pc:picChg>
      </pc:sldChg>
      <pc:sldChg chg="addSp delSp modSp add replId">
        <pc:chgData name="Yoke Fuan Wong" userId="1d30b5eefd88a1e5" providerId="Windows Live" clId="Web-{4F8345B0-7C58-4D9D-8BA3-8E3EE4EC6846}" dt="2022-02-03T10:24:21.789" v="1764" actId="20577"/>
        <pc:sldMkLst>
          <pc:docMk/>
          <pc:sldMk cId="2462356966" sldId="307"/>
        </pc:sldMkLst>
        <pc:spChg chg="mod">
          <ac:chgData name="Yoke Fuan Wong" userId="1d30b5eefd88a1e5" providerId="Windows Live" clId="Web-{4F8345B0-7C58-4D9D-8BA3-8E3EE4EC6846}" dt="2022-02-03T10:24:21.789" v="1764" actId="20577"/>
          <ac:spMkLst>
            <pc:docMk/>
            <pc:sldMk cId="2462356966" sldId="307"/>
            <ac:spMk id="2" creationId="{1E27338B-6F24-4257-A5CD-3DF489445425}"/>
          </ac:spMkLst>
        </pc:spChg>
        <pc:spChg chg="mod">
          <ac:chgData name="Yoke Fuan Wong" userId="1d30b5eefd88a1e5" providerId="Windows Live" clId="Web-{4F8345B0-7C58-4D9D-8BA3-8E3EE4EC6846}" dt="2022-02-03T05:07:53.200" v="892" actId="20577"/>
          <ac:spMkLst>
            <pc:docMk/>
            <pc:sldMk cId="2462356966" sldId="307"/>
            <ac:spMk id="4" creationId="{9142EF27-7733-4D1E-8265-8BB5717C72C6}"/>
          </ac:spMkLst>
        </pc:spChg>
        <pc:picChg chg="add mod">
          <ac:chgData name="Yoke Fuan Wong" userId="1d30b5eefd88a1e5" providerId="Windows Live" clId="Web-{4F8345B0-7C58-4D9D-8BA3-8E3EE4EC6846}" dt="2022-02-03T05:08:45.623" v="897" actId="14100"/>
          <ac:picMkLst>
            <pc:docMk/>
            <pc:sldMk cId="2462356966" sldId="307"/>
            <ac:picMk id="3" creationId="{3852A87C-484F-4EC1-9DB7-BF63DD219E1C}"/>
          </ac:picMkLst>
        </pc:picChg>
        <pc:picChg chg="del">
          <ac:chgData name="Yoke Fuan Wong" userId="1d30b5eefd88a1e5" providerId="Windows Live" clId="Web-{4F8345B0-7C58-4D9D-8BA3-8E3EE4EC6846}" dt="2022-02-03T05:07:47.247" v="889"/>
          <ac:picMkLst>
            <pc:docMk/>
            <pc:sldMk cId="2462356966" sldId="307"/>
            <ac:picMk id="6" creationId="{CBD78277-8106-4CCE-9F0A-D2D60ABDEE35}"/>
          </ac:picMkLst>
        </pc:picChg>
        <pc:picChg chg="del">
          <ac:chgData name="Yoke Fuan Wong" userId="1d30b5eefd88a1e5" providerId="Windows Live" clId="Web-{4F8345B0-7C58-4D9D-8BA3-8E3EE4EC6846}" dt="2022-02-03T05:07:45.263" v="888"/>
          <ac:picMkLst>
            <pc:docMk/>
            <pc:sldMk cId="2462356966" sldId="307"/>
            <ac:picMk id="7" creationId="{2D8E1ABE-90EB-4326-9763-1EE29F9054C8}"/>
          </ac:picMkLst>
        </pc:picChg>
      </pc:sldChg>
      <pc:sldChg chg="addSp delSp modSp add replId">
        <pc:chgData name="Yoke Fuan Wong" userId="1d30b5eefd88a1e5" providerId="Windows Live" clId="Web-{4F8345B0-7C58-4D9D-8BA3-8E3EE4EC6846}" dt="2022-02-03T10:26:32.058" v="1766" actId="20577"/>
        <pc:sldMkLst>
          <pc:docMk/>
          <pc:sldMk cId="3632410159" sldId="308"/>
        </pc:sldMkLst>
        <pc:spChg chg="mod">
          <ac:chgData name="Yoke Fuan Wong" userId="1d30b5eefd88a1e5" providerId="Windows Live" clId="Web-{4F8345B0-7C58-4D9D-8BA3-8E3EE4EC6846}" dt="2022-02-03T10:26:32.058" v="1766" actId="20577"/>
          <ac:spMkLst>
            <pc:docMk/>
            <pc:sldMk cId="3632410159" sldId="308"/>
            <ac:spMk id="2" creationId="{1E27338B-6F24-4257-A5CD-3DF489445425}"/>
          </ac:spMkLst>
        </pc:spChg>
        <pc:spChg chg="mod">
          <ac:chgData name="Yoke Fuan Wong" userId="1d30b5eefd88a1e5" providerId="Windows Live" clId="Web-{4F8345B0-7C58-4D9D-8BA3-8E3EE4EC6846}" dt="2022-02-03T05:27:15.709" v="921" actId="20577"/>
          <ac:spMkLst>
            <pc:docMk/>
            <pc:sldMk cId="3632410159" sldId="308"/>
            <ac:spMk id="4" creationId="{9142EF27-7733-4D1E-8265-8BB5717C72C6}"/>
          </ac:spMkLst>
        </pc:spChg>
        <pc:spChg chg="add del">
          <ac:chgData name="Yoke Fuan Wong" userId="1d30b5eefd88a1e5" providerId="Windows Live" clId="Web-{4F8345B0-7C58-4D9D-8BA3-8E3EE4EC6846}" dt="2022-02-03T05:27:20.678" v="923"/>
          <ac:spMkLst>
            <pc:docMk/>
            <pc:sldMk cId="3632410159" sldId="308"/>
            <ac:spMk id="7" creationId="{87A93435-869F-4413-A823-1C590C3499C2}"/>
          </ac:spMkLst>
        </pc:spChg>
        <pc:spChg chg="add del mod">
          <ac:chgData name="Yoke Fuan Wong" userId="1d30b5eefd88a1e5" providerId="Windows Live" clId="Web-{4F8345B0-7C58-4D9D-8BA3-8E3EE4EC6846}" dt="2022-02-03T06:13:48.819" v="950"/>
          <ac:spMkLst>
            <pc:docMk/>
            <pc:sldMk cId="3632410159" sldId="308"/>
            <ac:spMk id="9" creationId="{D8C697E8-0F17-43ED-8511-410944A22484}"/>
          </ac:spMkLst>
        </pc:spChg>
        <pc:picChg chg="del">
          <ac:chgData name="Yoke Fuan Wong" userId="1d30b5eefd88a1e5" providerId="Windows Live" clId="Web-{4F8345B0-7C58-4D9D-8BA3-8E3EE4EC6846}" dt="2022-02-03T05:24:02.393" v="903"/>
          <ac:picMkLst>
            <pc:docMk/>
            <pc:sldMk cId="3632410159" sldId="308"/>
            <ac:picMk id="3" creationId="{3852A87C-484F-4EC1-9DB7-BF63DD219E1C}"/>
          </ac:picMkLst>
        </pc:picChg>
        <pc:picChg chg="add mod">
          <ac:chgData name="Yoke Fuan Wong" userId="1d30b5eefd88a1e5" providerId="Windows Live" clId="Web-{4F8345B0-7C58-4D9D-8BA3-8E3EE4EC6846}" dt="2022-02-03T06:11:16.998" v="927" actId="14100"/>
          <ac:picMkLst>
            <pc:docMk/>
            <pc:sldMk cId="3632410159" sldId="308"/>
            <ac:picMk id="3" creationId="{EA0336CC-90DE-474E-B9CB-C2095E5739BC}"/>
          </ac:picMkLst>
        </pc:picChg>
        <pc:picChg chg="add del mod">
          <ac:chgData name="Yoke Fuan Wong" userId="1d30b5eefd88a1e5" providerId="Windows Live" clId="Web-{4F8345B0-7C58-4D9D-8BA3-8E3EE4EC6846}" dt="2022-02-03T06:13:48.819" v="949"/>
          <ac:picMkLst>
            <pc:docMk/>
            <pc:sldMk cId="3632410159" sldId="308"/>
            <ac:picMk id="5" creationId="{A1DDC332-B0B9-4ABF-9382-7BF30E690E01}"/>
          </ac:picMkLst>
        </pc:picChg>
        <pc:picChg chg="add del mod">
          <ac:chgData name="Yoke Fuan Wong" userId="1d30b5eefd88a1e5" providerId="Windows Live" clId="Web-{4F8345B0-7C58-4D9D-8BA3-8E3EE4EC6846}" dt="2022-02-03T05:25:36.051" v="908"/>
          <ac:picMkLst>
            <pc:docMk/>
            <pc:sldMk cId="3632410159" sldId="308"/>
            <ac:picMk id="5" creationId="{B11FBE4A-2409-4FA9-B579-5A2AFD8C4654}"/>
          </ac:picMkLst>
        </pc:picChg>
        <pc:picChg chg="add del mod">
          <ac:chgData name="Yoke Fuan Wong" userId="1d30b5eefd88a1e5" providerId="Windows Live" clId="Web-{4F8345B0-7C58-4D9D-8BA3-8E3EE4EC6846}" dt="2022-02-03T05:27:17.272" v="922"/>
          <ac:picMkLst>
            <pc:docMk/>
            <pc:sldMk cId="3632410159" sldId="308"/>
            <ac:picMk id="6" creationId="{3720F654-2845-4FDE-AFC6-8BF4735CCC37}"/>
          </ac:picMkLst>
        </pc:picChg>
      </pc:sldChg>
      <pc:sldChg chg="addSp delSp modSp add replId">
        <pc:chgData name="Yoke Fuan Wong" userId="1d30b5eefd88a1e5" providerId="Windows Live" clId="Web-{4F8345B0-7C58-4D9D-8BA3-8E3EE4EC6846}" dt="2022-02-03T10:26:36.542" v="1767" actId="20577"/>
        <pc:sldMkLst>
          <pc:docMk/>
          <pc:sldMk cId="3367394724" sldId="309"/>
        </pc:sldMkLst>
        <pc:spChg chg="mod">
          <ac:chgData name="Yoke Fuan Wong" userId="1d30b5eefd88a1e5" providerId="Windows Live" clId="Web-{4F8345B0-7C58-4D9D-8BA3-8E3EE4EC6846}" dt="2022-02-03T10:26:36.542" v="1767" actId="20577"/>
          <ac:spMkLst>
            <pc:docMk/>
            <pc:sldMk cId="3367394724" sldId="309"/>
            <ac:spMk id="2" creationId="{1E27338B-6F24-4257-A5CD-3DF489445425}"/>
          </ac:spMkLst>
        </pc:spChg>
        <pc:spChg chg="del mod">
          <ac:chgData name="Yoke Fuan Wong" userId="1d30b5eefd88a1e5" providerId="Windows Live" clId="Web-{4F8345B0-7C58-4D9D-8BA3-8E3EE4EC6846}" dt="2022-02-03T06:13:40.490" v="947"/>
          <ac:spMkLst>
            <pc:docMk/>
            <pc:sldMk cId="3367394724" sldId="309"/>
            <ac:spMk id="4" creationId="{9142EF27-7733-4D1E-8265-8BB5717C72C6}"/>
          </ac:spMkLst>
        </pc:spChg>
        <pc:spChg chg="add mod">
          <ac:chgData name="Yoke Fuan Wong" userId="1d30b5eefd88a1e5" providerId="Windows Live" clId="Web-{4F8345B0-7C58-4D9D-8BA3-8E3EE4EC6846}" dt="2022-02-03T06:13:54.616" v="952" actId="1076"/>
          <ac:spMkLst>
            <pc:docMk/>
            <pc:sldMk cId="3367394724" sldId="309"/>
            <ac:spMk id="9" creationId="{EDDEAEEC-6BA9-4A96-A605-5812D7BC564A}"/>
          </ac:spMkLst>
        </pc:spChg>
        <pc:picChg chg="add mod">
          <ac:chgData name="Yoke Fuan Wong" userId="1d30b5eefd88a1e5" providerId="Windows Live" clId="Web-{4F8345B0-7C58-4D9D-8BA3-8E3EE4EC6846}" dt="2022-02-03T08:31:11.858" v="985" actId="1076"/>
          <ac:picMkLst>
            <pc:docMk/>
            <pc:sldMk cId="3367394724" sldId="309"/>
            <ac:picMk id="3" creationId="{73FA4AE6-A299-4EB5-AE14-C93BC3039A48}"/>
          </ac:picMkLst>
        </pc:picChg>
        <pc:picChg chg="add mod">
          <ac:chgData name="Yoke Fuan Wong" userId="1d30b5eefd88a1e5" providerId="Windows Live" clId="Web-{4F8345B0-7C58-4D9D-8BA3-8E3EE4EC6846}" dt="2022-02-03T08:31:16.280" v="987" actId="1076"/>
          <ac:picMkLst>
            <pc:docMk/>
            <pc:sldMk cId="3367394724" sldId="309"/>
            <ac:picMk id="4" creationId="{412D5251-76CC-4456-B48B-CBD76940869D}"/>
          </ac:picMkLst>
        </pc:picChg>
        <pc:picChg chg="add mod">
          <ac:chgData name="Yoke Fuan Wong" userId="1d30b5eefd88a1e5" providerId="Windows Live" clId="Web-{4F8345B0-7C58-4D9D-8BA3-8E3EE4EC6846}" dt="2022-02-03T08:31:14.077" v="986" actId="1076"/>
          <ac:picMkLst>
            <pc:docMk/>
            <pc:sldMk cId="3367394724" sldId="309"/>
            <ac:picMk id="5" creationId="{507B189A-642D-4133-8CD0-A179C5B25A95}"/>
          </ac:picMkLst>
        </pc:picChg>
        <pc:picChg chg="add mod">
          <ac:chgData name="Yoke Fuan Wong" userId="1d30b5eefd88a1e5" providerId="Windows Live" clId="Web-{4F8345B0-7C58-4D9D-8BA3-8E3EE4EC6846}" dt="2022-02-03T08:31:18.967" v="988" actId="1076"/>
          <ac:picMkLst>
            <pc:docMk/>
            <pc:sldMk cId="3367394724" sldId="309"/>
            <ac:picMk id="6" creationId="{30AAA356-2BDD-4673-90B6-772FE1CF38BD}"/>
          </ac:picMkLst>
        </pc:picChg>
        <pc:picChg chg="del">
          <ac:chgData name="Yoke Fuan Wong" userId="1d30b5eefd88a1e5" providerId="Windows Live" clId="Web-{4F8345B0-7C58-4D9D-8BA3-8E3EE4EC6846}" dt="2022-02-03T06:13:42.131" v="948"/>
          <ac:picMkLst>
            <pc:docMk/>
            <pc:sldMk cId="3367394724" sldId="309"/>
            <ac:picMk id="6" creationId="{3720F654-2845-4FDE-AFC6-8BF4735CCC37}"/>
          </ac:picMkLst>
        </pc:picChg>
        <pc:picChg chg="add mod">
          <ac:chgData name="Yoke Fuan Wong" userId="1d30b5eefd88a1e5" providerId="Windows Live" clId="Web-{4F8345B0-7C58-4D9D-8BA3-8E3EE4EC6846}" dt="2022-02-03T08:31:24.202" v="989" actId="1076"/>
          <ac:picMkLst>
            <pc:docMk/>
            <pc:sldMk cId="3367394724" sldId="309"/>
            <ac:picMk id="7" creationId="{821C0407-590C-47AA-828B-2D008BA4511E}"/>
          </ac:picMkLst>
        </pc:picChg>
        <pc:picChg chg="add mod">
          <ac:chgData name="Yoke Fuan Wong" userId="1d30b5eefd88a1e5" providerId="Windows Live" clId="Web-{4F8345B0-7C58-4D9D-8BA3-8E3EE4EC6846}" dt="2022-02-03T08:29:33.105" v="971" actId="1076"/>
          <ac:picMkLst>
            <pc:docMk/>
            <pc:sldMk cId="3367394724" sldId="309"/>
            <ac:picMk id="10" creationId="{36DBA807-A908-466B-BAF6-E19138F05F50}"/>
          </ac:picMkLst>
        </pc:picChg>
      </pc:sldChg>
      <pc:sldChg chg="addSp delSp modSp add replId">
        <pc:chgData name="Yoke Fuan Wong" userId="1d30b5eefd88a1e5" providerId="Windows Live" clId="Web-{4F8345B0-7C58-4D9D-8BA3-8E3EE4EC6846}" dt="2022-02-03T10:26:43.027" v="1768" actId="20577"/>
        <pc:sldMkLst>
          <pc:docMk/>
          <pc:sldMk cId="2046975297" sldId="310"/>
        </pc:sldMkLst>
        <pc:spChg chg="mod">
          <ac:chgData name="Yoke Fuan Wong" userId="1d30b5eefd88a1e5" providerId="Windows Live" clId="Web-{4F8345B0-7C58-4D9D-8BA3-8E3EE4EC6846}" dt="2022-02-03T10:26:43.027" v="1768" actId="20577"/>
          <ac:spMkLst>
            <pc:docMk/>
            <pc:sldMk cId="2046975297" sldId="310"/>
            <ac:spMk id="2" creationId="{1E27338B-6F24-4257-A5CD-3DF489445425}"/>
          </ac:spMkLst>
        </pc:spChg>
        <pc:picChg chg="del">
          <ac:chgData name="Yoke Fuan Wong" userId="1d30b5eefd88a1e5" providerId="Windows Live" clId="Web-{4F8345B0-7C58-4D9D-8BA3-8E3EE4EC6846}" dt="2022-02-03T08:31:57.906" v="991"/>
          <ac:picMkLst>
            <pc:docMk/>
            <pc:sldMk cId="2046975297" sldId="310"/>
            <ac:picMk id="3" creationId="{73FA4AE6-A299-4EB5-AE14-C93BC3039A48}"/>
          </ac:picMkLst>
        </pc:picChg>
        <pc:picChg chg="del">
          <ac:chgData name="Yoke Fuan Wong" userId="1d30b5eefd88a1e5" providerId="Windows Live" clId="Web-{4F8345B0-7C58-4D9D-8BA3-8E3EE4EC6846}" dt="2022-02-03T08:31:59.593" v="992"/>
          <ac:picMkLst>
            <pc:docMk/>
            <pc:sldMk cId="2046975297" sldId="310"/>
            <ac:picMk id="4" creationId="{412D5251-76CC-4456-B48B-CBD76940869D}"/>
          </ac:picMkLst>
        </pc:picChg>
        <pc:picChg chg="del">
          <ac:chgData name="Yoke Fuan Wong" userId="1d30b5eefd88a1e5" providerId="Windows Live" clId="Web-{4F8345B0-7C58-4D9D-8BA3-8E3EE4EC6846}" dt="2022-02-03T08:32:03.875" v="994"/>
          <ac:picMkLst>
            <pc:docMk/>
            <pc:sldMk cId="2046975297" sldId="310"/>
            <ac:picMk id="5" creationId="{507B189A-642D-4133-8CD0-A179C5B25A95}"/>
          </ac:picMkLst>
        </pc:picChg>
        <pc:picChg chg="del">
          <ac:chgData name="Yoke Fuan Wong" userId="1d30b5eefd88a1e5" providerId="Windows Live" clId="Web-{4F8345B0-7C58-4D9D-8BA3-8E3EE4EC6846}" dt="2022-02-03T08:32:05.859" v="995"/>
          <ac:picMkLst>
            <pc:docMk/>
            <pc:sldMk cId="2046975297" sldId="310"/>
            <ac:picMk id="6" creationId="{30AAA356-2BDD-4673-90B6-772FE1CF38BD}"/>
          </ac:picMkLst>
        </pc:picChg>
        <pc:picChg chg="del">
          <ac:chgData name="Yoke Fuan Wong" userId="1d30b5eefd88a1e5" providerId="Windows Live" clId="Web-{4F8345B0-7C58-4D9D-8BA3-8E3EE4EC6846}" dt="2022-02-03T08:32:01.890" v="993"/>
          <ac:picMkLst>
            <pc:docMk/>
            <pc:sldMk cId="2046975297" sldId="310"/>
            <ac:picMk id="7" creationId="{821C0407-590C-47AA-828B-2D008BA4511E}"/>
          </ac:picMkLst>
        </pc:picChg>
        <pc:picChg chg="add mod">
          <ac:chgData name="Yoke Fuan Wong" userId="1d30b5eefd88a1e5" providerId="Windows Live" clId="Web-{4F8345B0-7C58-4D9D-8BA3-8E3EE4EC6846}" dt="2022-02-03T08:32:51.813" v="1006" actId="1076"/>
          <ac:picMkLst>
            <pc:docMk/>
            <pc:sldMk cId="2046975297" sldId="310"/>
            <ac:picMk id="8" creationId="{BCAF348D-1092-440F-ACD1-DF8EA270324B}"/>
          </ac:picMkLst>
        </pc:picChg>
        <pc:picChg chg="del">
          <ac:chgData name="Yoke Fuan Wong" userId="1d30b5eefd88a1e5" providerId="Windows Live" clId="Web-{4F8345B0-7C58-4D9D-8BA3-8E3EE4EC6846}" dt="2022-02-03T08:32:48.548" v="1005"/>
          <ac:picMkLst>
            <pc:docMk/>
            <pc:sldMk cId="2046975297" sldId="310"/>
            <ac:picMk id="10" creationId="{36DBA807-A908-466B-BAF6-E19138F05F50}"/>
          </ac:picMkLst>
        </pc:picChg>
        <pc:picChg chg="add mod">
          <ac:chgData name="Yoke Fuan Wong" userId="1d30b5eefd88a1e5" providerId="Windows Live" clId="Web-{4F8345B0-7C58-4D9D-8BA3-8E3EE4EC6846}" dt="2022-02-03T08:32:55.485" v="1007" actId="1076"/>
          <ac:picMkLst>
            <pc:docMk/>
            <pc:sldMk cId="2046975297" sldId="310"/>
            <ac:picMk id="11" creationId="{F33CBC86-7995-40F8-96F8-6D1A51D3DD83}"/>
          </ac:picMkLst>
        </pc:picChg>
      </pc:sldChg>
      <pc:sldChg chg="addSp delSp modSp add replId">
        <pc:chgData name="Yoke Fuan Wong" userId="1d30b5eefd88a1e5" providerId="Windows Live" clId="Web-{4F8345B0-7C58-4D9D-8BA3-8E3EE4EC6846}" dt="2022-02-03T10:26:47.199" v="1769" actId="20577"/>
        <pc:sldMkLst>
          <pc:docMk/>
          <pc:sldMk cId="1702655892" sldId="311"/>
        </pc:sldMkLst>
        <pc:spChg chg="mod">
          <ac:chgData name="Yoke Fuan Wong" userId="1d30b5eefd88a1e5" providerId="Windows Live" clId="Web-{4F8345B0-7C58-4D9D-8BA3-8E3EE4EC6846}" dt="2022-02-03T10:26:47.199" v="1769" actId="20577"/>
          <ac:spMkLst>
            <pc:docMk/>
            <pc:sldMk cId="1702655892" sldId="311"/>
            <ac:spMk id="2" creationId="{1E27338B-6F24-4257-A5CD-3DF489445425}"/>
          </ac:spMkLst>
        </pc:spChg>
        <pc:spChg chg="mod">
          <ac:chgData name="Yoke Fuan Wong" userId="1d30b5eefd88a1e5" providerId="Windows Live" clId="Web-{4F8345B0-7C58-4D9D-8BA3-8E3EE4EC6846}" dt="2022-02-03T08:38:07.743" v="1039" actId="20577"/>
          <ac:spMkLst>
            <pc:docMk/>
            <pc:sldMk cId="1702655892" sldId="311"/>
            <ac:spMk id="9" creationId="{EDDEAEEC-6BA9-4A96-A605-5812D7BC564A}"/>
          </ac:spMkLst>
        </pc:spChg>
        <pc:picChg chg="add mod">
          <ac:chgData name="Yoke Fuan Wong" userId="1d30b5eefd88a1e5" providerId="Windows Live" clId="Web-{4F8345B0-7C58-4D9D-8BA3-8E3EE4EC6846}" dt="2022-02-03T08:38:25.165" v="1045" actId="14100"/>
          <ac:picMkLst>
            <pc:docMk/>
            <pc:sldMk cId="1702655892" sldId="311"/>
            <ac:picMk id="3" creationId="{2BA7F5EC-7757-468C-8C8D-81B5FE08934B}"/>
          </ac:picMkLst>
        </pc:picChg>
        <pc:picChg chg="add mod">
          <ac:chgData name="Yoke Fuan Wong" userId="1d30b5eefd88a1e5" providerId="Windows Live" clId="Web-{4F8345B0-7C58-4D9D-8BA3-8E3EE4EC6846}" dt="2022-02-03T08:38:16.196" v="1041" actId="1076"/>
          <ac:picMkLst>
            <pc:docMk/>
            <pc:sldMk cId="1702655892" sldId="311"/>
            <ac:picMk id="4" creationId="{C71BAFDD-4B75-40F7-9B86-4EAD932DA78B}"/>
          </ac:picMkLst>
        </pc:picChg>
        <pc:picChg chg="add del mod">
          <ac:chgData name="Yoke Fuan Wong" userId="1d30b5eefd88a1e5" providerId="Windows Live" clId="Web-{4F8345B0-7C58-4D9D-8BA3-8E3EE4EC6846}" dt="2022-02-03T08:37:08.413" v="1029"/>
          <ac:picMkLst>
            <pc:docMk/>
            <pc:sldMk cId="1702655892" sldId="311"/>
            <ac:picMk id="5" creationId="{D2CD174C-FB26-44DD-AFE6-60D98191FFED}"/>
          </ac:picMkLst>
        </pc:picChg>
        <pc:picChg chg="add mod">
          <ac:chgData name="Yoke Fuan Wong" userId="1d30b5eefd88a1e5" providerId="Windows Live" clId="Web-{4F8345B0-7C58-4D9D-8BA3-8E3EE4EC6846}" dt="2022-02-03T08:38:18.556" v="1042" actId="1076"/>
          <ac:picMkLst>
            <pc:docMk/>
            <pc:sldMk cId="1702655892" sldId="311"/>
            <ac:picMk id="6" creationId="{D49158E6-3FFF-423C-AE5C-D1A01EE4C8E6}"/>
          </ac:picMkLst>
        </pc:picChg>
        <pc:picChg chg="del">
          <ac:chgData name="Yoke Fuan Wong" userId="1d30b5eefd88a1e5" providerId="Windows Live" clId="Web-{4F8345B0-7C58-4D9D-8BA3-8E3EE4EC6846}" dt="2022-02-03T08:35:30.942" v="1011"/>
          <ac:picMkLst>
            <pc:docMk/>
            <pc:sldMk cId="1702655892" sldId="311"/>
            <ac:picMk id="8" creationId="{BCAF348D-1092-440F-ACD1-DF8EA270324B}"/>
          </ac:picMkLst>
        </pc:picChg>
        <pc:picChg chg="del">
          <ac:chgData name="Yoke Fuan Wong" userId="1d30b5eefd88a1e5" providerId="Windows Live" clId="Web-{4F8345B0-7C58-4D9D-8BA3-8E3EE4EC6846}" dt="2022-02-03T08:35:32.458" v="1012"/>
          <ac:picMkLst>
            <pc:docMk/>
            <pc:sldMk cId="1702655892" sldId="311"/>
            <ac:picMk id="11" creationId="{F33CBC86-7995-40F8-96F8-6D1A51D3DD83}"/>
          </ac:picMkLst>
        </pc:picChg>
      </pc:sldChg>
      <pc:sldChg chg="addSp delSp modSp add replId">
        <pc:chgData name="Yoke Fuan Wong" userId="1d30b5eefd88a1e5" providerId="Windows Live" clId="Web-{4F8345B0-7C58-4D9D-8BA3-8E3EE4EC6846}" dt="2022-02-03T10:26:58.683" v="1770" actId="20577"/>
        <pc:sldMkLst>
          <pc:docMk/>
          <pc:sldMk cId="1307563525" sldId="312"/>
        </pc:sldMkLst>
        <pc:spChg chg="mod">
          <ac:chgData name="Yoke Fuan Wong" userId="1d30b5eefd88a1e5" providerId="Windows Live" clId="Web-{4F8345B0-7C58-4D9D-8BA3-8E3EE4EC6846}" dt="2022-02-03T10:26:58.683" v="1770" actId="20577"/>
          <ac:spMkLst>
            <pc:docMk/>
            <pc:sldMk cId="1307563525" sldId="312"/>
            <ac:spMk id="2" creationId="{1E27338B-6F24-4257-A5CD-3DF489445425}"/>
          </ac:spMkLst>
        </pc:spChg>
        <pc:spChg chg="add del">
          <ac:chgData name="Yoke Fuan Wong" userId="1d30b5eefd88a1e5" providerId="Windows Live" clId="Web-{4F8345B0-7C58-4D9D-8BA3-8E3EE4EC6846}" dt="2022-02-03T08:39:50.199" v="1065"/>
          <ac:spMkLst>
            <pc:docMk/>
            <pc:sldMk cId="1307563525" sldId="312"/>
            <ac:spMk id="7" creationId="{73210508-2C08-4019-92A1-4B638506B444}"/>
          </ac:spMkLst>
        </pc:spChg>
        <pc:spChg chg="mod">
          <ac:chgData name="Yoke Fuan Wong" userId="1d30b5eefd88a1e5" providerId="Windows Live" clId="Web-{4F8345B0-7C58-4D9D-8BA3-8E3EE4EC6846}" dt="2022-02-03T08:43:38.345" v="1117" actId="1076"/>
          <ac:spMkLst>
            <pc:docMk/>
            <pc:sldMk cId="1307563525" sldId="312"/>
            <ac:spMk id="9" creationId="{EDDEAEEC-6BA9-4A96-A605-5812D7BC564A}"/>
          </ac:spMkLst>
        </pc:spChg>
        <pc:spChg chg="add mod">
          <ac:chgData name="Yoke Fuan Wong" userId="1d30b5eefd88a1e5" providerId="Windows Live" clId="Web-{4F8345B0-7C58-4D9D-8BA3-8E3EE4EC6846}" dt="2022-02-03T08:43:21.001" v="1111" actId="20577"/>
          <ac:spMkLst>
            <pc:docMk/>
            <pc:sldMk cId="1307563525" sldId="312"/>
            <ac:spMk id="13" creationId="{B8155960-766B-4D7C-B5FB-41F7E11F3FA5}"/>
          </ac:spMkLst>
        </pc:spChg>
        <pc:picChg chg="del">
          <ac:chgData name="Yoke Fuan Wong" userId="1d30b5eefd88a1e5" providerId="Windows Live" clId="Web-{4F8345B0-7C58-4D9D-8BA3-8E3EE4EC6846}" dt="2022-02-03T08:39:04.104" v="1054"/>
          <ac:picMkLst>
            <pc:docMk/>
            <pc:sldMk cId="1307563525" sldId="312"/>
            <ac:picMk id="3" creationId="{2BA7F5EC-7757-468C-8C8D-81B5FE08934B}"/>
          </ac:picMkLst>
        </pc:picChg>
        <pc:picChg chg="del">
          <ac:chgData name="Yoke Fuan Wong" userId="1d30b5eefd88a1e5" providerId="Windows Live" clId="Web-{4F8345B0-7C58-4D9D-8BA3-8E3EE4EC6846}" dt="2022-02-03T08:39:06.135" v="1055"/>
          <ac:picMkLst>
            <pc:docMk/>
            <pc:sldMk cId="1307563525" sldId="312"/>
            <ac:picMk id="4" creationId="{C71BAFDD-4B75-40F7-9B86-4EAD932DA78B}"/>
          </ac:picMkLst>
        </pc:picChg>
        <pc:picChg chg="add mod">
          <ac:chgData name="Yoke Fuan Wong" userId="1d30b5eefd88a1e5" providerId="Windows Live" clId="Web-{4F8345B0-7C58-4D9D-8BA3-8E3EE4EC6846}" dt="2022-02-03T08:43:38.329" v="1116" actId="1076"/>
          <ac:picMkLst>
            <pc:docMk/>
            <pc:sldMk cId="1307563525" sldId="312"/>
            <ac:picMk id="5" creationId="{16086A51-A317-4239-8327-F226812568A0}"/>
          </ac:picMkLst>
        </pc:picChg>
        <pc:picChg chg="del">
          <ac:chgData name="Yoke Fuan Wong" userId="1d30b5eefd88a1e5" providerId="Windows Live" clId="Web-{4F8345B0-7C58-4D9D-8BA3-8E3EE4EC6846}" dt="2022-02-03T08:39:06.948" v="1056"/>
          <ac:picMkLst>
            <pc:docMk/>
            <pc:sldMk cId="1307563525" sldId="312"/>
            <ac:picMk id="6" creationId="{D49158E6-3FFF-423C-AE5C-D1A01EE4C8E6}"/>
          </ac:picMkLst>
        </pc:picChg>
        <pc:picChg chg="add mod">
          <ac:chgData name="Yoke Fuan Wong" userId="1d30b5eefd88a1e5" providerId="Windows Live" clId="Web-{4F8345B0-7C58-4D9D-8BA3-8E3EE4EC6846}" dt="2022-02-03T08:43:29.970" v="1114" actId="14100"/>
          <ac:picMkLst>
            <pc:docMk/>
            <pc:sldMk cId="1307563525" sldId="312"/>
            <ac:picMk id="8" creationId="{8F409FC0-A93D-42DF-9833-1366C9794E89}"/>
          </ac:picMkLst>
        </pc:picChg>
      </pc:sldChg>
      <pc:sldChg chg="delSp modSp add replId">
        <pc:chgData name="Yoke Fuan Wong" userId="1d30b5eefd88a1e5" providerId="Windows Live" clId="Web-{4F8345B0-7C58-4D9D-8BA3-8E3EE4EC6846}" dt="2022-02-03T10:27:03.980" v="1771" actId="20577"/>
        <pc:sldMkLst>
          <pc:docMk/>
          <pc:sldMk cId="792802552" sldId="313"/>
        </pc:sldMkLst>
        <pc:spChg chg="mod">
          <ac:chgData name="Yoke Fuan Wong" userId="1d30b5eefd88a1e5" providerId="Windows Live" clId="Web-{4F8345B0-7C58-4D9D-8BA3-8E3EE4EC6846}" dt="2022-02-03T10:27:03.980" v="1771" actId="20577"/>
          <ac:spMkLst>
            <pc:docMk/>
            <pc:sldMk cId="792802552" sldId="313"/>
            <ac:spMk id="2" creationId="{1E27338B-6F24-4257-A5CD-3DF489445425}"/>
          </ac:spMkLst>
        </pc:spChg>
        <pc:spChg chg="del">
          <ac:chgData name="Yoke Fuan Wong" userId="1d30b5eefd88a1e5" providerId="Windows Live" clId="Web-{4F8345B0-7C58-4D9D-8BA3-8E3EE4EC6846}" dt="2022-02-03T08:47:30.335" v="1135"/>
          <ac:spMkLst>
            <pc:docMk/>
            <pc:sldMk cId="792802552" sldId="313"/>
            <ac:spMk id="9" creationId="{EDDEAEEC-6BA9-4A96-A605-5812D7BC564A}"/>
          </ac:spMkLst>
        </pc:spChg>
        <pc:spChg chg="mod">
          <ac:chgData name="Yoke Fuan Wong" userId="1d30b5eefd88a1e5" providerId="Windows Live" clId="Web-{4F8345B0-7C58-4D9D-8BA3-8E3EE4EC6846}" dt="2022-02-03T08:47:34.226" v="1137" actId="20577"/>
          <ac:spMkLst>
            <pc:docMk/>
            <pc:sldMk cId="792802552" sldId="313"/>
            <ac:spMk id="13" creationId="{B8155960-766B-4D7C-B5FB-41F7E11F3FA5}"/>
          </ac:spMkLst>
        </pc:spChg>
        <pc:picChg chg="del">
          <ac:chgData name="Yoke Fuan Wong" userId="1d30b5eefd88a1e5" providerId="Windows Live" clId="Web-{4F8345B0-7C58-4D9D-8BA3-8E3EE4EC6846}" dt="2022-02-03T08:47:27.132" v="1134"/>
          <ac:picMkLst>
            <pc:docMk/>
            <pc:sldMk cId="792802552" sldId="313"/>
            <ac:picMk id="5" creationId="{16086A51-A317-4239-8327-F226812568A0}"/>
          </ac:picMkLst>
        </pc:picChg>
        <pc:picChg chg="del">
          <ac:chgData name="Yoke Fuan Wong" userId="1d30b5eefd88a1e5" providerId="Windows Live" clId="Web-{4F8345B0-7C58-4D9D-8BA3-8E3EE4EC6846}" dt="2022-02-03T08:47:20.819" v="1133"/>
          <ac:picMkLst>
            <pc:docMk/>
            <pc:sldMk cId="792802552" sldId="313"/>
            <ac:picMk id="8" creationId="{8F409FC0-A93D-42DF-9833-1366C9794E89}"/>
          </ac:picMkLst>
        </pc:picChg>
      </pc:sldChg>
      <pc:sldChg chg="addSp delSp modSp add replId">
        <pc:chgData name="Yoke Fuan Wong" userId="1d30b5eefd88a1e5" providerId="Windows Live" clId="Web-{4F8345B0-7C58-4D9D-8BA3-8E3EE4EC6846}" dt="2022-02-03T10:26:27.136" v="1765" actId="20577"/>
        <pc:sldMkLst>
          <pc:docMk/>
          <pc:sldMk cId="3469232354" sldId="314"/>
        </pc:sldMkLst>
        <pc:spChg chg="mod">
          <ac:chgData name="Yoke Fuan Wong" userId="1d30b5eefd88a1e5" providerId="Windows Live" clId="Web-{4F8345B0-7C58-4D9D-8BA3-8E3EE4EC6846}" dt="2022-02-03T10:26:27.136" v="1765" actId="20577"/>
          <ac:spMkLst>
            <pc:docMk/>
            <pc:sldMk cId="3469232354" sldId="314"/>
            <ac:spMk id="2" creationId="{1E27338B-6F24-4257-A5CD-3DF489445425}"/>
          </ac:spMkLst>
        </pc:spChg>
        <pc:spChg chg="mod">
          <ac:chgData name="Yoke Fuan Wong" userId="1d30b5eefd88a1e5" providerId="Windows Live" clId="Web-{4F8345B0-7C58-4D9D-8BA3-8E3EE4EC6846}" dt="2022-02-03T08:48:37.071" v="1145" actId="20577"/>
          <ac:spMkLst>
            <pc:docMk/>
            <pc:sldMk cId="3469232354" sldId="314"/>
            <ac:spMk id="4" creationId="{9142EF27-7733-4D1E-8265-8BB5717C72C6}"/>
          </ac:spMkLst>
        </pc:spChg>
        <pc:picChg chg="del">
          <ac:chgData name="Yoke Fuan Wong" userId="1d30b5eefd88a1e5" providerId="Windows Live" clId="Web-{4F8345B0-7C58-4D9D-8BA3-8E3EE4EC6846}" dt="2022-02-03T08:48:38.962" v="1146"/>
          <ac:picMkLst>
            <pc:docMk/>
            <pc:sldMk cId="3469232354" sldId="314"/>
            <ac:picMk id="3" creationId="{3852A87C-484F-4EC1-9DB7-BF63DD219E1C}"/>
          </ac:picMkLst>
        </pc:picChg>
        <pc:picChg chg="add mod">
          <ac:chgData name="Yoke Fuan Wong" userId="1d30b5eefd88a1e5" providerId="Windows Live" clId="Web-{4F8345B0-7C58-4D9D-8BA3-8E3EE4EC6846}" dt="2022-02-03T08:49:11.103" v="1150" actId="14100"/>
          <ac:picMkLst>
            <pc:docMk/>
            <pc:sldMk cId="3469232354" sldId="314"/>
            <ac:picMk id="5" creationId="{FDFE0C5E-D788-45DA-A22F-EBC596D0ACF3}"/>
          </ac:picMkLst>
        </pc:picChg>
      </pc:sldChg>
      <pc:sldChg chg="addSp delSp modSp add ord replId">
        <pc:chgData name="Yoke Fuan Wong" userId="1d30b5eefd88a1e5" providerId="Windows Live" clId="Web-{4F8345B0-7C58-4D9D-8BA3-8E3EE4EC6846}" dt="2022-02-03T09:02:59.998" v="1266" actId="20577"/>
        <pc:sldMkLst>
          <pc:docMk/>
          <pc:sldMk cId="4186592508" sldId="315"/>
        </pc:sldMkLst>
        <pc:spChg chg="del mod">
          <ac:chgData name="Yoke Fuan Wong" userId="1d30b5eefd88a1e5" providerId="Windows Live" clId="Web-{4F8345B0-7C58-4D9D-8BA3-8E3EE4EC6846}" dt="2022-02-03T08:59:47.368" v="1187"/>
          <ac:spMkLst>
            <pc:docMk/>
            <pc:sldMk cId="4186592508" sldId="315"/>
            <ac:spMk id="2" creationId="{1E27338B-6F24-4257-A5CD-3DF489445425}"/>
          </ac:spMkLst>
        </pc:spChg>
        <pc:spChg chg="add mod">
          <ac:chgData name="Yoke Fuan Wong" userId="1d30b5eefd88a1e5" providerId="Windows Live" clId="Web-{4F8345B0-7C58-4D9D-8BA3-8E3EE4EC6846}" dt="2022-02-03T09:02:54.935" v="1265" actId="20577"/>
          <ac:spMkLst>
            <pc:docMk/>
            <pc:sldMk cId="4186592508" sldId="315"/>
            <ac:spMk id="14" creationId="{AA938981-F8F8-47DC-A0D3-14B32DF7FF8A}"/>
          </ac:spMkLst>
        </pc:spChg>
        <pc:spChg chg="add mod">
          <ac:chgData name="Yoke Fuan Wong" userId="1d30b5eefd88a1e5" providerId="Windows Live" clId="Web-{4F8345B0-7C58-4D9D-8BA3-8E3EE4EC6846}" dt="2022-02-03T09:02:59.998" v="1266" actId="20577"/>
          <ac:spMkLst>
            <pc:docMk/>
            <pc:sldMk cId="4186592508" sldId="315"/>
            <ac:spMk id="16" creationId="{B3D93280-8463-4DAD-888C-6991FD14961C}"/>
          </ac:spMkLst>
        </pc:spChg>
        <pc:spChg chg="add del">
          <ac:chgData name="Yoke Fuan Wong" userId="1d30b5eefd88a1e5" providerId="Windows Live" clId="Web-{4F8345B0-7C58-4D9D-8BA3-8E3EE4EC6846}" dt="2022-02-03T09:01:44.418" v="1261"/>
          <ac:spMkLst>
            <pc:docMk/>
            <pc:sldMk cId="4186592508" sldId="315"/>
            <ac:spMk id="17" creationId="{216ABA13-53FF-4BCD-99BD-5A83EA8AB69F}"/>
          </ac:spMkLst>
        </pc:spChg>
        <pc:graphicFrameChg chg="del">
          <ac:chgData name="Yoke Fuan Wong" userId="1d30b5eefd88a1e5" providerId="Windows Live" clId="Web-{4F8345B0-7C58-4D9D-8BA3-8E3EE4EC6846}" dt="2022-02-03T08:59:47.290" v="1186"/>
          <ac:graphicFrameMkLst>
            <pc:docMk/>
            <pc:sldMk cId="4186592508" sldId="315"/>
            <ac:graphicFrameMk id="4" creationId="{F71BDC42-18D2-4761-A588-2693990545B6}"/>
          </ac:graphicFrameMkLst>
        </pc:graphicFrameChg>
        <pc:picChg chg="add mod">
          <ac:chgData name="Yoke Fuan Wong" userId="1d30b5eefd88a1e5" providerId="Windows Live" clId="Web-{4F8345B0-7C58-4D9D-8BA3-8E3EE4EC6846}" dt="2022-02-03T09:01:47.559" v="1262" actId="1076"/>
          <ac:picMkLst>
            <pc:docMk/>
            <pc:sldMk cId="4186592508" sldId="315"/>
            <ac:picMk id="15" creationId="{7054BD93-BD7B-4696-BBB4-F4DF2F2543F2}"/>
          </ac:picMkLst>
        </pc:picChg>
      </pc:sldChg>
      <pc:sldChg chg="addSp delSp modSp add replId">
        <pc:chgData name="Yoke Fuan Wong" userId="1d30b5eefd88a1e5" providerId="Windows Live" clId="Web-{4F8345B0-7C58-4D9D-8BA3-8E3EE4EC6846}" dt="2022-02-03T09:07:12.145" v="1276" actId="20577"/>
        <pc:sldMkLst>
          <pc:docMk/>
          <pc:sldMk cId="732531424" sldId="316"/>
        </pc:sldMkLst>
        <pc:spChg chg="del mod">
          <ac:chgData name="Yoke Fuan Wong" userId="1d30b5eefd88a1e5" providerId="Windows Live" clId="Web-{4F8345B0-7C58-4D9D-8BA3-8E3EE4EC6846}" dt="2022-02-03T09:07:08.692" v="1273"/>
          <ac:spMkLst>
            <pc:docMk/>
            <pc:sldMk cId="732531424" sldId="316"/>
            <ac:spMk id="2" creationId="{1E27338B-6F24-4257-A5CD-3DF489445425}"/>
          </ac:spMkLst>
        </pc:spChg>
        <pc:spChg chg="add mod">
          <ac:chgData name="Yoke Fuan Wong" userId="1d30b5eefd88a1e5" providerId="Windows Live" clId="Web-{4F8345B0-7C58-4D9D-8BA3-8E3EE4EC6846}" dt="2022-02-03T09:07:12.145" v="1276" actId="20577"/>
          <ac:spMkLst>
            <pc:docMk/>
            <pc:sldMk cId="732531424" sldId="316"/>
            <ac:spMk id="14" creationId="{66EA7A2C-7D6D-40B4-8EF7-2479D59BAC71}"/>
          </ac:spMkLst>
        </pc:spChg>
        <pc:graphicFrameChg chg="del">
          <ac:chgData name="Yoke Fuan Wong" userId="1d30b5eefd88a1e5" providerId="Windows Live" clId="Web-{4F8345B0-7C58-4D9D-8BA3-8E3EE4EC6846}" dt="2022-02-03T09:07:08.614" v="1272"/>
          <ac:graphicFrameMkLst>
            <pc:docMk/>
            <pc:sldMk cId="732531424" sldId="316"/>
            <ac:graphicFrameMk id="4" creationId="{F71BDC42-18D2-4761-A588-2693990545B6}"/>
          </ac:graphicFrameMkLst>
        </pc:graphicFrameChg>
      </pc:sldChg>
      <pc:sldChg chg="add replId">
        <pc:chgData name="Yoke Fuan Wong" userId="1d30b5eefd88a1e5" providerId="Windows Live" clId="Web-{4F8345B0-7C58-4D9D-8BA3-8E3EE4EC6846}" dt="2022-02-03T09:31:40.165" v="1486"/>
        <pc:sldMkLst>
          <pc:docMk/>
          <pc:sldMk cId="2864526859" sldId="317"/>
        </pc:sldMkLst>
      </pc:sldChg>
      <pc:sldChg chg="addSp modSp add ord replId">
        <pc:chgData name="Yoke Fuan Wong" userId="1d30b5eefd88a1e5" providerId="Windows Live" clId="Web-{4F8345B0-7C58-4D9D-8BA3-8E3EE4EC6846}" dt="2022-02-03T09:49:28.816" v="1602" actId="20577"/>
        <pc:sldMkLst>
          <pc:docMk/>
          <pc:sldMk cId="3702138476" sldId="318"/>
        </pc:sldMkLst>
        <pc:spChg chg="mod">
          <ac:chgData name="Yoke Fuan Wong" userId="1d30b5eefd88a1e5" providerId="Windows Live" clId="Web-{4F8345B0-7C58-4D9D-8BA3-8E3EE4EC6846}" dt="2022-02-03T09:36:33.344" v="1563" actId="20577"/>
          <ac:spMkLst>
            <pc:docMk/>
            <pc:sldMk cId="3702138476" sldId="318"/>
            <ac:spMk id="2" creationId="{1E27338B-6F24-4257-A5CD-3DF489445425}"/>
          </ac:spMkLst>
        </pc:spChg>
        <pc:spChg chg="add mod">
          <ac:chgData name="Yoke Fuan Wong" userId="1d30b5eefd88a1e5" providerId="Windows Live" clId="Web-{4F8345B0-7C58-4D9D-8BA3-8E3EE4EC6846}" dt="2022-02-03T09:49:28.816" v="1602" actId="20577"/>
          <ac:spMkLst>
            <pc:docMk/>
            <pc:sldMk cId="3702138476" sldId="318"/>
            <ac:spMk id="4" creationId="{17C509EF-D281-4417-9E2A-B4CBA5730627}"/>
          </ac:spMkLst>
        </pc:spChg>
        <pc:spChg chg="mod">
          <ac:chgData name="Yoke Fuan Wong" userId="1d30b5eefd88a1e5" providerId="Windows Live" clId="Web-{4F8345B0-7C58-4D9D-8BA3-8E3EE4EC6846}" dt="2022-02-03T09:35:49.359" v="1554" actId="20577"/>
          <ac:spMkLst>
            <pc:docMk/>
            <pc:sldMk cId="3702138476" sldId="318"/>
            <ac:spMk id="13" creationId="{B8155960-766B-4D7C-B5FB-41F7E11F3FA5}"/>
          </ac:spMkLst>
        </pc:spChg>
        <pc:picChg chg="add mod">
          <ac:chgData name="Yoke Fuan Wong" userId="1d30b5eefd88a1e5" providerId="Windows Live" clId="Web-{4F8345B0-7C58-4D9D-8BA3-8E3EE4EC6846}" dt="2022-02-03T09:39:46.021" v="1597" actId="14100"/>
          <ac:picMkLst>
            <pc:docMk/>
            <pc:sldMk cId="3702138476" sldId="318"/>
            <ac:picMk id="3" creationId="{26C0E9F2-1400-479F-B607-B2FB71114F56}"/>
          </ac:picMkLst>
        </pc:picChg>
        <pc:picChg chg="add mod">
          <ac:chgData name="Yoke Fuan Wong" userId="1d30b5eefd88a1e5" providerId="Windows Live" clId="Web-{4F8345B0-7C58-4D9D-8BA3-8E3EE4EC6846}" dt="2022-02-03T09:39:32.598" v="1595" actId="14100"/>
          <ac:picMkLst>
            <pc:docMk/>
            <pc:sldMk cId="3702138476" sldId="318"/>
            <ac:picMk id="5" creationId="{7E53B065-703F-4557-A4D6-7208D6C9AA39}"/>
          </ac:picMkLst>
        </pc:picChg>
      </pc:sldChg>
      <pc:sldChg chg="add replId">
        <pc:chgData name="Yoke Fuan Wong" userId="1d30b5eefd88a1e5" providerId="Windows Live" clId="Web-{4F8345B0-7C58-4D9D-8BA3-8E3EE4EC6846}" dt="2022-02-03T10:11:14.973" v="1732"/>
        <pc:sldMkLst>
          <pc:docMk/>
          <pc:sldMk cId="1283074309" sldId="319"/>
        </pc:sldMkLst>
      </pc:sldChg>
      <pc:sldChg chg="add del replId">
        <pc:chgData name="Yoke Fuan Wong" userId="1d30b5eefd88a1e5" providerId="Windows Live" clId="Web-{4F8345B0-7C58-4D9D-8BA3-8E3EE4EC6846}" dt="2022-02-03T10:11:12.113" v="1731"/>
        <pc:sldMkLst>
          <pc:docMk/>
          <pc:sldMk cId="2697462014" sldId="319"/>
        </pc:sldMkLst>
      </pc:sldChg>
    </pc:docChg>
  </pc:docChgLst>
  <pc:docChgLst>
    <pc:chgData name="saleem jumabhoy" userId="8e68eee4f0321008" providerId="Windows Live" clId="Web-{6C728D4F-B3B4-4F16-A370-DB7A500A1CF4}"/>
    <pc:docChg chg="modSld">
      <pc:chgData name="saleem jumabhoy" userId="8e68eee4f0321008" providerId="Windows Live" clId="Web-{6C728D4F-B3B4-4F16-A370-DB7A500A1CF4}" dt="2022-01-28T07:21:09.913" v="23" actId="20577"/>
      <pc:docMkLst>
        <pc:docMk/>
      </pc:docMkLst>
      <pc:sldChg chg="modSp">
        <pc:chgData name="saleem jumabhoy" userId="8e68eee4f0321008" providerId="Windows Live" clId="Web-{6C728D4F-B3B4-4F16-A370-DB7A500A1CF4}" dt="2022-01-28T07:21:09.913" v="23" actId="20577"/>
        <pc:sldMkLst>
          <pc:docMk/>
          <pc:sldMk cId="3410815756" sldId="274"/>
        </pc:sldMkLst>
        <pc:spChg chg="mod">
          <ac:chgData name="saleem jumabhoy" userId="8e68eee4f0321008" providerId="Windows Live" clId="Web-{6C728D4F-B3B4-4F16-A370-DB7A500A1CF4}" dt="2022-01-28T07:21:09.913" v="23" actId="20577"/>
          <ac:spMkLst>
            <pc:docMk/>
            <pc:sldMk cId="3410815756" sldId="274"/>
            <ac:spMk id="3" creationId="{F8E4821F-018D-476D-9E0C-324CCC0F37DC}"/>
          </ac:spMkLst>
        </pc:spChg>
      </pc:sldChg>
    </pc:docChg>
  </pc:docChgLst>
  <pc:docChgLst>
    <pc:chgData name="Yoke Fuan Wong" userId="1d30b5eefd88a1e5" providerId="Windows Live" clId="Web-{5C03D913-56DF-4629-82BD-12BE591E5F14}"/>
    <pc:docChg chg="modSld">
      <pc:chgData name="Yoke Fuan Wong" userId="1d30b5eefd88a1e5" providerId="Windows Live" clId="Web-{5C03D913-56DF-4629-82BD-12BE591E5F14}" dt="2022-02-08T02:53:34.676" v="13" actId="20577"/>
      <pc:docMkLst>
        <pc:docMk/>
      </pc:docMkLst>
      <pc:sldChg chg="modSp">
        <pc:chgData name="Yoke Fuan Wong" userId="1d30b5eefd88a1e5" providerId="Windows Live" clId="Web-{5C03D913-56DF-4629-82BD-12BE591E5F14}" dt="2022-02-08T02:53:34.676" v="13" actId="20577"/>
        <pc:sldMkLst>
          <pc:docMk/>
          <pc:sldMk cId="391145402" sldId="300"/>
        </pc:sldMkLst>
        <pc:spChg chg="mod">
          <ac:chgData name="Yoke Fuan Wong" userId="1d30b5eefd88a1e5" providerId="Windows Live" clId="Web-{5C03D913-56DF-4629-82BD-12BE591E5F14}" dt="2022-02-08T02:53:34.676" v="13" actId="20577"/>
          <ac:spMkLst>
            <pc:docMk/>
            <pc:sldMk cId="391145402" sldId="300"/>
            <ac:spMk id="3" creationId="{F8E4821F-018D-476D-9E0C-324CCC0F37DC}"/>
          </ac:spMkLst>
        </pc:spChg>
      </pc:sldChg>
    </pc:docChg>
  </pc:docChgLst>
  <pc:docChgLst>
    <pc:chgData name="Joo Hong Tan" userId="587d8a0ac76f90b0" providerId="Windows Live" clId="Web-{A78B5507-02BA-4EC7-8899-2331F0FED6FF}"/>
    <pc:docChg chg="modSld">
      <pc:chgData name="Joo Hong Tan" userId="587d8a0ac76f90b0" providerId="Windows Live" clId="Web-{A78B5507-02BA-4EC7-8899-2331F0FED6FF}" dt="2022-02-07T08:51:10.498" v="12" actId="20577"/>
      <pc:docMkLst>
        <pc:docMk/>
      </pc:docMkLst>
      <pc:sldChg chg="modSp">
        <pc:chgData name="Joo Hong Tan" userId="587d8a0ac76f90b0" providerId="Windows Live" clId="Web-{A78B5507-02BA-4EC7-8899-2331F0FED6FF}" dt="2022-02-07T08:51:10.498" v="12" actId="20577"/>
        <pc:sldMkLst>
          <pc:docMk/>
          <pc:sldMk cId="3672564797" sldId="289"/>
        </pc:sldMkLst>
        <pc:spChg chg="mod">
          <ac:chgData name="Joo Hong Tan" userId="587d8a0ac76f90b0" providerId="Windows Live" clId="Web-{A78B5507-02BA-4EC7-8899-2331F0FED6FF}" dt="2022-02-07T08:51:10.498" v="12" actId="20577"/>
          <ac:spMkLst>
            <pc:docMk/>
            <pc:sldMk cId="3672564797" sldId="289"/>
            <ac:spMk id="3" creationId="{F8E4821F-018D-476D-9E0C-324CCC0F37DC}"/>
          </ac:spMkLst>
        </pc:spChg>
      </pc:sldChg>
      <pc:sldChg chg="modSp">
        <pc:chgData name="Joo Hong Tan" userId="587d8a0ac76f90b0" providerId="Windows Live" clId="Web-{A78B5507-02BA-4EC7-8899-2331F0FED6FF}" dt="2022-02-07T08:11:40.975" v="9" actId="20577"/>
        <pc:sldMkLst>
          <pc:docMk/>
          <pc:sldMk cId="1844210428" sldId="291"/>
        </pc:sldMkLst>
        <pc:spChg chg="mod">
          <ac:chgData name="Joo Hong Tan" userId="587d8a0ac76f90b0" providerId="Windows Live" clId="Web-{A78B5507-02BA-4EC7-8899-2331F0FED6FF}" dt="2022-02-07T08:11:40.975" v="9" actId="20577"/>
          <ac:spMkLst>
            <pc:docMk/>
            <pc:sldMk cId="1844210428" sldId="291"/>
            <ac:spMk id="3" creationId="{F8E4821F-018D-476D-9E0C-324CCC0F37DC}"/>
          </ac:spMkLst>
        </pc:spChg>
      </pc:sldChg>
      <pc:sldChg chg="addSp modSp">
        <pc:chgData name="Joo Hong Tan" userId="587d8a0ac76f90b0" providerId="Windows Live" clId="Web-{A78B5507-02BA-4EC7-8899-2331F0FED6FF}" dt="2022-02-07T07:01:36.787" v="6" actId="1076"/>
        <pc:sldMkLst>
          <pc:docMk/>
          <pc:sldMk cId="3222735441" sldId="337"/>
        </pc:sldMkLst>
        <pc:picChg chg="add mod">
          <ac:chgData name="Joo Hong Tan" userId="587d8a0ac76f90b0" providerId="Windows Live" clId="Web-{A78B5507-02BA-4EC7-8899-2331F0FED6FF}" dt="2022-02-07T07:01:32.177" v="4" actId="1076"/>
          <ac:picMkLst>
            <pc:docMk/>
            <pc:sldMk cId="3222735441" sldId="337"/>
            <ac:picMk id="4" creationId="{831E1EB8-07D4-4C8B-8B4D-4A3E68E1ACCC}"/>
          </ac:picMkLst>
        </pc:picChg>
        <pc:picChg chg="mod">
          <ac:chgData name="Joo Hong Tan" userId="587d8a0ac76f90b0" providerId="Windows Live" clId="Web-{A78B5507-02BA-4EC7-8899-2331F0FED6FF}" dt="2022-02-07T07:01:36.787" v="6" actId="1076"/>
          <ac:picMkLst>
            <pc:docMk/>
            <pc:sldMk cId="3222735441" sldId="337"/>
            <ac:picMk id="68" creationId="{215F5717-3D2A-4AD1-9940-DC379B11A8F9}"/>
          </ac:picMkLst>
        </pc:picChg>
      </pc:sldChg>
    </pc:docChg>
  </pc:docChgLst>
  <pc:docChgLst>
    <pc:chgData name="Lee Lee Sim" userId="17d9377e08e88ac6" providerId="Windows Live" clId="Web-{A39E451D-86DE-42E2-BEA4-D1C9F255F74C}"/>
    <pc:docChg chg="addSld delSld modSld sldOrd addMainMaster delMainMaster">
      <pc:chgData name="Lee Lee Sim" userId="17d9377e08e88ac6" providerId="Windows Live" clId="Web-{A39E451D-86DE-42E2-BEA4-D1C9F255F74C}" dt="2022-02-09T04:57:11.923" v="124"/>
      <pc:docMkLst>
        <pc:docMk/>
      </pc:docMkLst>
      <pc:sldChg chg="addSp delSp modSp mod modClrScheme delDesignElem chgLayout">
        <pc:chgData name="Lee Lee Sim" userId="17d9377e08e88ac6" providerId="Windows Live" clId="Web-{A39E451D-86DE-42E2-BEA4-D1C9F255F74C}" dt="2022-02-09T04:49:19.301" v="78"/>
        <pc:sldMkLst>
          <pc:docMk/>
          <pc:sldMk cId="3427376459" sldId="256"/>
        </pc:sldMkLst>
        <pc:spChg chg="mod ord">
          <ac:chgData name="Lee Lee Sim" userId="17d9377e08e88ac6" providerId="Windows Live" clId="Web-{A39E451D-86DE-42E2-BEA4-D1C9F255F74C}" dt="2022-02-09T04:49:19.301" v="78"/>
          <ac:spMkLst>
            <pc:docMk/>
            <pc:sldMk cId="3427376459" sldId="256"/>
            <ac:spMk id="2" creationId="{499B8594-7ADA-4025-8E0A-F3C9984A82C8}"/>
          </ac:spMkLst>
        </pc:spChg>
        <pc:spChg chg="mod ord">
          <ac:chgData name="Lee Lee Sim" userId="17d9377e08e88ac6" providerId="Windows Live" clId="Web-{A39E451D-86DE-42E2-BEA4-D1C9F255F74C}" dt="2022-02-09T04:49:19.301" v="78"/>
          <ac:spMkLst>
            <pc:docMk/>
            <pc:sldMk cId="3427376459" sldId="256"/>
            <ac:spMk id="3" creationId="{5F270D48-7348-47BF-8339-7AC7BAE5D392}"/>
          </ac:spMkLst>
        </pc:spChg>
        <pc:spChg chg="add del">
          <ac:chgData name="Lee Lee Sim" userId="17d9377e08e88ac6" providerId="Windows Live" clId="Web-{A39E451D-86DE-42E2-BEA4-D1C9F255F74C}" dt="2022-02-09T04:49:19.301" v="78"/>
          <ac:spMkLst>
            <pc:docMk/>
            <pc:sldMk cId="3427376459" sldId="256"/>
            <ac:spMk id="182" creationId="{2A0E4E09-FC02-4ADC-951A-3FFA90B6FE39}"/>
          </ac:spMkLst>
        </pc:spChg>
        <pc:spChg chg="add del">
          <ac:chgData name="Lee Lee Sim" userId="17d9377e08e88ac6" providerId="Windows Live" clId="Web-{A39E451D-86DE-42E2-BEA4-D1C9F255F74C}" dt="2022-02-09T04:49:19.301" v="78"/>
          <ac:spMkLst>
            <pc:docMk/>
            <pc:sldMk cId="3427376459" sldId="256"/>
            <ac:spMk id="183" creationId="{0060CE1A-A2ED-43AC-857D-05822177FAD1}"/>
          </ac:spMkLst>
        </pc:spChg>
      </pc:sldChg>
      <pc:sldChg chg="addSp delSp modSp mod modClrScheme delDesignElem chgLayout">
        <pc:chgData name="Lee Lee Sim" userId="17d9377e08e88ac6" providerId="Windows Live" clId="Web-{A39E451D-86DE-42E2-BEA4-D1C9F255F74C}" dt="2022-02-09T04:49:19.301" v="78"/>
        <pc:sldMkLst>
          <pc:docMk/>
          <pc:sldMk cId="3507516488" sldId="260"/>
        </pc:sldMkLst>
        <pc:spChg chg="mod ord">
          <ac:chgData name="Lee Lee Sim" userId="17d9377e08e88ac6" providerId="Windows Live" clId="Web-{A39E451D-86DE-42E2-BEA4-D1C9F255F74C}" dt="2022-02-09T04:49:19.301" v="78"/>
          <ac:spMkLst>
            <pc:docMk/>
            <pc:sldMk cId="3507516488" sldId="260"/>
            <ac:spMk id="2" creationId="{3FBDFCE2-E292-477E-A1C8-52CB5D8F51C7}"/>
          </ac:spMkLst>
        </pc:spChg>
        <pc:spChg chg="mod ord">
          <ac:chgData name="Lee Lee Sim" userId="17d9377e08e88ac6" providerId="Windows Live" clId="Web-{A39E451D-86DE-42E2-BEA4-D1C9F255F74C}" dt="2022-02-09T04:49:19.301" v="78"/>
          <ac:spMkLst>
            <pc:docMk/>
            <pc:sldMk cId="3507516488" sldId="260"/>
            <ac:spMk id="17" creationId="{19D7B6D5-42DB-4053-A95F-A276E4C97DAA}"/>
          </ac:spMkLst>
        </pc:spChg>
        <pc:spChg chg="add del">
          <ac:chgData name="Lee Lee Sim" userId="17d9377e08e88ac6" providerId="Windows Live" clId="Web-{A39E451D-86DE-42E2-BEA4-D1C9F255F74C}" dt="2022-02-09T04:49:19.301" v="78"/>
          <ac:spMkLst>
            <pc:docMk/>
            <pc:sldMk cId="3507516488" sldId="260"/>
            <ac:spMk id="83" creationId="{E009DD9B-5EE2-4C0D-8B2B-351C8C102205}"/>
          </ac:spMkLst>
        </pc:spChg>
        <pc:spChg chg="add del">
          <ac:chgData name="Lee Lee Sim" userId="17d9377e08e88ac6" providerId="Windows Live" clId="Web-{A39E451D-86DE-42E2-BEA4-D1C9F255F74C}" dt="2022-02-09T04:49:19.301" v="78"/>
          <ac:spMkLst>
            <pc:docMk/>
            <pc:sldMk cId="3507516488" sldId="260"/>
            <ac:spMk id="85" creationId="{E720DB99-7745-4E75-9D96-AAB6D55C531E}"/>
          </ac:spMkLst>
        </pc:spChg>
        <pc:spChg chg="add del">
          <ac:chgData name="Lee Lee Sim" userId="17d9377e08e88ac6" providerId="Windows Live" clId="Web-{A39E451D-86DE-42E2-BEA4-D1C9F255F74C}" dt="2022-02-09T04:49:19.301" v="78"/>
          <ac:spMkLst>
            <pc:docMk/>
            <pc:sldMk cId="3507516488" sldId="260"/>
            <ac:spMk id="87" creationId="{D68803C4-E159-4360-B7BB-74205C8F782D}"/>
          </ac:spMkLst>
        </pc:spChg>
        <pc:spChg chg="add del">
          <ac:chgData name="Lee Lee Sim" userId="17d9377e08e88ac6" providerId="Windows Live" clId="Web-{A39E451D-86DE-42E2-BEA4-D1C9F255F74C}" dt="2022-02-09T04:49:19.301" v="78"/>
          <ac:spMkLst>
            <pc:docMk/>
            <pc:sldMk cId="3507516488" sldId="260"/>
            <ac:spMk id="89" creationId="{504B0465-3B07-49BF-BEA7-D81476246293}"/>
          </ac:spMkLst>
        </pc:spChg>
        <pc:spChg chg="add del">
          <ac:chgData name="Lee Lee Sim" userId="17d9377e08e88ac6" providerId="Windows Live" clId="Web-{A39E451D-86DE-42E2-BEA4-D1C9F255F74C}" dt="2022-02-09T04:49:19.301" v="78"/>
          <ac:spMkLst>
            <pc:docMk/>
            <pc:sldMk cId="3507516488" sldId="260"/>
            <ac:spMk id="91" creationId="{49B7FFA5-14CB-4A4F-9BCC-CA3AA5D9D276}"/>
          </ac:spMkLst>
        </pc:spChg>
        <pc:spChg chg="add del">
          <ac:chgData name="Lee Lee Sim" userId="17d9377e08e88ac6" providerId="Windows Live" clId="Web-{A39E451D-86DE-42E2-BEA4-D1C9F255F74C}" dt="2022-02-09T04:49:19.301" v="78"/>
          <ac:spMkLst>
            <pc:docMk/>
            <pc:sldMk cId="3507516488" sldId="260"/>
            <ac:spMk id="9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1660855332" sldId="261"/>
        </pc:sldMkLst>
        <pc:spChg chg="mod ord">
          <ac:chgData name="Lee Lee Sim" userId="17d9377e08e88ac6" providerId="Windows Live" clId="Web-{A39E451D-86DE-42E2-BEA4-D1C9F255F74C}" dt="2022-02-09T04:49:19.301" v="78"/>
          <ac:spMkLst>
            <pc:docMk/>
            <pc:sldMk cId="1660855332" sldId="261"/>
            <ac:spMk id="2" creationId="{F221DE8B-AA53-439D-9B3B-E9711B1B6E41}"/>
          </ac:spMkLst>
        </pc:spChg>
        <pc:spChg chg="mod ord">
          <ac:chgData name="Lee Lee Sim" userId="17d9377e08e88ac6" providerId="Windows Live" clId="Web-{A39E451D-86DE-42E2-BEA4-D1C9F255F74C}" dt="2022-02-09T04:49:19.301" v="78"/>
          <ac:spMkLst>
            <pc:docMk/>
            <pc:sldMk cId="1660855332" sldId="261"/>
            <ac:spMk id="3" creationId="{031EA1D3-1D3C-4460-8B14-6004396A665A}"/>
          </ac:spMkLst>
        </pc:spChg>
        <pc:spChg chg="add del">
          <ac:chgData name="Lee Lee Sim" userId="17d9377e08e88ac6" providerId="Windows Live" clId="Web-{A39E451D-86DE-42E2-BEA4-D1C9F255F74C}" dt="2022-02-09T04:49:19.301" v="78"/>
          <ac:spMkLst>
            <pc:docMk/>
            <pc:sldMk cId="1660855332" sldId="261"/>
            <ac:spMk id="53" creationId="{E009DD9B-5EE2-4C0D-8B2B-351C8C102205}"/>
          </ac:spMkLst>
        </pc:spChg>
        <pc:spChg chg="add del">
          <ac:chgData name="Lee Lee Sim" userId="17d9377e08e88ac6" providerId="Windows Live" clId="Web-{A39E451D-86DE-42E2-BEA4-D1C9F255F74C}" dt="2022-02-09T04:49:19.301" v="78"/>
          <ac:spMkLst>
            <pc:docMk/>
            <pc:sldMk cId="1660855332" sldId="261"/>
            <ac:spMk id="55" creationId="{E720DB99-7745-4E75-9D96-AAB6D55C531E}"/>
          </ac:spMkLst>
        </pc:spChg>
        <pc:spChg chg="add del">
          <ac:chgData name="Lee Lee Sim" userId="17d9377e08e88ac6" providerId="Windows Live" clId="Web-{A39E451D-86DE-42E2-BEA4-D1C9F255F74C}" dt="2022-02-09T04:49:19.301" v="78"/>
          <ac:spMkLst>
            <pc:docMk/>
            <pc:sldMk cId="1660855332" sldId="261"/>
            <ac:spMk id="57" creationId="{D68803C4-E159-4360-B7BB-74205C8F782D}"/>
          </ac:spMkLst>
        </pc:spChg>
        <pc:spChg chg="add del">
          <ac:chgData name="Lee Lee Sim" userId="17d9377e08e88ac6" providerId="Windows Live" clId="Web-{A39E451D-86DE-42E2-BEA4-D1C9F255F74C}" dt="2022-02-09T04:49:19.301" v="78"/>
          <ac:spMkLst>
            <pc:docMk/>
            <pc:sldMk cId="1660855332" sldId="261"/>
            <ac:spMk id="59" creationId="{504B0465-3B07-49BF-BEA7-D81476246293}"/>
          </ac:spMkLst>
        </pc:spChg>
        <pc:spChg chg="add del">
          <ac:chgData name="Lee Lee Sim" userId="17d9377e08e88ac6" providerId="Windows Live" clId="Web-{A39E451D-86DE-42E2-BEA4-D1C9F255F74C}" dt="2022-02-09T04:49:19.301" v="78"/>
          <ac:spMkLst>
            <pc:docMk/>
            <pc:sldMk cId="1660855332" sldId="261"/>
            <ac:spMk id="61" creationId="{49B7FFA5-14CB-4A4F-9BCC-CA3AA5D9D276}"/>
          </ac:spMkLst>
        </pc:spChg>
        <pc:spChg chg="add del">
          <ac:chgData name="Lee Lee Sim" userId="17d9377e08e88ac6" providerId="Windows Live" clId="Web-{A39E451D-86DE-42E2-BEA4-D1C9F255F74C}" dt="2022-02-09T04:49:19.301" v="78"/>
          <ac:spMkLst>
            <pc:docMk/>
            <pc:sldMk cId="1660855332" sldId="261"/>
            <ac:spMk id="6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245112784" sldId="262"/>
        </pc:sldMkLst>
        <pc:spChg chg="mod ord">
          <ac:chgData name="Lee Lee Sim" userId="17d9377e08e88ac6" providerId="Windows Live" clId="Web-{A39E451D-86DE-42E2-BEA4-D1C9F255F74C}" dt="2022-02-09T04:49:19.301" v="78"/>
          <ac:spMkLst>
            <pc:docMk/>
            <pc:sldMk cId="245112784" sldId="262"/>
            <ac:spMk id="2" creationId="{9ACE041E-7A43-4397-9BD2-6AB73C587412}"/>
          </ac:spMkLst>
        </pc:spChg>
        <pc:spChg chg="add del">
          <ac:chgData name="Lee Lee Sim" userId="17d9377e08e88ac6" providerId="Windows Live" clId="Web-{A39E451D-86DE-42E2-BEA4-D1C9F255F74C}" dt="2022-02-09T04:49:19.301" v="78"/>
          <ac:spMkLst>
            <pc:docMk/>
            <pc:sldMk cId="245112784" sldId="262"/>
            <ac:spMk id="40" creationId="{D68803C4-E159-4360-B7BB-74205C8F782D}"/>
          </ac:spMkLst>
        </pc:spChg>
        <pc:spChg chg="add del">
          <ac:chgData name="Lee Lee Sim" userId="17d9377e08e88ac6" providerId="Windows Live" clId="Web-{A39E451D-86DE-42E2-BEA4-D1C9F255F74C}" dt="2022-02-09T04:49:19.301" v="78"/>
          <ac:spMkLst>
            <pc:docMk/>
            <pc:sldMk cId="245112784" sldId="262"/>
            <ac:spMk id="44" creationId="{49B7FFA5-14CB-4A4F-9BCC-CA3AA5D9D276}"/>
          </ac:spMkLst>
        </pc:spChg>
        <pc:spChg chg="add del">
          <ac:chgData name="Lee Lee Sim" userId="17d9377e08e88ac6" providerId="Windows Live" clId="Web-{A39E451D-86DE-42E2-BEA4-D1C9F255F74C}" dt="2022-02-09T04:49:19.301" v="78"/>
          <ac:spMkLst>
            <pc:docMk/>
            <pc:sldMk cId="245112784" sldId="262"/>
            <ac:spMk id="51" creationId="{E009DD9B-5EE2-4C0D-8B2B-351C8C102205}"/>
          </ac:spMkLst>
        </pc:spChg>
        <pc:spChg chg="add del">
          <ac:chgData name="Lee Lee Sim" userId="17d9377e08e88ac6" providerId="Windows Live" clId="Web-{A39E451D-86DE-42E2-BEA4-D1C9F255F74C}" dt="2022-02-09T04:49:19.301" v="78"/>
          <ac:spMkLst>
            <pc:docMk/>
            <pc:sldMk cId="245112784" sldId="262"/>
            <ac:spMk id="52" creationId="{E720DB99-7745-4E75-9D96-AAB6D55C531E}"/>
          </ac:spMkLst>
        </pc:spChg>
        <pc:spChg chg="add del">
          <ac:chgData name="Lee Lee Sim" userId="17d9377e08e88ac6" providerId="Windows Live" clId="Web-{A39E451D-86DE-42E2-BEA4-D1C9F255F74C}" dt="2022-02-09T04:49:19.301" v="78"/>
          <ac:spMkLst>
            <pc:docMk/>
            <pc:sldMk cId="245112784" sldId="262"/>
            <ac:spMk id="53" creationId="{504B0465-3B07-49BF-BEA7-D81476246293}"/>
          </ac:spMkLst>
        </pc:spChg>
        <pc:spChg chg="add del">
          <ac:chgData name="Lee Lee Sim" userId="17d9377e08e88ac6" providerId="Windows Live" clId="Web-{A39E451D-86DE-42E2-BEA4-D1C9F255F74C}" dt="2022-02-09T04:49:19.301" v="78"/>
          <ac:spMkLst>
            <pc:docMk/>
            <pc:sldMk cId="245112784" sldId="262"/>
            <ac:spMk id="54"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127724049" sldId="263"/>
        </pc:sldMkLst>
        <pc:spChg chg="mod ord">
          <ac:chgData name="Lee Lee Sim" userId="17d9377e08e88ac6" providerId="Windows Live" clId="Web-{A39E451D-86DE-42E2-BEA4-D1C9F255F74C}" dt="2022-02-09T04:49:19.301" v="78"/>
          <ac:spMkLst>
            <pc:docMk/>
            <pc:sldMk cId="127724049" sldId="263"/>
            <ac:spMk id="2" creationId="{7551752D-8C32-454F-A6A3-7A09DEBFACDF}"/>
          </ac:spMkLst>
        </pc:spChg>
        <pc:spChg chg="add del">
          <ac:chgData name="Lee Lee Sim" userId="17d9377e08e88ac6" providerId="Windows Live" clId="Web-{A39E451D-86DE-42E2-BEA4-D1C9F255F74C}" dt="2022-02-09T04:49:19.301" v="78"/>
          <ac:spMkLst>
            <pc:docMk/>
            <pc:sldMk cId="127724049" sldId="263"/>
            <ac:spMk id="7" creationId="{5C28659E-412C-4600-B45E-BAE370BC24B9}"/>
          </ac:spMkLst>
        </pc:spChg>
        <pc:spChg chg="add del">
          <ac:chgData name="Lee Lee Sim" userId="17d9377e08e88ac6" providerId="Windows Live" clId="Web-{A39E451D-86DE-42E2-BEA4-D1C9F255F74C}" dt="2022-02-09T04:49:19.301" v="78"/>
          <ac:spMkLst>
            <pc:docMk/>
            <pc:sldMk cId="127724049" sldId="263"/>
            <ac:spMk id="8" creationId="{AE95896B-6905-4618-A7DF-DED8A61FBC83}"/>
          </ac:spMkLst>
        </pc:spChg>
        <pc:spChg chg="add del">
          <ac:chgData name="Lee Lee Sim" userId="17d9377e08e88ac6" providerId="Windows Live" clId="Web-{A39E451D-86DE-42E2-BEA4-D1C9F255F74C}" dt="2022-02-09T04:49:19.301" v="78"/>
          <ac:spMkLst>
            <pc:docMk/>
            <pc:sldMk cId="127724049" sldId="263"/>
            <ac:spMk id="10" creationId="{2550AE69-AC86-4188-83E5-A856C4F1DCFF}"/>
          </ac:spMkLst>
        </pc:spChg>
        <pc:spChg chg="add del">
          <ac:chgData name="Lee Lee Sim" userId="17d9377e08e88ac6" providerId="Windows Live" clId="Web-{A39E451D-86DE-42E2-BEA4-D1C9F255F74C}" dt="2022-02-09T04:49:19.301" v="78"/>
          <ac:spMkLst>
            <pc:docMk/>
            <pc:sldMk cId="127724049" sldId="263"/>
            <ac:spMk id="12" creationId="{EC4CA156-2C9D-4F0C-B229-88D8B5E17BCF}"/>
          </ac:spMkLst>
        </pc:spChg>
        <pc:spChg chg="add del">
          <ac:chgData name="Lee Lee Sim" userId="17d9377e08e88ac6" providerId="Windows Live" clId="Web-{A39E451D-86DE-42E2-BEA4-D1C9F255F74C}" dt="2022-02-09T04:49:19.301" v="78"/>
          <ac:spMkLst>
            <pc:docMk/>
            <pc:sldMk cId="127724049" sldId="263"/>
            <ac:spMk id="14" creationId="{D7361ED3-EBE5-4EFC-8DA3-D0CE4BF2F4B1}"/>
          </ac:spMkLst>
        </pc:spChg>
        <pc:spChg chg="add del">
          <ac:chgData name="Lee Lee Sim" userId="17d9377e08e88ac6" providerId="Windows Live" clId="Web-{A39E451D-86DE-42E2-BEA4-D1C9F255F74C}" dt="2022-02-09T04:49:19.301" v="78"/>
          <ac:spMkLst>
            <pc:docMk/>
            <pc:sldMk cId="127724049" sldId="263"/>
            <ac:spMk id="19" creationId="{7748BD8C-4984-4138-94CA-2DC5F39DC379}"/>
          </ac:spMkLst>
        </pc:spChg>
        <pc:grpChg chg="add del">
          <ac:chgData name="Lee Lee Sim" userId="17d9377e08e88ac6" providerId="Windows Live" clId="Web-{A39E451D-86DE-42E2-BEA4-D1C9F255F74C}" dt="2022-02-09T04:49:19.301" v="78"/>
          <ac:grpSpMkLst>
            <pc:docMk/>
            <pc:sldMk cId="127724049" sldId="263"/>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3860252151" sldId="264"/>
        </pc:sldMkLst>
        <pc:spChg chg="mod ord">
          <ac:chgData name="Lee Lee Sim" userId="17d9377e08e88ac6" providerId="Windows Live" clId="Web-{A39E451D-86DE-42E2-BEA4-D1C9F255F74C}" dt="2022-02-09T04:49:19.301" v="78"/>
          <ac:spMkLst>
            <pc:docMk/>
            <pc:sldMk cId="3860252151" sldId="264"/>
            <ac:spMk id="2" creationId="{708A8268-D64E-40D4-992A-5F4C0A7A7578}"/>
          </ac:spMkLst>
        </pc:spChg>
        <pc:spChg chg="mod ord">
          <ac:chgData name="Lee Lee Sim" userId="17d9377e08e88ac6" providerId="Windows Live" clId="Web-{A39E451D-86DE-42E2-BEA4-D1C9F255F74C}" dt="2022-02-09T04:49:19.301" v="78"/>
          <ac:spMkLst>
            <pc:docMk/>
            <pc:sldMk cId="3860252151" sldId="264"/>
            <ac:spMk id="3" creationId="{896A2F47-13E8-453F-94DE-1146D18881D2}"/>
          </ac:spMkLst>
        </pc:spChg>
        <pc:spChg chg="add del">
          <ac:chgData name="Lee Lee Sim" userId="17d9377e08e88ac6" providerId="Windows Live" clId="Web-{A39E451D-86DE-42E2-BEA4-D1C9F255F74C}" dt="2022-02-09T04:49:19.301" v="78"/>
          <ac:spMkLst>
            <pc:docMk/>
            <pc:sldMk cId="3860252151" sldId="264"/>
            <ac:spMk id="20" creationId="{4FCA88C2-C73C-4062-A097-8FBCE3090BEA}"/>
          </ac:spMkLst>
        </pc:spChg>
        <pc:spChg chg="add del">
          <ac:chgData name="Lee Lee Sim" userId="17d9377e08e88ac6" providerId="Windows Live" clId="Web-{A39E451D-86DE-42E2-BEA4-D1C9F255F74C}" dt="2022-02-09T04:49:19.301" v="78"/>
          <ac:spMkLst>
            <pc:docMk/>
            <pc:sldMk cId="3860252151" sldId="264"/>
            <ac:spMk id="21" creationId="{83981C21-E132-4402-B31B-D725C1CE77D2}"/>
          </ac:spMkLst>
        </pc:spChg>
        <pc:spChg chg="add del">
          <ac:chgData name="Lee Lee Sim" userId="17d9377e08e88ac6" providerId="Windows Live" clId="Web-{A39E451D-86DE-42E2-BEA4-D1C9F255F74C}" dt="2022-02-09T04:49:19.301" v="78"/>
          <ac:spMkLst>
            <pc:docMk/>
            <pc:sldMk cId="3860252151" sldId="264"/>
            <ac:spMk id="22" creationId="{6A685C77-4E84-486A-9AE5-F3635BE98EFB}"/>
          </ac:spMkLst>
        </pc:spChg>
        <pc:spChg chg="add del">
          <ac:chgData name="Lee Lee Sim" userId="17d9377e08e88ac6" providerId="Windows Live" clId="Web-{A39E451D-86DE-42E2-BEA4-D1C9F255F74C}" dt="2022-02-09T04:49:19.301" v="78"/>
          <ac:spMkLst>
            <pc:docMk/>
            <pc:sldMk cId="3860252151" sldId="264"/>
            <ac:spMk id="23" creationId="{E55C1C3E-5158-47F3-8FD9-14B22C3E6EAD}"/>
          </ac:spMkLst>
        </pc:spChg>
      </pc:sldChg>
      <pc:sldChg chg="addSp delSp modSp mod modClrScheme delDesignElem chgLayout">
        <pc:chgData name="Lee Lee Sim" userId="17d9377e08e88ac6" providerId="Windows Live" clId="Web-{A39E451D-86DE-42E2-BEA4-D1C9F255F74C}" dt="2022-02-09T04:49:19.301" v="78"/>
        <pc:sldMkLst>
          <pc:docMk/>
          <pc:sldMk cId="2011265993" sldId="267"/>
        </pc:sldMkLst>
        <pc:spChg chg="mod ord">
          <ac:chgData name="Lee Lee Sim" userId="17d9377e08e88ac6" providerId="Windows Live" clId="Web-{A39E451D-86DE-42E2-BEA4-D1C9F255F74C}" dt="2022-02-09T04:49:19.301" v="78"/>
          <ac:spMkLst>
            <pc:docMk/>
            <pc:sldMk cId="2011265993" sldId="267"/>
            <ac:spMk id="2" creationId="{1E27338B-6F24-4257-A5CD-3DF489445425}"/>
          </ac:spMkLst>
        </pc:spChg>
        <pc:spChg chg="add del">
          <ac:chgData name="Lee Lee Sim" userId="17d9377e08e88ac6" providerId="Windows Live" clId="Web-{A39E451D-86DE-42E2-BEA4-D1C9F255F74C}" dt="2022-02-09T04:49:19.301" v="78"/>
          <ac:spMkLst>
            <pc:docMk/>
            <pc:sldMk cId="2011265993" sldId="267"/>
            <ac:spMk id="25" creationId="{E009DD9B-5EE2-4C0D-8B2B-351C8C102205}"/>
          </ac:spMkLst>
        </pc:spChg>
        <pc:spChg chg="add del">
          <ac:chgData name="Lee Lee Sim" userId="17d9377e08e88ac6" providerId="Windows Live" clId="Web-{A39E451D-86DE-42E2-BEA4-D1C9F255F74C}" dt="2022-02-09T04:49:19.301" v="78"/>
          <ac:spMkLst>
            <pc:docMk/>
            <pc:sldMk cId="2011265993" sldId="267"/>
            <ac:spMk id="26" creationId="{E720DB99-7745-4E75-9D96-AAB6D55C531E}"/>
          </ac:spMkLst>
        </pc:spChg>
        <pc:spChg chg="add del">
          <ac:chgData name="Lee Lee Sim" userId="17d9377e08e88ac6" providerId="Windows Live" clId="Web-{A39E451D-86DE-42E2-BEA4-D1C9F255F74C}" dt="2022-02-09T04:49:19.301" v="78"/>
          <ac:spMkLst>
            <pc:docMk/>
            <pc:sldMk cId="2011265993" sldId="267"/>
            <ac:spMk id="27" creationId="{D68803C4-E159-4360-B7BB-74205C8F782D}"/>
          </ac:spMkLst>
        </pc:spChg>
        <pc:spChg chg="add del">
          <ac:chgData name="Lee Lee Sim" userId="17d9377e08e88ac6" providerId="Windows Live" clId="Web-{A39E451D-86DE-42E2-BEA4-D1C9F255F74C}" dt="2022-02-09T04:49:19.301" v="78"/>
          <ac:spMkLst>
            <pc:docMk/>
            <pc:sldMk cId="2011265993" sldId="267"/>
            <ac:spMk id="29" creationId="{504B0465-3B07-49BF-BEA7-D81476246293}"/>
          </ac:spMkLst>
        </pc:spChg>
        <pc:spChg chg="add del">
          <ac:chgData name="Lee Lee Sim" userId="17d9377e08e88ac6" providerId="Windows Live" clId="Web-{A39E451D-86DE-42E2-BEA4-D1C9F255F74C}" dt="2022-02-09T04:49:19.301" v="78"/>
          <ac:spMkLst>
            <pc:docMk/>
            <pc:sldMk cId="2011265993" sldId="267"/>
            <ac:spMk id="31" creationId="{49B7FFA5-14CB-4A4F-9BCC-CA3AA5D9D276}"/>
          </ac:spMkLst>
        </pc:spChg>
        <pc:spChg chg="add del">
          <ac:chgData name="Lee Lee Sim" userId="17d9377e08e88ac6" providerId="Windows Live" clId="Web-{A39E451D-86DE-42E2-BEA4-D1C9F255F74C}" dt="2022-02-09T04:49:19.301" v="78"/>
          <ac:spMkLst>
            <pc:docMk/>
            <pc:sldMk cId="2011265993" sldId="267"/>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528486019" sldId="268"/>
        </pc:sldMkLst>
        <pc:spChg chg="mod ord">
          <ac:chgData name="Lee Lee Sim" userId="17d9377e08e88ac6" providerId="Windows Live" clId="Web-{A39E451D-86DE-42E2-BEA4-D1C9F255F74C}" dt="2022-02-09T04:49:19.301" v="78"/>
          <ac:spMkLst>
            <pc:docMk/>
            <pc:sldMk cId="528486019" sldId="268"/>
            <ac:spMk id="2" creationId="{2C130C8A-94C1-4908-8B36-CE03D4C21FB5}"/>
          </ac:spMkLst>
        </pc:spChg>
        <pc:spChg chg="add del">
          <ac:chgData name="Lee Lee Sim" userId="17d9377e08e88ac6" providerId="Windows Live" clId="Web-{A39E451D-86DE-42E2-BEA4-D1C9F255F74C}" dt="2022-02-09T04:49:19.301" v="78"/>
          <ac:spMkLst>
            <pc:docMk/>
            <pc:sldMk cId="528486019" sldId="268"/>
            <ac:spMk id="41" creationId="{89C8D586-1ECD-4981-BED2-97336112C0AD}"/>
          </ac:spMkLst>
        </pc:spChg>
        <pc:grpChg chg="add del">
          <ac:chgData name="Lee Lee Sim" userId="17d9377e08e88ac6" providerId="Windows Live" clId="Web-{A39E451D-86DE-42E2-BEA4-D1C9F255F74C}" dt="2022-02-09T04:49:19.301" v="78"/>
          <ac:grpSpMkLst>
            <pc:docMk/>
            <pc:sldMk cId="528486019" sldId="268"/>
            <ac:grpSpMk id="40" creationId="{16DBFAD4-B5FC-442B-A283-381B01B195F7}"/>
          </ac:grpSpMkLst>
        </pc:grpChg>
        <pc:grpChg chg="add del">
          <ac:chgData name="Lee Lee Sim" userId="17d9377e08e88ac6" providerId="Windows Live" clId="Web-{A39E451D-86DE-42E2-BEA4-D1C9F255F74C}" dt="2022-02-09T04:49:19.301" v="78"/>
          <ac:grpSpMkLst>
            <pc:docMk/>
            <pc:sldMk cId="528486019" sldId="268"/>
            <ac:grpSpMk id="42" creationId="{AF001A23-2767-4A31-BD30-56112DE9527E}"/>
          </ac:grpSpMkLst>
        </pc:grpChg>
      </pc:sldChg>
      <pc:sldChg chg="addSp delSp modSp mod modClrScheme delDesignElem chgLayout">
        <pc:chgData name="Lee Lee Sim" userId="17d9377e08e88ac6" providerId="Windows Live" clId="Web-{A39E451D-86DE-42E2-BEA4-D1C9F255F74C}" dt="2022-02-09T04:49:19.301" v="78"/>
        <pc:sldMkLst>
          <pc:docMk/>
          <pc:sldMk cId="4055344524" sldId="269"/>
        </pc:sldMkLst>
        <pc:spChg chg="mod ord">
          <ac:chgData name="Lee Lee Sim" userId="17d9377e08e88ac6" providerId="Windows Live" clId="Web-{A39E451D-86DE-42E2-BEA4-D1C9F255F74C}" dt="2022-02-09T04:49:19.301" v="78"/>
          <ac:spMkLst>
            <pc:docMk/>
            <pc:sldMk cId="4055344524" sldId="269"/>
            <ac:spMk id="2" creationId="{A52453AE-D125-4A04-A803-A74FDE7F4337}"/>
          </ac:spMkLst>
        </pc:spChg>
        <pc:spChg chg="add del">
          <ac:chgData name="Lee Lee Sim" userId="17d9377e08e88ac6" providerId="Windows Live" clId="Web-{A39E451D-86DE-42E2-BEA4-D1C9F255F74C}" dt="2022-02-09T04:49:19.301" v="78"/>
          <ac:spMkLst>
            <pc:docMk/>
            <pc:sldMk cId="4055344524" sldId="269"/>
            <ac:spMk id="47" creationId="{E009DD9B-5EE2-4C0D-8B2B-351C8C102205}"/>
          </ac:spMkLst>
        </pc:spChg>
        <pc:spChg chg="add del">
          <ac:chgData name="Lee Lee Sim" userId="17d9377e08e88ac6" providerId="Windows Live" clId="Web-{A39E451D-86DE-42E2-BEA4-D1C9F255F74C}" dt="2022-02-09T04:49:19.301" v="78"/>
          <ac:spMkLst>
            <pc:docMk/>
            <pc:sldMk cId="4055344524" sldId="269"/>
            <ac:spMk id="48" creationId="{E720DB99-7745-4E75-9D96-AAB6D55C531E}"/>
          </ac:spMkLst>
        </pc:spChg>
        <pc:spChg chg="add del">
          <ac:chgData name="Lee Lee Sim" userId="17d9377e08e88ac6" providerId="Windows Live" clId="Web-{A39E451D-86DE-42E2-BEA4-D1C9F255F74C}" dt="2022-02-09T04:49:19.301" v="78"/>
          <ac:spMkLst>
            <pc:docMk/>
            <pc:sldMk cId="4055344524" sldId="269"/>
            <ac:spMk id="49" creationId="{D68803C4-E159-4360-B7BB-74205C8F782D}"/>
          </ac:spMkLst>
        </pc:spChg>
        <pc:spChg chg="add del">
          <ac:chgData name="Lee Lee Sim" userId="17d9377e08e88ac6" providerId="Windows Live" clId="Web-{A39E451D-86DE-42E2-BEA4-D1C9F255F74C}" dt="2022-02-09T04:49:19.301" v="78"/>
          <ac:spMkLst>
            <pc:docMk/>
            <pc:sldMk cId="4055344524" sldId="269"/>
            <ac:spMk id="50" creationId="{504B0465-3B07-49BF-BEA7-D81476246293}"/>
          </ac:spMkLst>
        </pc:spChg>
        <pc:spChg chg="add del">
          <ac:chgData name="Lee Lee Sim" userId="17d9377e08e88ac6" providerId="Windows Live" clId="Web-{A39E451D-86DE-42E2-BEA4-D1C9F255F74C}" dt="2022-02-09T04:49:19.301" v="78"/>
          <ac:spMkLst>
            <pc:docMk/>
            <pc:sldMk cId="4055344524" sldId="269"/>
            <ac:spMk id="51" creationId="{49B7FFA5-14CB-4A4F-9BCC-CA3AA5D9D276}"/>
          </ac:spMkLst>
        </pc:spChg>
        <pc:spChg chg="add del">
          <ac:chgData name="Lee Lee Sim" userId="17d9377e08e88ac6" providerId="Windows Live" clId="Web-{A39E451D-86DE-42E2-BEA4-D1C9F255F74C}" dt="2022-02-09T04:49:19.301" v="78"/>
          <ac:spMkLst>
            <pc:docMk/>
            <pc:sldMk cId="4055344524" sldId="269"/>
            <ac:spMk id="52" creationId="{04E48745-7512-4EC2-9E20-9092D12150CA}"/>
          </ac:spMkLst>
        </pc:spChg>
        <pc:grpChg chg="add del">
          <ac:chgData name="Lee Lee Sim" userId="17d9377e08e88ac6" providerId="Windows Live" clId="Web-{A39E451D-86DE-42E2-BEA4-D1C9F255F74C}" dt="2022-02-09T04:49:19.301" v="78"/>
          <ac:grpSpMkLst>
            <pc:docMk/>
            <pc:sldMk cId="4055344524" sldId="269"/>
            <ac:grpSpMk id="46" creationId="{16DBFAD4-B5FC-442B-A283-381B01B195F7}"/>
          </ac:grpSpMkLst>
        </pc:grpChg>
      </pc:sldChg>
      <pc:sldChg chg="addSp delSp modSp mod modClrScheme delDesignElem chgLayout">
        <pc:chgData name="Lee Lee Sim" userId="17d9377e08e88ac6" providerId="Windows Live" clId="Web-{A39E451D-86DE-42E2-BEA4-D1C9F255F74C}" dt="2022-02-09T04:49:19.301" v="78"/>
        <pc:sldMkLst>
          <pc:docMk/>
          <pc:sldMk cId="72964459" sldId="270"/>
        </pc:sldMkLst>
        <pc:spChg chg="mod ord">
          <ac:chgData name="Lee Lee Sim" userId="17d9377e08e88ac6" providerId="Windows Live" clId="Web-{A39E451D-86DE-42E2-BEA4-D1C9F255F74C}" dt="2022-02-09T04:49:19.301" v="78"/>
          <ac:spMkLst>
            <pc:docMk/>
            <pc:sldMk cId="72964459" sldId="270"/>
            <ac:spMk id="2" creationId="{7551752D-8C32-454F-A6A3-7A09DEBFACDF}"/>
          </ac:spMkLst>
        </pc:spChg>
        <pc:spChg chg="add del">
          <ac:chgData name="Lee Lee Sim" userId="17d9377e08e88ac6" providerId="Windows Live" clId="Web-{A39E451D-86DE-42E2-BEA4-D1C9F255F74C}" dt="2022-02-09T04:49:19.301" v="78"/>
          <ac:spMkLst>
            <pc:docMk/>
            <pc:sldMk cId="72964459" sldId="270"/>
            <ac:spMk id="7" creationId="{5C28659E-412C-4600-B45E-BAE370BC24B9}"/>
          </ac:spMkLst>
        </pc:spChg>
        <pc:spChg chg="add del">
          <ac:chgData name="Lee Lee Sim" userId="17d9377e08e88ac6" providerId="Windows Live" clId="Web-{A39E451D-86DE-42E2-BEA4-D1C9F255F74C}" dt="2022-02-09T04:49:19.301" v="78"/>
          <ac:spMkLst>
            <pc:docMk/>
            <pc:sldMk cId="72964459" sldId="270"/>
            <ac:spMk id="8" creationId="{AE95896B-6905-4618-A7DF-DED8A61FBC83}"/>
          </ac:spMkLst>
        </pc:spChg>
        <pc:spChg chg="add del">
          <ac:chgData name="Lee Lee Sim" userId="17d9377e08e88ac6" providerId="Windows Live" clId="Web-{A39E451D-86DE-42E2-BEA4-D1C9F255F74C}" dt="2022-02-09T04:49:19.301" v="78"/>
          <ac:spMkLst>
            <pc:docMk/>
            <pc:sldMk cId="72964459" sldId="270"/>
            <ac:spMk id="10" creationId="{2550AE69-AC86-4188-83E5-A856C4F1DCFF}"/>
          </ac:spMkLst>
        </pc:spChg>
        <pc:spChg chg="add del">
          <ac:chgData name="Lee Lee Sim" userId="17d9377e08e88ac6" providerId="Windows Live" clId="Web-{A39E451D-86DE-42E2-BEA4-D1C9F255F74C}" dt="2022-02-09T04:49:19.301" v="78"/>
          <ac:spMkLst>
            <pc:docMk/>
            <pc:sldMk cId="72964459" sldId="270"/>
            <ac:spMk id="12" creationId="{EC4CA156-2C9D-4F0C-B229-88D8B5E17BCF}"/>
          </ac:spMkLst>
        </pc:spChg>
        <pc:spChg chg="add del">
          <ac:chgData name="Lee Lee Sim" userId="17d9377e08e88ac6" providerId="Windows Live" clId="Web-{A39E451D-86DE-42E2-BEA4-D1C9F255F74C}" dt="2022-02-09T04:49:19.301" v="78"/>
          <ac:spMkLst>
            <pc:docMk/>
            <pc:sldMk cId="72964459" sldId="270"/>
            <ac:spMk id="14" creationId="{D7361ED3-EBE5-4EFC-8DA3-D0CE4BF2F4B1}"/>
          </ac:spMkLst>
        </pc:spChg>
        <pc:spChg chg="add del">
          <ac:chgData name="Lee Lee Sim" userId="17d9377e08e88ac6" providerId="Windows Live" clId="Web-{A39E451D-86DE-42E2-BEA4-D1C9F255F74C}" dt="2022-02-09T04:49:19.301" v="78"/>
          <ac:spMkLst>
            <pc:docMk/>
            <pc:sldMk cId="72964459" sldId="270"/>
            <ac:spMk id="19" creationId="{7748BD8C-4984-4138-94CA-2DC5F39DC379}"/>
          </ac:spMkLst>
        </pc:spChg>
        <pc:grpChg chg="add del">
          <ac:chgData name="Lee Lee Sim" userId="17d9377e08e88ac6" providerId="Windows Live" clId="Web-{A39E451D-86DE-42E2-BEA4-D1C9F255F74C}" dt="2022-02-09T04:49:19.301" v="78"/>
          <ac:grpSpMkLst>
            <pc:docMk/>
            <pc:sldMk cId="72964459" sldId="270"/>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3197889876" sldId="276"/>
        </pc:sldMkLst>
        <pc:spChg chg="mod ord">
          <ac:chgData name="Lee Lee Sim" userId="17d9377e08e88ac6" providerId="Windows Live" clId="Web-{A39E451D-86DE-42E2-BEA4-D1C9F255F74C}" dt="2022-02-09T04:49:19.301" v="78"/>
          <ac:spMkLst>
            <pc:docMk/>
            <pc:sldMk cId="3197889876" sldId="276"/>
            <ac:spMk id="2" creationId="{1E27338B-6F24-4257-A5CD-3DF489445425}"/>
          </ac:spMkLst>
        </pc:spChg>
        <pc:spChg chg="add del">
          <ac:chgData name="Lee Lee Sim" userId="17d9377e08e88ac6" providerId="Windows Live" clId="Web-{A39E451D-86DE-42E2-BEA4-D1C9F255F74C}" dt="2022-02-09T04:49:19.301" v="78"/>
          <ac:spMkLst>
            <pc:docMk/>
            <pc:sldMk cId="3197889876" sldId="276"/>
            <ac:spMk id="75" creationId="{49B7FFA5-14CB-4A4F-9BCC-CA3AA5D9D276}"/>
          </ac:spMkLst>
        </pc:spChg>
        <pc:spChg chg="add del">
          <ac:chgData name="Lee Lee Sim" userId="17d9377e08e88ac6" providerId="Windows Live" clId="Web-{A39E451D-86DE-42E2-BEA4-D1C9F255F74C}" dt="2022-02-09T04:49:19.301" v="78"/>
          <ac:spMkLst>
            <pc:docMk/>
            <pc:sldMk cId="3197889876" sldId="276"/>
            <ac:spMk id="76" creationId="{E009DD9B-5EE2-4C0D-8B2B-351C8C102205}"/>
          </ac:spMkLst>
        </pc:spChg>
        <pc:spChg chg="add del">
          <ac:chgData name="Lee Lee Sim" userId="17d9377e08e88ac6" providerId="Windows Live" clId="Web-{A39E451D-86DE-42E2-BEA4-D1C9F255F74C}" dt="2022-02-09T04:49:19.301" v="78"/>
          <ac:spMkLst>
            <pc:docMk/>
            <pc:sldMk cId="3197889876" sldId="276"/>
            <ac:spMk id="77" creationId="{04E48745-7512-4EC2-9E20-9092D12150CA}"/>
          </ac:spMkLst>
        </pc:spChg>
        <pc:spChg chg="add del">
          <ac:chgData name="Lee Lee Sim" userId="17d9377e08e88ac6" providerId="Windows Live" clId="Web-{A39E451D-86DE-42E2-BEA4-D1C9F255F74C}" dt="2022-02-09T04:49:19.301" v="78"/>
          <ac:spMkLst>
            <pc:docMk/>
            <pc:sldMk cId="3197889876" sldId="276"/>
            <ac:spMk id="78" creationId="{E720DB99-7745-4E75-9D96-AAB6D55C531E}"/>
          </ac:spMkLst>
        </pc:spChg>
        <pc:spChg chg="add del">
          <ac:chgData name="Lee Lee Sim" userId="17d9377e08e88ac6" providerId="Windows Live" clId="Web-{A39E451D-86DE-42E2-BEA4-D1C9F255F74C}" dt="2022-02-09T04:49:19.301" v="78"/>
          <ac:spMkLst>
            <pc:docMk/>
            <pc:sldMk cId="3197889876" sldId="276"/>
            <ac:spMk id="79" creationId="{D68803C4-E159-4360-B7BB-74205C8F782D}"/>
          </ac:spMkLst>
        </pc:spChg>
        <pc:spChg chg="add del">
          <ac:chgData name="Lee Lee Sim" userId="17d9377e08e88ac6" providerId="Windows Live" clId="Web-{A39E451D-86DE-42E2-BEA4-D1C9F255F74C}" dt="2022-02-09T04:49:19.301" v="78"/>
          <ac:spMkLst>
            <pc:docMk/>
            <pc:sldMk cId="3197889876" sldId="276"/>
            <ac:spMk id="80"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619729353" sldId="277"/>
        </pc:sldMkLst>
        <pc:spChg chg="mod ord">
          <ac:chgData name="Lee Lee Sim" userId="17d9377e08e88ac6" providerId="Windows Live" clId="Web-{A39E451D-86DE-42E2-BEA4-D1C9F255F74C}" dt="2022-02-09T04:49:19.301" v="78"/>
          <ac:spMkLst>
            <pc:docMk/>
            <pc:sldMk cId="619729353" sldId="277"/>
            <ac:spMk id="2" creationId="{7551752D-8C32-454F-A6A3-7A09DEBFACDF}"/>
          </ac:spMkLst>
        </pc:spChg>
        <pc:spChg chg="add del">
          <ac:chgData name="Lee Lee Sim" userId="17d9377e08e88ac6" providerId="Windows Live" clId="Web-{A39E451D-86DE-42E2-BEA4-D1C9F255F74C}" dt="2022-02-09T04:49:19.301" v="78"/>
          <ac:spMkLst>
            <pc:docMk/>
            <pc:sldMk cId="619729353" sldId="277"/>
            <ac:spMk id="7" creationId="{5C28659E-412C-4600-B45E-BAE370BC24B9}"/>
          </ac:spMkLst>
        </pc:spChg>
        <pc:spChg chg="add del">
          <ac:chgData name="Lee Lee Sim" userId="17d9377e08e88ac6" providerId="Windows Live" clId="Web-{A39E451D-86DE-42E2-BEA4-D1C9F255F74C}" dt="2022-02-09T04:49:19.301" v="78"/>
          <ac:spMkLst>
            <pc:docMk/>
            <pc:sldMk cId="619729353" sldId="277"/>
            <ac:spMk id="8" creationId="{AE95896B-6905-4618-A7DF-DED8A61FBC83}"/>
          </ac:spMkLst>
        </pc:spChg>
        <pc:spChg chg="add del">
          <ac:chgData name="Lee Lee Sim" userId="17d9377e08e88ac6" providerId="Windows Live" clId="Web-{A39E451D-86DE-42E2-BEA4-D1C9F255F74C}" dt="2022-02-09T04:49:19.301" v="78"/>
          <ac:spMkLst>
            <pc:docMk/>
            <pc:sldMk cId="619729353" sldId="277"/>
            <ac:spMk id="10" creationId="{2550AE69-AC86-4188-83E5-A856C4F1DCFF}"/>
          </ac:spMkLst>
        </pc:spChg>
        <pc:spChg chg="add del">
          <ac:chgData name="Lee Lee Sim" userId="17d9377e08e88ac6" providerId="Windows Live" clId="Web-{A39E451D-86DE-42E2-BEA4-D1C9F255F74C}" dt="2022-02-09T04:49:19.301" v="78"/>
          <ac:spMkLst>
            <pc:docMk/>
            <pc:sldMk cId="619729353" sldId="277"/>
            <ac:spMk id="12" creationId="{EC4CA156-2C9D-4F0C-B229-88D8B5E17BCF}"/>
          </ac:spMkLst>
        </pc:spChg>
        <pc:spChg chg="add del">
          <ac:chgData name="Lee Lee Sim" userId="17d9377e08e88ac6" providerId="Windows Live" clId="Web-{A39E451D-86DE-42E2-BEA4-D1C9F255F74C}" dt="2022-02-09T04:49:19.301" v="78"/>
          <ac:spMkLst>
            <pc:docMk/>
            <pc:sldMk cId="619729353" sldId="277"/>
            <ac:spMk id="14" creationId="{D7361ED3-EBE5-4EFC-8DA3-D0CE4BF2F4B1}"/>
          </ac:spMkLst>
        </pc:spChg>
        <pc:spChg chg="add del">
          <ac:chgData name="Lee Lee Sim" userId="17d9377e08e88ac6" providerId="Windows Live" clId="Web-{A39E451D-86DE-42E2-BEA4-D1C9F255F74C}" dt="2022-02-09T04:49:19.301" v="78"/>
          <ac:spMkLst>
            <pc:docMk/>
            <pc:sldMk cId="619729353" sldId="277"/>
            <ac:spMk id="19" creationId="{7748BD8C-4984-4138-94CA-2DC5F39DC379}"/>
          </ac:spMkLst>
        </pc:spChg>
        <pc:grpChg chg="add del">
          <ac:chgData name="Lee Lee Sim" userId="17d9377e08e88ac6" providerId="Windows Live" clId="Web-{A39E451D-86DE-42E2-BEA4-D1C9F255F74C}" dt="2022-02-09T04:49:19.301" v="78"/>
          <ac:grpSpMkLst>
            <pc:docMk/>
            <pc:sldMk cId="619729353" sldId="277"/>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2500762349" sldId="280"/>
        </pc:sldMkLst>
        <pc:spChg chg="mod ord">
          <ac:chgData name="Lee Lee Sim" userId="17d9377e08e88ac6" providerId="Windows Live" clId="Web-{A39E451D-86DE-42E2-BEA4-D1C9F255F74C}" dt="2022-02-09T04:49:19.301" v="78"/>
          <ac:spMkLst>
            <pc:docMk/>
            <pc:sldMk cId="2500762349" sldId="280"/>
            <ac:spMk id="2" creationId="{1E27338B-6F24-4257-A5CD-3DF489445425}"/>
          </ac:spMkLst>
        </pc:spChg>
        <pc:spChg chg="add del">
          <ac:chgData name="Lee Lee Sim" userId="17d9377e08e88ac6" providerId="Windows Live" clId="Web-{A39E451D-86DE-42E2-BEA4-D1C9F255F74C}" dt="2022-02-09T04:49:19.301" v="78"/>
          <ac:spMkLst>
            <pc:docMk/>
            <pc:sldMk cId="2500762349" sldId="280"/>
            <ac:spMk id="25" creationId="{E009DD9B-5EE2-4C0D-8B2B-351C8C102205}"/>
          </ac:spMkLst>
        </pc:spChg>
        <pc:spChg chg="add del">
          <ac:chgData name="Lee Lee Sim" userId="17d9377e08e88ac6" providerId="Windows Live" clId="Web-{A39E451D-86DE-42E2-BEA4-D1C9F255F74C}" dt="2022-02-09T04:49:19.301" v="78"/>
          <ac:spMkLst>
            <pc:docMk/>
            <pc:sldMk cId="2500762349" sldId="280"/>
            <ac:spMk id="26" creationId="{E720DB99-7745-4E75-9D96-AAB6D55C531E}"/>
          </ac:spMkLst>
        </pc:spChg>
        <pc:spChg chg="add del">
          <ac:chgData name="Lee Lee Sim" userId="17d9377e08e88ac6" providerId="Windows Live" clId="Web-{A39E451D-86DE-42E2-BEA4-D1C9F255F74C}" dt="2022-02-09T04:49:19.301" v="78"/>
          <ac:spMkLst>
            <pc:docMk/>
            <pc:sldMk cId="2500762349" sldId="280"/>
            <ac:spMk id="27" creationId="{D68803C4-E159-4360-B7BB-74205C8F782D}"/>
          </ac:spMkLst>
        </pc:spChg>
        <pc:spChg chg="add del">
          <ac:chgData name="Lee Lee Sim" userId="17d9377e08e88ac6" providerId="Windows Live" clId="Web-{A39E451D-86DE-42E2-BEA4-D1C9F255F74C}" dt="2022-02-09T04:49:19.301" v="78"/>
          <ac:spMkLst>
            <pc:docMk/>
            <pc:sldMk cId="2500762349" sldId="280"/>
            <ac:spMk id="29" creationId="{504B0465-3B07-49BF-BEA7-D81476246293}"/>
          </ac:spMkLst>
        </pc:spChg>
        <pc:spChg chg="add del">
          <ac:chgData name="Lee Lee Sim" userId="17d9377e08e88ac6" providerId="Windows Live" clId="Web-{A39E451D-86DE-42E2-BEA4-D1C9F255F74C}" dt="2022-02-09T04:49:19.301" v="78"/>
          <ac:spMkLst>
            <pc:docMk/>
            <pc:sldMk cId="2500762349" sldId="280"/>
            <ac:spMk id="31" creationId="{49B7FFA5-14CB-4A4F-9BCC-CA3AA5D9D276}"/>
          </ac:spMkLst>
        </pc:spChg>
        <pc:spChg chg="add del">
          <ac:chgData name="Lee Lee Sim" userId="17d9377e08e88ac6" providerId="Windows Live" clId="Web-{A39E451D-86DE-42E2-BEA4-D1C9F255F74C}" dt="2022-02-09T04:49:19.301" v="78"/>
          <ac:spMkLst>
            <pc:docMk/>
            <pc:sldMk cId="2500762349" sldId="280"/>
            <ac:spMk id="33" creationId="{04E48745-7512-4EC2-9E20-9092D12150CA}"/>
          </ac:spMkLst>
        </pc:spChg>
        <pc:graphicFrameChg chg="mod ord">
          <ac:chgData name="Lee Lee Sim" userId="17d9377e08e88ac6" providerId="Windows Live" clId="Web-{A39E451D-86DE-42E2-BEA4-D1C9F255F74C}" dt="2022-02-09T04:49:19.301" v="78"/>
          <ac:graphicFrameMkLst>
            <pc:docMk/>
            <pc:sldMk cId="2500762349" sldId="280"/>
            <ac:graphicFrameMk id="39" creationId="{DF33B070-C3FD-4390-BE09-52BFC211945B}"/>
          </ac:graphicFrameMkLst>
        </pc:graphicFrameChg>
      </pc:sldChg>
      <pc:sldChg chg="addSp delSp modSp mod modClrScheme delDesignElem chgLayout">
        <pc:chgData name="Lee Lee Sim" userId="17d9377e08e88ac6" providerId="Windows Live" clId="Web-{A39E451D-86DE-42E2-BEA4-D1C9F255F74C}" dt="2022-02-09T04:49:19.301" v="78"/>
        <pc:sldMkLst>
          <pc:docMk/>
          <pc:sldMk cId="2701878460" sldId="281"/>
        </pc:sldMkLst>
        <pc:spChg chg="mod ord">
          <ac:chgData name="Lee Lee Sim" userId="17d9377e08e88ac6" providerId="Windows Live" clId="Web-{A39E451D-86DE-42E2-BEA4-D1C9F255F74C}" dt="2022-02-09T04:49:19.301" v="78"/>
          <ac:spMkLst>
            <pc:docMk/>
            <pc:sldMk cId="2701878460" sldId="281"/>
            <ac:spMk id="2" creationId="{1E27338B-6F24-4257-A5CD-3DF489445425}"/>
          </ac:spMkLst>
        </pc:spChg>
        <pc:spChg chg="add del">
          <ac:chgData name="Lee Lee Sim" userId="17d9377e08e88ac6" providerId="Windows Live" clId="Web-{A39E451D-86DE-42E2-BEA4-D1C9F255F74C}" dt="2022-02-09T04:49:19.301" v="78"/>
          <ac:spMkLst>
            <pc:docMk/>
            <pc:sldMk cId="2701878460" sldId="281"/>
            <ac:spMk id="25" creationId="{E009DD9B-5EE2-4C0D-8B2B-351C8C102205}"/>
          </ac:spMkLst>
        </pc:spChg>
        <pc:spChg chg="add del">
          <ac:chgData name="Lee Lee Sim" userId="17d9377e08e88ac6" providerId="Windows Live" clId="Web-{A39E451D-86DE-42E2-BEA4-D1C9F255F74C}" dt="2022-02-09T04:49:19.301" v="78"/>
          <ac:spMkLst>
            <pc:docMk/>
            <pc:sldMk cId="2701878460" sldId="281"/>
            <ac:spMk id="26" creationId="{E720DB99-7745-4E75-9D96-AAB6D55C531E}"/>
          </ac:spMkLst>
        </pc:spChg>
        <pc:spChg chg="add del">
          <ac:chgData name="Lee Lee Sim" userId="17d9377e08e88ac6" providerId="Windows Live" clId="Web-{A39E451D-86DE-42E2-BEA4-D1C9F255F74C}" dt="2022-02-09T04:49:19.301" v="78"/>
          <ac:spMkLst>
            <pc:docMk/>
            <pc:sldMk cId="2701878460" sldId="281"/>
            <ac:spMk id="27" creationId="{D68803C4-E159-4360-B7BB-74205C8F782D}"/>
          </ac:spMkLst>
        </pc:spChg>
        <pc:spChg chg="add del">
          <ac:chgData name="Lee Lee Sim" userId="17d9377e08e88ac6" providerId="Windows Live" clId="Web-{A39E451D-86DE-42E2-BEA4-D1C9F255F74C}" dt="2022-02-09T04:49:19.301" v="78"/>
          <ac:spMkLst>
            <pc:docMk/>
            <pc:sldMk cId="2701878460" sldId="281"/>
            <ac:spMk id="29" creationId="{504B0465-3B07-49BF-BEA7-D81476246293}"/>
          </ac:spMkLst>
        </pc:spChg>
        <pc:spChg chg="add del">
          <ac:chgData name="Lee Lee Sim" userId="17d9377e08e88ac6" providerId="Windows Live" clId="Web-{A39E451D-86DE-42E2-BEA4-D1C9F255F74C}" dt="2022-02-09T04:49:19.301" v="78"/>
          <ac:spMkLst>
            <pc:docMk/>
            <pc:sldMk cId="2701878460" sldId="281"/>
            <ac:spMk id="31" creationId="{49B7FFA5-14CB-4A4F-9BCC-CA3AA5D9D276}"/>
          </ac:spMkLst>
        </pc:spChg>
        <pc:spChg chg="add del">
          <ac:chgData name="Lee Lee Sim" userId="17d9377e08e88ac6" providerId="Windows Live" clId="Web-{A39E451D-86DE-42E2-BEA4-D1C9F255F74C}" dt="2022-02-09T04:49:19.301" v="78"/>
          <ac:spMkLst>
            <pc:docMk/>
            <pc:sldMk cId="2701878460" sldId="281"/>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2482404694" sldId="283"/>
        </pc:sldMkLst>
        <pc:spChg chg="mod ord">
          <ac:chgData name="Lee Lee Sim" userId="17d9377e08e88ac6" providerId="Windows Live" clId="Web-{A39E451D-86DE-42E2-BEA4-D1C9F255F74C}" dt="2022-02-09T04:49:19.301" v="78"/>
          <ac:spMkLst>
            <pc:docMk/>
            <pc:sldMk cId="2482404694" sldId="283"/>
            <ac:spMk id="2" creationId="{1E27338B-6F24-4257-A5CD-3DF489445425}"/>
          </ac:spMkLst>
        </pc:spChg>
        <pc:spChg chg="add del">
          <ac:chgData name="Lee Lee Sim" userId="17d9377e08e88ac6" providerId="Windows Live" clId="Web-{A39E451D-86DE-42E2-BEA4-D1C9F255F74C}" dt="2022-02-09T04:49:19.301" v="78"/>
          <ac:spMkLst>
            <pc:docMk/>
            <pc:sldMk cId="2482404694" sldId="283"/>
            <ac:spMk id="25" creationId="{E009DD9B-5EE2-4C0D-8B2B-351C8C102205}"/>
          </ac:spMkLst>
        </pc:spChg>
        <pc:spChg chg="add del">
          <ac:chgData name="Lee Lee Sim" userId="17d9377e08e88ac6" providerId="Windows Live" clId="Web-{A39E451D-86DE-42E2-BEA4-D1C9F255F74C}" dt="2022-02-09T04:49:19.301" v="78"/>
          <ac:spMkLst>
            <pc:docMk/>
            <pc:sldMk cId="2482404694" sldId="283"/>
            <ac:spMk id="26" creationId="{E720DB99-7745-4E75-9D96-AAB6D55C531E}"/>
          </ac:spMkLst>
        </pc:spChg>
        <pc:spChg chg="add del">
          <ac:chgData name="Lee Lee Sim" userId="17d9377e08e88ac6" providerId="Windows Live" clId="Web-{A39E451D-86DE-42E2-BEA4-D1C9F255F74C}" dt="2022-02-09T04:49:19.301" v="78"/>
          <ac:spMkLst>
            <pc:docMk/>
            <pc:sldMk cId="2482404694" sldId="283"/>
            <ac:spMk id="27" creationId="{D68803C4-E159-4360-B7BB-74205C8F782D}"/>
          </ac:spMkLst>
        </pc:spChg>
        <pc:spChg chg="add del">
          <ac:chgData name="Lee Lee Sim" userId="17d9377e08e88ac6" providerId="Windows Live" clId="Web-{A39E451D-86DE-42E2-BEA4-D1C9F255F74C}" dt="2022-02-09T04:49:19.301" v="78"/>
          <ac:spMkLst>
            <pc:docMk/>
            <pc:sldMk cId="2482404694" sldId="283"/>
            <ac:spMk id="29" creationId="{504B0465-3B07-49BF-BEA7-D81476246293}"/>
          </ac:spMkLst>
        </pc:spChg>
        <pc:spChg chg="add del">
          <ac:chgData name="Lee Lee Sim" userId="17d9377e08e88ac6" providerId="Windows Live" clId="Web-{A39E451D-86DE-42E2-BEA4-D1C9F255F74C}" dt="2022-02-09T04:49:19.301" v="78"/>
          <ac:spMkLst>
            <pc:docMk/>
            <pc:sldMk cId="2482404694" sldId="283"/>
            <ac:spMk id="31" creationId="{49B7FFA5-14CB-4A4F-9BCC-CA3AA5D9D276}"/>
          </ac:spMkLst>
        </pc:spChg>
        <pc:spChg chg="add del">
          <ac:chgData name="Lee Lee Sim" userId="17d9377e08e88ac6" providerId="Windows Live" clId="Web-{A39E451D-86DE-42E2-BEA4-D1C9F255F74C}" dt="2022-02-09T04:49:19.301" v="78"/>
          <ac:spMkLst>
            <pc:docMk/>
            <pc:sldMk cId="2482404694" sldId="283"/>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4142061098" sldId="284"/>
        </pc:sldMkLst>
        <pc:spChg chg="mod ord">
          <ac:chgData name="Lee Lee Sim" userId="17d9377e08e88ac6" providerId="Windows Live" clId="Web-{A39E451D-86DE-42E2-BEA4-D1C9F255F74C}" dt="2022-02-09T04:49:19.301" v="78"/>
          <ac:spMkLst>
            <pc:docMk/>
            <pc:sldMk cId="4142061098" sldId="284"/>
            <ac:spMk id="2" creationId="{7551752D-8C32-454F-A6A3-7A09DEBFACDF}"/>
          </ac:spMkLst>
        </pc:spChg>
        <pc:spChg chg="add del">
          <ac:chgData name="Lee Lee Sim" userId="17d9377e08e88ac6" providerId="Windows Live" clId="Web-{A39E451D-86DE-42E2-BEA4-D1C9F255F74C}" dt="2022-02-09T04:49:19.301" v="78"/>
          <ac:spMkLst>
            <pc:docMk/>
            <pc:sldMk cId="4142061098" sldId="284"/>
            <ac:spMk id="7" creationId="{5C28659E-412C-4600-B45E-BAE370BC24B9}"/>
          </ac:spMkLst>
        </pc:spChg>
        <pc:spChg chg="add del">
          <ac:chgData name="Lee Lee Sim" userId="17d9377e08e88ac6" providerId="Windows Live" clId="Web-{A39E451D-86DE-42E2-BEA4-D1C9F255F74C}" dt="2022-02-09T04:49:19.301" v="78"/>
          <ac:spMkLst>
            <pc:docMk/>
            <pc:sldMk cId="4142061098" sldId="284"/>
            <ac:spMk id="8" creationId="{AE95896B-6905-4618-A7DF-DED8A61FBC83}"/>
          </ac:spMkLst>
        </pc:spChg>
        <pc:spChg chg="add del">
          <ac:chgData name="Lee Lee Sim" userId="17d9377e08e88ac6" providerId="Windows Live" clId="Web-{A39E451D-86DE-42E2-BEA4-D1C9F255F74C}" dt="2022-02-09T04:49:19.301" v="78"/>
          <ac:spMkLst>
            <pc:docMk/>
            <pc:sldMk cId="4142061098" sldId="284"/>
            <ac:spMk id="10" creationId="{2550AE69-AC86-4188-83E5-A856C4F1DCFF}"/>
          </ac:spMkLst>
        </pc:spChg>
        <pc:spChg chg="add del">
          <ac:chgData name="Lee Lee Sim" userId="17d9377e08e88ac6" providerId="Windows Live" clId="Web-{A39E451D-86DE-42E2-BEA4-D1C9F255F74C}" dt="2022-02-09T04:49:19.301" v="78"/>
          <ac:spMkLst>
            <pc:docMk/>
            <pc:sldMk cId="4142061098" sldId="284"/>
            <ac:spMk id="12" creationId="{EC4CA156-2C9D-4F0C-B229-88D8B5E17BCF}"/>
          </ac:spMkLst>
        </pc:spChg>
        <pc:spChg chg="add del">
          <ac:chgData name="Lee Lee Sim" userId="17d9377e08e88ac6" providerId="Windows Live" clId="Web-{A39E451D-86DE-42E2-BEA4-D1C9F255F74C}" dt="2022-02-09T04:49:19.301" v="78"/>
          <ac:spMkLst>
            <pc:docMk/>
            <pc:sldMk cId="4142061098" sldId="284"/>
            <ac:spMk id="14" creationId="{D7361ED3-EBE5-4EFC-8DA3-D0CE4BF2F4B1}"/>
          </ac:spMkLst>
        </pc:spChg>
        <pc:spChg chg="add del">
          <ac:chgData name="Lee Lee Sim" userId="17d9377e08e88ac6" providerId="Windows Live" clId="Web-{A39E451D-86DE-42E2-BEA4-D1C9F255F74C}" dt="2022-02-09T04:49:19.301" v="78"/>
          <ac:spMkLst>
            <pc:docMk/>
            <pc:sldMk cId="4142061098" sldId="284"/>
            <ac:spMk id="19" creationId="{7748BD8C-4984-4138-94CA-2DC5F39DC379}"/>
          </ac:spMkLst>
        </pc:spChg>
        <pc:grpChg chg="add del">
          <ac:chgData name="Lee Lee Sim" userId="17d9377e08e88ac6" providerId="Windows Live" clId="Web-{A39E451D-86DE-42E2-BEA4-D1C9F255F74C}" dt="2022-02-09T04:49:19.301" v="78"/>
          <ac:grpSpMkLst>
            <pc:docMk/>
            <pc:sldMk cId="4142061098" sldId="284"/>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1269743704" sldId="286"/>
        </pc:sldMkLst>
        <pc:spChg chg="mod ord">
          <ac:chgData name="Lee Lee Sim" userId="17d9377e08e88ac6" providerId="Windows Live" clId="Web-{A39E451D-86DE-42E2-BEA4-D1C9F255F74C}" dt="2022-02-09T04:49:19.301" v="78"/>
          <ac:spMkLst>
            <pc:docMk/>
            <pc:sldMk cId="1269743704" sldId="286"/>
            <ac:spMk id="2" creationId="{7551752D-8C32-454F-A6A3-7A09DEBFACDF}"/>
          </ac:spMkLst>
        </pc:spChg>
        <pc:spChg chg="add del">
          <ac:chgData name="Lee Lee Sim" userId="17d9377e08e88ac6" providerId="Windows Live" clId="Web-{A39E451D-86DE-42E2-BEA4-D1C9F255F74C}" dt="2022-02-09T04:49:19.301" v="78"/>
          <ac:spMkLst>
            <pc:docMk/>
            <pc:sldMk cId="1269743704" sldId="286"/>
            <ac:spMk id="7" creationId="{5C28659E-412C-4600-B45E-BAE370BC24B9}"/>
          </ac:spMkLst>
        </pc:spChg>
        <pc:spChg chg="add del">
          <ac:chgData name="Lee Lee Sim" userId="17d9377e08e88ac6" providerId="Windows Live" clId="Web-{A39E451D-86DE-42E2-BEA4-D1C9F255F74C}" dt="2022-02-09T04:49:19.301" v="78"/>
          <ac:spMkLst>
            <pc:docMk/>
            <pc:sldMk cId="1269743704" sldId="286"/>
            <ac:spMk id="8" creationId="{AE95896B-6905-4618-A7DF-DED8A61FBC83}"/>
          </ac:spMkLst>
        </pc:spChg>
        <pc:spChg chg="add del">
          <ac:chgData name="Lee Lee Sim" userId="17d9377e08e88ac6" providerId="Windows Live" clId="Web-{A39E451D-86DE-42E2-BEA4-D1C9F255F74C}" dt="2022-02-09T04:49:19.301" v="78"/>
          <ac:spMkLst>
            <pc:docMk/>
            <pc:sldMk cId="1269743704" sldId="286"/>
            <ac:spMk id="10" creationId="{2550AE69-AC86-4188-83E5-A856C4F1DCFF}"/>
          </ac:spMkLst>
        </pc:spChg>
        <pc:spChg chg="add del">
          <ac:chgData name="Lee Lee Sim" userId="17d9377e08e88ac6" providerId="Windows Live" clId="Web-{A39E451D-86DE-42E2-BEA4-D1C9F255F74C}" dt="2022-02-09T04:49:19.301" v="78"/>
          <ac:spMkLst>
            <pc:docMk/>
            <pc:sldMk cId="1269743704" sldId="286"/>
            <ac:spMk id="12" creationId="{EC4CA156-2C9D-4F0C-B229-88D8B5E17BCF}"/>
          </ac:spMkLst>
        </pc:spChg>
        <pc:spChg chg="add del">
          <ac:chgData name="Lee Lee Sim" userId="17d9377e08e88ac6" providerId="Windows Live" clId="Web-{A39E451D-86DE-42E2-BEA4-D1C9F255F74C}" dt="2022-02-09T04:49:19.301" v="78"/>
          <ac:spMkLst>
            <pc:docMk/>
            <pc:sldMk cId="1269743704" sldId="286"/>
            <ac:spMk id="14" creationId="{D7361ED3-EBE5-4EFC-8DA3-D0CE4BF2F4B1}"/>
          </ac:spMkLst>
        </pc:spChg>
        <pc:spChg chg="add del">
          <ac:chgData name="Lee Lee Sim" userId="17d9377e08e88ac6" providerId="Windows Live" clId="Web-{A39E451D-86DE-42E2-BEA4-D1C9F255F74C}" dt="2022-02-09T04:49:19.301" v="78"/>
          <ac:spMkLst>
            <pc:docMk/>
            <pc:sldMk cId="1269743704" sldId="286"/>
            <ac:spMk id="19" creationId="{7748BD8C-4984-4138-94CA-2DC5F39DC379}"/>
          </ac:spMkLst>
        </pc:spChg>
        <pc:grpChg chg="add del">
          <ac:chgData name="Lee Lee Sim" userId="17d9377e08e88ac6" providerId="Windows Live" clId="Web-{A39E451D-86DE-42E2-BEA4-D1C9F255F74C}" dt="2022-02-09T04:49:19.301" v="78"/>
          <ac:grpSpMkLst>
            <pc:docMk/>
            <pc:sldMk cId="1269743704" sldId="286"/>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1791275395" sldId="287"/>
        </pc:sldMkLst>
        <pc:spChg chg="mod ord">
          <ac:chgData name="Lee Lee Sim" userId="17d9377e08e88ac6" providerId="Windows Live" clId="Web-{A39E451D-86DE-42E2-BEA4-D1C9F255F74C}" dt="2022-02-09T04:49:19.301" v="78"/>
          <ac:spMkLst>
            <pc:docMk/>
            <pc:sldMk cId="1791275395" sldId="287"/>
            <ac:spMk id="2" creationId="{7551752D-8C32-454F-A6A3-7A09DEBFACDF}"/>
          </ac:spMkLst>
        </pc:spChg>
        <pc:spChg chg="add del">
          <ac:chgData name="Lee Lee Sim" userId="17d9377e08e88ac6" providerId="Windows Live" clId="Web-{A39E451D-86DE-42E2-BEA4-D1C9F255F74C}" dt="2022-02-09T04:49:19.301" v="78"/>
          <ac:spMkLst>
            <pc:docMk/>
            <pc:sldMk cId="1791275395" sldId="287"/>
            <ac:spMk id="7" creationId="{5C28659E-412C-4600-B45E-BAE370BC24B9}"/>
          </ac:spMkLst>
        </pc:spChg>
        <pc:spChg chg="add del">
          <ac:chgData name="Lee Lee Sim" userId="17d9377e08e88ac6" providerId="Windows Live" clId="Web-{A39E451D-86DE-42E2-BEA4-D1C9F255F74C}" dt="2022-02-09T04:49:19.301" v="78"/>
          <ac:spMkLst>
            <pc:docMk/>
            <pc:sldMk cId="1791275395" sldId="287"/>
            <ac:spMk id="8" creationId="{AE95896B-6905-4618-A7DF-DED8A61FBC83}"/>
          </ac:spMkLst>
        </pc:spChg>
        <pc:spChg chg="add del">
          <ac:chgData name="Lee Lee Sim" userId="17d9377e08e88ac6" providerId="Windows Live" clId="Web-{A39E451D-86DE-42E2-BEA4-D1C9F255F74C}" dt="2022-02-09T04:49:19.301" v="78"/>
          <ac:spMkLst>
            <pc:docMk/>
            <pc:sldMk cId="1791275395" sldId="287"/>
            <ac:spMk id="10" creationId="{2550AE69-AC86-4188-83E5-A856C4F1DCFF}"/>
          </ac:spMkLst>
        </pc:spChg>
        <pc:spChg chg="add del">
          <ac:chgData name="Lee Lee Sim" userId="17d9377e08e88ac6" providerId="Windows Live" clId="Web-{A39E451D-86DE-42E2-BEA4-D1C9F255F74C}" dt="2022-02-09T04:49:19.301" v="78"/>
          <ac:spMkLst>
            <pc:docMk/>
            <pc:sldMk cId="1791275395" sldId="287"/>
            <ac:spMk id="12" creationId="{EC4CA156-2C9D-4F0C-B229-88D8B5E17BCF}"/>
          </ac:spMkLst>
        </pc:spChg>
        <pc:spChg chg="add del">
          <ac:chgData name="Lee Lee Sim" userId="17d9377e08e88ac6" providerId="Windows Live" clId="Web-{A39E451D-86DE-42E2-BEA4-D1C9F255F74C}" dt="2022-02-09T04:49:19.301" v="78"/>
          <ac:spMkLst>
            <pc:docMk/>
            <pc:sldMk cId="1791275395" sldId="287"/>
            <ac:spMk id="14" creationId="{D7361ED3-EBE5-4EFC-8DA3-D0CE4BF2F4B1}"/>
          </ac:spMkLst>
        </pc:spChg>
        <pc:spChg chg="add del">
          <ac:chgData name="Lee Lee Sim" userId="17d9377e08e88ac6" providerId="Windows Live" clId="Web-{A39E451D-86DE-42E2-BEA4-D1C9F255F74C}" dt="2022-02-09T04:49:19.301" v="78"/>
          <ac:spMkLst>
            <pc:docMk/>
            <pc:sldMk cId="1791275395" sldId="287"/>
            <ac:spMk id="19" creationId="{7748BD8C-4984-4138-94CA-2DC5F39DC379}"/>
          </ac:spMkLst>
        </pc:spChg>
        <pc:grpChg chg="add del">
          <ac:chgData name="Lee Lee Sim" userId="17d9377e08e88ac6" providerId="Windows Live" clId="Web-{A39E451D-86DE-42E2-BEA4-D1C9F255F74C}" dt="2022-02-09T04:49:19.301" v="78"/>
          <ac:grpSpMkLst>
            <pc:docMk/>
            <pc:sldMk cId="1791275395" sldId="287"/>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3120526303" sldId="288"/>
        </pc:sldMkLst>
        <pc:spChg chg="mod ord">
          <ac:chgData name="Lee Lee Sim" userId="17d9377e08e88ac6" providerId="Windows Live" clId="Web-{A39E451D-86DE-42E2-BEA4-D1C9F255F74C}" dt="2022-02-09T04:49:19.301" v="78"/>
          <ac:spMkLst>
            <pc:docMk/>
            <pc:sldMk cId="3120526303" sldId="288"/>
            <ac:spMk id="2" creationId="{1E27338B-6F24-4257-A5CD-3DF489445425}"/>
          </ac:spMkLst>
        </pc:spChg>
        <pc:spChg chg="mod ord">
          <ac:chgData name="Lee Lee Sim" userId="17d9377e08e88ac6" providerId="Windows Live" clId="Web-{A39E451D-86DE-42E2-BEA4-D1C9F255F74C}" dt="2022-02-09T04:49:19.301" v="78"/>
          <ac:spMkLst>
            <pc:docMk/>
            <pc:sldMk cId="3120526303" sldId="288"/>
            <ac:spMk id="3" creationId="{F8E4821F-018D-476D-9E0C-324CCC0F37DC}"/>
          </ac:spMkLst>
        </pc:spChg>
        <pc:spChg chg="add del">
          <ac:chgData name="Lee Lee Sim" userId="17d9377e08e88ac6" providerId="Windows Live" clId="Web-{A39E451D-86DE-42E2-BEA4-D1C9F255F74C}" dt="2022-02-09T04:49:19.301" v="78"/>
          <ac:spMkLst>
            <pc:docMk/>
            <pc:sldMk cId="3120526303" sldId="288"/>
            <ac:spMk id="25" creationId="{E009DD9B-5EE2-4C0D-8B2B-351C8C102205}"/>
          </ac:spMkLst>
        </pc:spChg>
        <pc:spChg chg="add del">
          <ac:chgData name="Lee Lee Sim" userId="17d9377e08e88ac6" providerId="Windows Live" clId="Web-{A39E451D-86DE-42E2-BEA4-D1C9F255F74C}" dt="2022-02-09T04:49:19.301" v="78"/>
          <ac:spMkLst>
            <pc:docMk/>
            <pc:sldMk cId="3120526303" sldId="288"/>
            <ac:spMk id="26" creationId="{E720DB99-7745-4E75-9D96-AAB6D55C531E}"/>
          </ac:spMkLst>
        </pc:spChg>
        <pc:spChg chg="add del">
          <ac:chgData name="Lee Lee Sim" userId="17d9377e08e88ac6" providerId="Windows Live" clId="Web-{A39E451D-86DE-42E2-BEA4-D1C9F255F74C}" dt="2022-02-09T04:49:19.301" v="78"/>
          <ac:spMkLst>
            <pc:docMk/>
            <pc:sldMk cId="3120526303" sldId="288"/>
            <ac:spMk id="27" creationId="{D68803C4-E159-4360-B7BB-74205C8F782D}"/>
          </ac:spMkLst>
        </pc:spChg>
        <pc:spChg chg="add del">
          <ac:chgData name="Lee Lee Sim" userId="17d9377e08e88ac6" providerId="Windows Live" clId="Web-{A39E451D-86DE-42E2-BEA4-D1C9F255F74C}" dt="2022-02-09T04:49:19.301" v="78"/>
          <ac:spMkLst>
            <pc:docMk/>
            <pc:sldMk cId="3120526303" sldId="288"/>
            <ac:spMk id="29" creationId="{504B0465-3B07-49BF-BEA7-D81476246293}"/>
          </ac:spMkLst>
        </pc:spChg>
        <pc:spChg chg="add del">
          <ac:chgData name="Lee Lee Sim" userId="17d9377e08e88ac6" providerId="Windows Live" clId="Web-{A39E451D-86DE-42E2-BEA4-D1C9F255F74C}" dt="2022-02-09T04:49:19.301" v="78"/>
          <ac:spMkLst>
            <pc:docMk/>
            <pc:sldMk cId="3120526303" sldId="288"/>
            <ac:spMk id="31" creationId="{49B7FFA5-14CB-4A4F-9BCC-CA3AA5D9D276}"/>
          </ac:spMkLst>
        </pc:spChg>
        <pc:spChg chg="add del">
          <ac:chgData name="Lee Lee Sim" userId="17d9377e08e88ac6" providerId="Windows Live" clId="Web-{A39E451D-86DE-42E2-BEA4-D1C9F255F74C}" dt="2022-02-09T04:49:19.301" v="78"/>
          <ac:spMkLst>
            <pc:docMk/>
            <pc:sldMk cId="3120526303" sldId="288"/>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672564797" sldId="289"/>
        </pc:sldMkLst>
        <pc:spChg chg="mod ord">
          <ac:chgData name="Lee Lee Sim" userId="17d9377e08e88ac6" providerId="Windows Live" clId="Web-{A39E451D-86DE-42E2-BEA4-D1C9F255F74C}" dt="2022-02-09T04:49:19.301" v="78"/>
          <ac:spMkLst>
            <pc:docMk/>
            <pc:sldMk cId="3672564797" sldId="289"/>
            <ac:spMk id="2" creationId="{1E27338B-6F24-4257-A5CD-3DF489445425}"/>
          </ac:spMkLst>
        </pc:spChg>
        <pc:spChg chg="mod ord">
          <ac:chgData name="Lee Lee Sim" userId="17d9377e08e88ac6" providerId="Windows Live" clId="Web-{A39E451D-86DE-42E2-BEA4-D1C9F255F74C}" dt="2022-02-09T04:49:19.301" v="78"/>
          <ac:spMkLst>
            <pc:docMk/>
            <pc:sldMk cId="3672564797" sldId="289"/>
            <ac:spMk id="3" creationId="{F8E4821F-018D-476D-9E0C-324CCC0F37DC}"/>
          </ac:spMkLst>
        </pc:spChg>
        <pc:spChg chg="add del">
          <ac:chgData name="Lee Lee Sim" userId="17d9377e08e88ac6" providerId="Windows Live" clId="Web-{A39E451D-86DE-42E2-BEA4-D1C9F255F74C}" dt="2022-02-09T04:49:19.301" v="78"/>
          <ac:spMkLst>
            <pc:docMk/>
            <pc:sldMk cId="3672564797" sldId="289"/>
            <ac:spMk id="39" creationId="{3964958D-AF5D-4863-B5FB-83F6B8CB12A0}"/>
          </ac:spMkLst>
        </pc:spChg>
        <pc:grpChg chg="add del">
          <ac:chgData name="Lee Lee Sim" userId="17d9377e08e88ac6" providerId="Windows Live" clId="Web-{A39E451D-86DE-42E2-BEA4-D1C9F255F74C}" dt="2022-02-09T04:49:19.301" v="78"/>
          <ac:grpSpMkLst>
            <pc:docMk/>
            <pc:sldMk cId="3672564797" sldId="289"/>
            <ac:grpSpMk id="41"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3751322315" sldId="290"/>
        </pc:sldMkLst>
        <pc:spChg chg="mod ord">
          <ac:chgData name="Lee Lee Sim" userId="17d9377e08e88ac6" providerId="Windows Live" clId="Web-{A39E451D-86DE-42E2-BEA4-D1C9F255F74C}" dt="2022-02-09T04:49:19.301" v="78"/>
          <ac:spMkLst>
            <pc:docMk/>
            <pc:sldMk cId="3751322315" sldId="290"/>
            <ac:spMk id="2" creationId="{7551752D-8C32-454F-A6A3-7A09DEBFACDF}"/>
          </ac:spMkLst>
        </pc:spChg>
        <pc:spChg chg="add del">
          <ac:chgData name="Lee Lee Sim" userId="17d9377e08e88ac6" providerId="Windows Live" clId="Web-{A39E451D-86DE-42E2-BEA4-D1C9F255F74C}" dt="2022-02-09T04:49:19.301" v="78"/>
          <ac:spMkLst>
            <pc:docMk/>
            <pc:sldMk cId="3751322315" sldId="290"/>
            <ac:spMk id="7" creationId="{5C28659E-412C-4600-B45E-BAE370BC24B9}"/>
          </ac:spMkLst>
        </pc:spChg>
        <pc:spChg chg="add del">
          <ac:chgData name="Lee Lee Sim" userId="17d9377e08e88ac6" providerId="Windows Live" clId="Web-{A39E451D-86DE-42E2-BEA4-D1C9F255F74C}" dt="2022-02-09T04:49:19.301" v="78"/>
          <ac:spMkLst>
            <pc:docMk/>
            <pc:sldMk cId="3751322315" sldId="290"/>
            <ac:spMk id="8" creationId="{AE95896B-6905-4618-A7DF-DED8A61FBC83}"/>
          </ac:spMkLst>
        </pc:spChg>
        <pc:spChg chg="add del">
          <ac:chgData name="Lee Lee Sim" userId="17d9377e08e88ac6" providerId="Windows Live" clId="Web-{A39E451D-86DE-42E2-BEA4-D1C9F255F74C}" dt="2022-02-09T04:49:19.301" v="78"/>
          <ac:spMkLst>
            <pc:docMk/>
            <pc:sldMk cId="3751322315" sldId="290"/>
            <ac:spMk id="10" creationId="{2550AE69-AC86-4188-83E5-A856C4F1DCFF}"/>
          </ac:spMkLst>
        </pc:spChg>
        <pc:spChg chg="add del">
          <ac:chgData name="Lee Lee Sim" userId="17d9377e08e88ac6" providerId="Windows Live" clId="Web-{A39E451D-86DE-42E2-BEA4-D1C9F255F74C}" dt="2022-02-09T04:49:19.301" v="78"/>
          <ac:spMkLst>
            <pc:docMk/>
            <pc:sldMk cId="3751322315" sldId="290"/>
            <ac:spMk id="12" creationId="{EC4CA156-2C9D-4F0C-B229-88D8B5E17BCF}"/>
          </ac:spMkLst>
        </pc:spChg>
        <pc:spChg chg="add del">
          <ac:chgData name="Lee Lee Sim" userId="17d9377e08e88ac6" providerId="Windows Live" clId="Web-{A39E451D-86DE-42E2-BEA4-D1C9F255F74C}" dt="2022-02-09T04:49:19.301" v="78"/>
          <ac:spMkLst>
            <pc:docMk/>
            <pc:sldMk cId="3751322315" sldId="290"/>
            <ac:spMk id="14" creationId="{D7361ED3-EBE5-4EFC-8DA3-D0CE4BF2F4B1}"/>
          </ac:spMkLst>
        </pc:spChg>
        <pc:spChg chg="add del">
          <ac:chgData name="Lee Lee Sim" userId="17d9377e08e88ac6" providerId="Windows Live" clId="Web-{A39E451D-86DE-42E2-BEA4-D1C9F255F74C}" dt="2022-02-09T04:49:19.301" v="78"/>
          <ac:spMkLst>
            <pc:docMk/>
            <pc:sldMk cId="3751322315" sldId="290"/>
            <ac:spMk id="19" creationId="{7748BD8C-4984-4138-94CA-2DC5F39DC379}"/>
          </ac:spMkLst>
        </pc:spChg>
        <pc:grpChg chg="add del">
          <ac:chgData name="Lee Lee Sim" userId="17d9377e08e88ac6" providerId="Windows Live" clId="Web-{A39E451D-86DE-42E2-BEA4-D1C9F255F74C}" dt="2022-02-09T04:49:19.301" v="78"/>
          <ac:grpSpMkLst>
            <pc:docMk/>
            <pc:sldMk cId="3751322315" sldId="290"/>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1844210428" sldId="291"/>
        </pc:sldMkLst>
        <pc:spChg chg="mod ord">
          <ac:chgData name="Lee Lee Sim" userId="17d9377e08e88ac6" providerId="Windows Live" clId="Web-{A39E451D-86DE-42E2-BEA4-D1C9F255F74C}" dt="2022-02-09T04:49:19.301" v="78"/>
          <ac:spMkLst>
            <pc:docMk/>
            <pc:sldMk cId="1844210428" sldId="291"/>
            <ac:spMk id="2" creationId="{1E27338B-6F24-4257-A5CD-3DF489445425}"/>
          </ac:spMkLst>
        </pc:spChg>
        <pc:spChg chg="mod ord">
          <ac:chgData name="Lee Lee Sim" userId="17d9377e08e88ac6" providerId="Windows Live" clId="Web-{A39E451D-86DE-42E2-BEA4-D1C9F255F74C}" dt="2022-02-09T04:49:19.301" v="78"/>
          <ac:spMkLst>
            <pc:docMk/>
            <pc:sldMk cId="1844210428" sldId="291"/>
            <ac:spMk id="3" creationId="{F8E4821F-018D-476D-9E0C-324CCC0F37DC}"/>
          </ac:spMkLst>
        </pc:spChg>
        <pc:spChg chg="add del">
          <ac:chgData name="Lee Lee Sim" userId="17d9377e08e88ac6" providerId="Windows Live" clId="Web-{A39E451D-86DE-42E2-BEA4-D1C9F255F74C}" dt="2022-02-09T04:49:19.301" v="78"/>
          <ac:spMkLst>
            <pc:docMk/>
            <pc:sldMk cId="1844210428" sldId="291"/>
            <ac:spMk id="68" creationId="{3964958D-AF5D-4863-B5FB-83F6B8CB12A0}"/>
          </ac:spMkLst>
        </pc:spChg>
        <pc:grpChg chg="add del">
          <ac:chgData name="Lee Lee Sim" userId="17d9377e08e88ac6" providerId="Windows Live" clId="Web-{A39E451D-86DE-42E2-BEA4-D1C9F255F74C}" dt="2022-02-09T04:49:19.301" v="78"/>
          <ac:grpSpMkLst>
            <pc:docMk/>
            <pc:sldMk cId="1844210428" sldId="291"/>
            <ac:grpSpMk id="70"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2660864832" sldId="299"/>
        </pc:sldMkLst>
        <pc:spChg chg="mod ord">
          <ac:chgData name="Lee Lee Sim" userId="17d9377e08e88ac6" providerId="Windows Live" clId="Web-{A39E451D-86DE-42E2-BEA4-D1C9F255F74C}" dt="2022-02-09T04:49:19.301" v="78"/>
          <ac:spMkLst>
            <pc:docMk/>
            <pc:sldMk cId="2660864832" sldId="299"/>
            <ac:spMk id="2" creationId="{1E27338B-6F24-4257-A5CD-3DF489445425}"/>
          </ac:spMkLst>
        </pc:spChg>
        <pc:spChg chg="add del">
          <ac:chgData name="Lee Lee Sim" userId="17d9377e08e88ac6" providerId="Windows Live" clId="Web-{A39E451D-86DE-42E2-BEA4-D1C9F255F74C}" dt="2022-02-09T04:49:19.301" v="78"/>
          <ac:spMkLst>
            <pc:docMk/>
            <pc:sldMk cId="2660864832" sldId="299"/>
            <ac:spMk id="4102" creationId="{2A0E4E09-FC02-4ADC-951A-3FFA90B6FE39}"/>
          </ac:spMkLst>
        </pc:spChg>
        <pc:spChg chg="add del">
          <ac:chgData name="Lee Lee Sim" userId="17d9377e08e88ac6" providerId="Windows Live" clId="Web-{A39E451D-86DE-42E2-BEA4-D1C9F255F74C}" dt="2022-02-09T04:49:19.301" v="78"/>
          <ac:spMkLst>
            <pc:docMk/>
            <pc:sldMk cId="2660864832" sldId="299"/>
            <ac:spMk id="4103" creationId="{9453FF84-60C1-4EA8-B49B-1B8C2D0C589F}"/>
          </ac:spMkLst>
        </pc:spChg>
      </pc:sldChg>
      <pc:sldChg chg="addSp delSp modSp mod modClrScheme delDesignElem chgLayout">
        <pc:chgData name="Lee Lee Sim" userId="17d9377e08e88ac6" providerId="Windows Live" clId="Web-{A39E451D-86DE-42E2-BEA4-D1C9F255F74C}" dt="2022-02-09T04:49:19.301" v="78"/>
        <pc:sldMkLst>
          <pc:docMk/>
          <pc:sldMk cId="391145402" sldId="300"/>
        </pc:sldMkLst>
        <pc:spChg chg="mod ord">
          <ac:chgData name="Lee Lee Sim" userId="17d9377e08e88ac6" providerId="Windows Live" clId="Web-{A39E451D-86DE-42E2-BEA4-D1C9F255F74C}" dt="2022-02-09T04:49:19.301" v="78"/>
          <ac:spMkLst>
            <pc:docMk/>
            <pc:sldMk cId="391145402" sldId="300"/>
            <ac:spMk id="2" creationId="{1E27338B-6F24-4257-A5CD-3DF489445425}"/>
          </ac:spMkLst>
        </pc:spChg>
        <pc:spChg chg="mod ord">
          <ac:chgData name="Lee Lee Sim" userId="17d9377e08e88ac6" providerId="Windows Live" clId="Web-{A39E451D-86DE-42E2-BEA4-D1C9F255F74C}" dt="2022-02-09T04:49:19.301" v="78"/>
          <ac:spMkLst>
            <pc:docMk/>
            <pc:sldMk cId="391145402" sldId="300"/>
            <ac:spMk id="3" creationId="{F8E4821F-018D-476D-9E0C-324CCC0F37DC}"/>
          </ac:spMkLst>
        </pc:spChg>
        <pc:spChg chg="add del">
          <ac:chgData name="Lee Lee Sim" userId="17d9377e08e88ac6" providerId="Windows Live" clId="Web-{A39E451D-86DE-42E2-BEA4-D1C9F255F74C}" dt="2022-02-09T04:49:19.301" v="78"/>
          <ac:spMkLst>
            <pc:docMk/>
            <pc:sldMk cId="391145402" sldId="300"/>
            <ac:spMk id="74" creationId="{2A0E4E09-FC02-4ADC-951A-3FFA90B6FE39}"/>
          </ac:spMkLst>
        </pc:spChg>
        <pc:spChg chg="add del">
          <ac:chgData name="Lee Lee Sim" userId="17d9377e08e88ac6" providerId="Windows Live" clId="Web-{A39E451D-86DE-42E2-BEA4-D1C9F255F74C}" dt="2022-02-09T04:49:19.301" v="78"/>
          <ac:spMkLst>
            <pc:docMk/>
            <pc:sldMk cId="391145402" sldId="300"/>
            <ac:spMk id="76" creationId="{9453FF84-60C1-4EA8-B49B-1B8C2D0C589F}"/>
          </ac:spMkLst>
        </pc:spChg>
      </pc:sldChg>
      <pc:sldChg chg="addSp delSp modSp mod modClrScheme delDesignElem chgLayout">
        <pc:chgData name="Lee Lee Sim" userId="17d9377e08e88ac6" providerId="Windows Live" clId="Web-{A39E451D-86DE-42E2-BEA4-D1C9F255F74C}" dt="2022-02-09T04:49:19.301" v="78"/>
        <pc:sldMkLst>
          <pc:docMk/>
          <pc:sldMk cId="4134998826" sldId="302"/>
        </pc:sldMkLst>
        <pc:spChg chg="mod ord">
          <ac:chgData name="Lee Lee Sim" userId="17d9377e08e88ac6" providerId="Windows Live" clId="Web-{A39E451D-86DE-42E2-BEA4-D1C9F255F74C}" dt="2022-02-09T04:49:19.301" v="78"/>
          <ac:spMkLst>
            <pc:docMk/>
            <pc:sldMk cId="4134998826" sldId="302"/>
            <ac:spMk id="2" creationId="{7551752D-8C32-454F-A6A3-7A09DEBFACDF}"/>
          </ac:spMkLst>
        </pc:spChg>
        <pc:spChg chg="add del">
          <ac:chgData name="Lee Lee Sim" userId="17d9377e08e88ac6" providerId="Windows Live" clId="Web-{A39E451D-86DE-42E2-BEA4-D1C9F255F74C}" dt="2022-02-09T04:49:19.301" v="78"/>
          <ac:spMkLst>
            <pc:docMk/>
            <pc:sldMk cId="4134998826" sldId="302"/>
            <ac:spMk id="7" creationId="{5C28659E-412C-4600-B45E-BAE370BC24B9}"/>
          </ac:spMkLst>
        </pc:spChg>
        <pc:spChg chg="add del">
          <ac:chgData name="Lee Lee Sim" userId="17d9377e08e88ac6" providerId="Windows Live" clId="Web-{A39E451D-86DE-42E2-BEA4-D1C9F255F74C}" dt="2022-02-09T04:49:19.301" v="78"/>
          <ac:spMkLst>
            <pc:docMk/>
            <pc:sldMk cId="4134998826" sldId="302"/>
            <ac:spMk id="8" creationId="{AE95896B-6905-4618-A7DF-DED8A61FBC83}"/>
          </ac:spMkLst>
        </pc:spChg>
        <pc:spChg chg="add del">
          <ac:chgData name="Lee Lee Sim" userId="17d9377e08e88ac6" providerId="Windows Live" clId="Web-{A39E451D-86DE-42E2-BEA4-D1C9F255F74C}" dt="2022-02-09T04:49:19.301" v="78"/>
          <ac:spMkLst>
            <pc:docMk/>
            <pc:sldMk cId="4134998826" sldId="302"/>
            <ac:spMk id="10" creationId="{2550AE69-AC86-4188-83E5-A856C4F1DCFF}"/>
          </ac:spMkLst>
        </pc:spChg>
        <pc:spChg chg="add del">
          <ac:chgData name="Lee Lee Sim" userId="17d9377e08e88ac6" providerId="Windows Live" clId="Web-{A39E451D-86DE-42E2-BEA4-D1C9F255F74C}" dt="2022-02-09T04:49:19.301" v="78"/>
          <ac:spMkLst>
            <pc:docMk/>
            <pc:sldMk cId="4134998826" sldId="302"/>
            <ac:spMk id="12" creationId="{EC4CA156-2C9D-4F0C-B229-88D8B5E17BCF}"/>
          </ac:spMkLst>
        </pc:spChg>
        <pc:spChg chg="add del">
          <ac:chgData name="Lee Lee Sim" userId="17d9377e08e88ac6" providerId="Windows Live" clId="Web-{A39E451D-86DE-42E2-BEA4-D1C9F255F74C}" dt="2022-02-09T04:49:19.301" v="78"/>
          <ac:spMkLst>
            <pc:docMk/>
            <pc:sldMk cId="4134998826" sldId="302"/>
            <ac:spMk id="14" creationId="{D7361ED3-EBE5-4EFC-8DA3-D0CE4BF2F4B1}"/>
          </ac:spMkLst>
        </pc:spChg>
        <pc:spChg chg="add del">
          <ac:chgData name="Lee Lee Sim" userId="17d9377e08e88ac6" providerId="Windows Live" clId="Web-{A39E451D-86DE-42E2-BEA4-D1C9F255F74C}" dt="2022-02-09T04:49:19.301" v="78"/>
          <ac:spMkLst>
            <pc:docMk/>
            <pc:sldMk cId="4134998826" sldId="302"/>
            <ac:spMk id="19" creationId="{7748BD8C-4984-4138-94CA-2DC5F39DC379}"/>
          </ac:spMkLst>
        </pc:spChg>
        <pc:grpChg chg="add del">
          <ac:chgData name="Lee Lee Sim" userId="17d9377e08e88ac6" providerId="Windows Live" clId="Web-{A39E451D-86DE-42E2-BEA4-D1C9F255F74C}" dt="2022-02-09T04:49:19.301" v="78"/>
          <ac:grpSpMkLst>
            <pc:docMk/>
            <pc:sldMk cId="4134998826" sldId="302"/>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1219737621" sldId="303"/>
        </pc:sldMkLst>
        <pc:spChg chg="mod ord">
          <ac:chgData name="Lee Lee Sim" userId="17d9377e08e88ac6" providerId="Windows Live" clId="Web-{A39E451D-86DE-42E2-BEA4-D1C9F255F74C}" dt="2022-02-09T04:49:19.301" v="78"/>
          <ac:spMkLst>
            <pc:docMk/>
            <pc:sldMk cId="1219737621" sldId="303"/>
            <ac:spMk id="2" creationId="{1E27338B-6F24-4257-A5CD-3DF489445425}"/>
          </ac:spMkLst>
        </pc:spChg>
        <pc:spChg chg="add del">
          <ac:chgData name="Lee Lee Sim" userId="17d9377e08e88ac6" providerId="Windows Live" clId="Web-{A39E451D-86DE-42E2-BEA4-D1C9F255F74C}" dt="2022-02-09T04:49:19.301" v="78"/>
          <ac:spMkLst>
            <pc:docMk/>
            <pc:sldMk cId="1219737621" sldId="303"/>
            <ac:spMk id="25" creationId="{E009DD9B-5EE2-4C0D-8B2B-351C8C102205}"/>
          </ac:spMkLst>
        </pc:spChg>
        <pc:spChg chg="add del">
          <ac:chgData name="Lee Lee Sim" userId="17d9377e08e88ac6" providerId="Windows Live" clId="Web-{A39E451D-86DE-42E2-BEA4-D1C9F255F74C}" dt="2022-02-09T04:49:19.301" v="78"/>
          <ac:spMkLst>
            <pc:docMk/>
            <pc:sldMk cId="1219737621" sldId="303"/>
            <ac:spMk id="26" creationId="{E720DB99-7745-4E75-9D96-AAB6D55C531E}"/>
          </ac:spMkLst>
        </pc:spChg>
        <pc:spChg chg="add del">
          <ac:chgData name="Lee Lee Sim" userId="17d9377e08e88ac6" providerId="Windows Live" clId="Web-{A39E451D-86DE-42E2-BEA4-D1C9F255F74C}" dt="2022-02-09T04:49:19.301" v="78"/>
          <ac:spMkLst>
            <pc:docMk/>
            <pc:sldMk cId="1219737621" sldId="303"/>
            <ac:spMk id="27" creationId="{D68803C4-E159-4360-B7BB-74205C8F782D}"/>
          </ac:spMkLst>
        </pc:spChg>
        <pc:spChg chg="add del">
          <ac:chgData name="Lee Lee Sim" userId="17d9377e08e88ac6" providerId="Windows Live" clId="Web-{A39E451D-86DE-42E2-BEA4-D1C9F255F74C}" dt="2022-02-09T04:49:19.301" v="78"/>
          <ac:spMkLst>
            <pc:docMk/>
            <pc:sldMk cId="1219737621" sldId="303"/>
            <ac:spMk id="29" creationId="{504B0465-3B07-49BF-BEA7-D81476246293}"/>
          </ac:spMkLst>
        </pc:spChg>
        <pc:spChg chg="add del">
          <ac:chgData name="Lee Lee Sim" userId="17d9377e08e88ac6" providerId="Windows Live" clId="Web-{A39E451D-86DE-42E2-BEA4-D1C9F255F74C}" dt="2022-02-09T04:49:19.301" v="78"/>
          <ac:spMkLst>
            <pc:docMk/>
            <pc:sldMk cId="1219737621" sldId="303"/>
            <ac:spMk id="31" creationId="{49B7FFA5-14CB-4A4F-9BCC-CA3AA5D9D276}"/>
          </ac:spMkLst>
        </pc:spChg>
        <pc:spChg chg="add del">
          <ac:chgData name="Lee Lee Sim" userId="17d9377e08e88ac6" providerId="Windows Live" clId="Web-{A39E451D-86DE-42E2-BEA4-D1C9F255F74C}" dt="2022-02-09T04:49:19.301" v="78"/>
          <ac:spMkLst>
            <pc:docMk/>
            <pc:sldMk cId="1219737621" sldId="303"/>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1736628013" sldId="304"/>
        </pc:sldMkLst>
        <pc:spChg chg="mod ord">
          <ac:chgData name="Lee Lee Sim" userId="17d9377e08e88ac6" providerId="Windows Live" clId="Web-{A39E451D-86DE-42E2-BEA4-D1C9F255F74C}" dt="2022-02-09T04:49:19.301" v="78"/>
          <ac:spMkLst>
            <pc:docMk/>
            <pc:sldMk cId="1736628013" sldId="304"/>
            <ac:spMk id="2" creationId="{1E27338B-6F24-4257-A5CD-3DF489445425}"/>
          </ac:spMkLst>
        </pc:spChg>
        <pc:spChg chg="add del">
          <ac:chgData name="Lee Lee Sim" userId="17d9377e08e88ac6" providerId="Windows Live" clId="Web-{A39E451D-86DE-42E2-BEA4-D1C9F255F74C}" dt="2022-02-09T04:49:19.301" v="78"/>
          <ac:spMkLst>
            <pc:docMk/>
            <pc:sldMk cId="1736628013" sldId="304"/>
            <ac:spMk id="25" creationId="{E009DD9B-5EE2-4C0D-8B2B-351C8C102205}"/>
          </ac:spMkLst>
        </pc:spChg>
        <pc:spChg chg="add del">
          <ac:chgData name="Lee Lee Sim" userId="17d9377e08e88ac6" providerId="Windows Live" clId="Web-{A39E451D-86DE-42E2-BEA4-D1C9F255F74C}" dt="2022-02-09T04:49:19.301" v="78"/>
          <ac:spMkLst>
            <pc:docMk/>
            <pc:sldMk cId="1736628013" sldId="304"/>
            <ac:spMk id="26" creationId="{E720DB99-7745-4E75-9D96-AAB6D55C531E}"/>
          </ac:spMkLst>
        </pc:spChg>
        <pc:spChg chg="add del">
          <ac:chgData name="Lee Lee Sim" userId="17d9377e08e88ac6" providerId="Windows Live" clId="Web-{A39E451D-86DE-42E2-BEA4-D1C9F255F74C}" dt="2022-02-09T04:49:19.301" v="78"/>
          <ac:spMkLst>
            <pc:docMk/>
            <pc:sldMk cId="1736628013" sldId="304"/>
            <ac:spMk id="27" creationId="{D68803C4-E159-4360-B7BB-74205C8F782D}"/>
          </ac:spMkLst>
        </pc:spChg>
        <pc:spChg chg="add del">
          <ac:chgData name="Lee Lee Sim" userId="17d9377e08e88ac6" providerId="Windows Live" clId="Web-{A39E451D-86DE-42E2-BEA4-D1C9F255F74C}" dt="2022-02-09T04:49:19.301" v="78"/>
          <ac:spMkLst>
            <pc:docMk/>
            <pc:sldMk cId="1736628013" sldId="304"/>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2083010835" sldId="305"/>
        </pc:sldMkLst>
        <pc:spChg chg="mod ord">
          <ac:chgData name="Lee Lee Sim" userId="17d9377e08e88ac6" providerId="Windows Live" clId="Web-{A39E451D-86DE-42E2-BEA4-D1C9F255F74C}" dt="2022-02-09T04:49:19.301" v="78"/>
          <ac:spMkLst>
            <pc:docMk/>
            <pc:sldMk cId="2083010835" sldId="305"/>
            <ac:spMk id="2" creationId="{7551752D-8C32-454F-A6A3-7A09DEBFACDF}"/>
          </ac:spMkLst>
        </pc:spChg>
        <pc:spChg chg="add del">
          <ac:chgData name="Lee Lee Sim" userId="17d9377e08e88ac6" providerId="Windows Live" clId="Web-{A39E451D-86DE-42E2-BEA4-D1C9F255F74C}" dt="2022-02-09T04:49:19.301" v="78"/>
          <ac:spMkLst>
            <pc:docMk/>
            <pc:sldMk cId="2083010835" sldId="305"/>
            <ac:spMk id="7" creationId="{5C28659E-412C-4600-B45E-BAE370BC24B9}"/>
          </ac:spMkLst>
        </pc:spChg>
        <pc:spChg chg="add del">
          <ac:chgData name="Lee Lee Sim" userId="17d9377e08e88ac6" providerId="Windows Live" clId="Web-{A39E451D-86DE-42E2-BEA4-D1C9F255F74C}" dt="2022-02-09T04:49:19.301" v="78"/>
          <ac:spMkLst>
            <pc:docMk/>
            <pc:sldMk cId="2083010835" sldId="305"/>
            <ac:spMk id="8" creationId="{AE95896B-6905-4618-A7DF-DED8A61FBC83}"/>
          </ac:spMkLst>
        </pc:spChg>
        <pc:spChg chg="add del">
          <ac:chgData name="Lee Lee Sim" userId="17d9377e08e88ac6" providerId="Windows Live" clId="Web-{A39E451D-86DE-42E2-BEA4-D1C9F255F74C}" dt="2022-02-09T04:49:19.301" v="78"/>
          <ac:spMkLst>
            <pc:docMk/>
            <pc:sldMk cId="2083010835" sldId="305"/>
            <ac:spMk id="10" creationId="{2550AE69-AC86-4188-83E5-A856C4F1DCFF}"/>
          </ac:spMkLst>
        </pc:spChg>
        <pc:spChg chg="add del">
          <ac:chgData name="Lee Lee Sim" userId="17d9377e08e88ac6" providerId="Windows Live" clId="Web-{A39E451D-86DE-42E2-BEA4-D1C9F255F74C}" dt="2022-02-09T04:49:19.301" v="78"/>
          <ac:spMkLst>
            <pc:docMk/>
            <pc:sldMk cId="2083010835" sldId="305"/>
            <ac:spMk id="12" creationId="{EC4CA156-2C9D-4F0C-B229-88D8B5E17BCF}"/>
          </ac:spMkLst>
        </pc:spChg>
        <pc:spChg chg="add del">
          <ac:chgData name="Lee Lee Sim" userId="17d9377e08e88ac6" providerId="Windows Live" clId="Web-{A39E451D-86DE-42E2-BEA4-D1C9F255F74C}" dt="2022-02-09T04:49:19.301" v="78"/>
          <ac:spMkLst>
            <pc:docMk/>
            <pc:sldMk cId="2083010835" sldId="305"/>
            <ac:spMk id="14" creationId="{D7361ED3-EBE5-4EFC-8DA3-D0CE4BF2F4B1}"/>
          </ac:spMkLst>
        </pc:spChg>
        <pc:spChg chg="add del">
          <ac:chgData name="Lee Lee Sim" userId="17d9377e08e88ac6" providerId="Windows Live" clId="Web-{A39E451D-86DE-42E2-BEA4-D1C9F255F74C}" dt="2022-02-09T04:49:19.301" v="78"/>
          <ac:spMkLst>
            <pc:docMk/>
            <pc:sldMk cId="2083010835" sldId="305"/>
            <ac:spMk id="19" creationId="{7748BD8C-4984-4138-94CA-2DC5F39DC379}"/>
          </ac:spMkLst>
        </pc:spChg>
        <pc:grpChg chg="add del">
          <ac:chgData name="Lee Lee Sim" userId="17d9377e08e88ac6" providerId="Windows Live" clId="Web-{A39E451D-86DE-42E2-BEA4-D1C9F255F74C}" dt="2022-02-09T04:49:19.301" v="78"/>
          <ac:grpSpMkLst>
            <pc:docMk/>
            <pc:sldMk cId="2083010835" sldId="305"/>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518665420" sldId="306"/>
        </pc:sldMkLst>
        <pc:spChg chg="mod ord">
          <ac:chgData name="Lee Lee Sim" userId="17d9377e08e88ac6" providerId="Windows Live" clId="Web-{A39E451D-86DE-42E2-BEA4-D1C9F255F74C}" dt="2022-02-09T04:49:19.301" v="78"/>
          <ac:spMkLst>
            <pc:docMk/>
            <pc:sldMk cId="518665420" sldId="306"/>
            <ac:spMk id="2" creationId="{1E27338B-6F24-4257-A5CD-3DF489445425}"/>
          </ac:spMkLst>
        </pc:spChg>
        <pc:spChg chg="add del">
          <ac:chgData name="Lee Lee Sim" userId="17d9377e08e88ac6" providerId="Windows Live" clId="Web-{A39E451D-86DE-42E2-BEA4-D1C9F255F74C}" dt="2022-02-09T04:49:19.301" v="78"/>
          <ac:spMkLst>
            <pc:docMk/>
            <pc:sldMk cId="518665420" sldId="306"/>
            <ac:spMk id="25" creationId="{E009DD9B-5EE2-4C0D-8B2B-351C8C102205}"/>
          </ac:spMkLst>
        </pc:spChg>
        <pc:spChg chg="add del">
          <ac:chgData name="Lee Lee Sim" userId="17d9377e08e88ac6" providerId="Windows Live" clId="Web-{A39E451D-86DE-42E2-BEA4-D1C9F255F74C}" dt="2022-02-09T04:49:19.301" v="78"/>
          <ac:spMkLst>
            <pc:docMk/>
            <pc:sldMk cId="518665420" sldId="306"/>
            <ac:spMk id="26" creationId="{E720DB99-7745-4E75-9D96-AAB6D55C531E}"/>
          </ac:spMkLst>
        </pc:spChg>
        <pc:spChg chg="add del">
          <ac:chgData name="Lee Lee Sim" userId="17d9377e08e88ac6" providerId="Windows Live" clId="Web-{A39E451D-86DE-42E2-BEA4-D1C9F255F74C}" dt="2022-02-09T04:49:19.301" v="78"/>
          <ac:spMkLst>
            <pc:docMk/>
            <pc:sldMk cId="518665420" sldId="306"/>
            <ac:spMk id="27" creationId="{D68803C4-E159-4360-B7BB-74205C8F782D}"/>
          </ac:spMkLst>
        </pc:spChg>
        <pc:spChg chg="add del">
          <ac:chgData name="Lee Lee Sim" userId="17d9377e08e88ac6" providerId="Windows Live" clId="Web-{A39E451D-86DE-42E2-BEA4-D1C9F255F74C}" dt="2022-02-09T04:49:19.301" v="78"/>
          <ac:spMkLst>
            <pc:docMk/>
            <pc:sldMk cId="518665420" sldId="306"/>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2462356966" sldId="307"/>
        </pc:sldMkLst>
        <pc:spChg chg="mod ord">
          <ac:chgData name="Lee Lee Sim" userId="17d9377e08e88ac6" providerId="Windows Live" clId="Web-{A39E451D-86DE-42E2-BEA4-D1C9F255F74C}" dt="2022-02-09T04:49:19.301" v="78"/>
          <ac:spMkLst>
            <pc:docMk/>
            <pc:sldMk cId="2462356966" sldId="307"/>
            <ac:spMk id="2" creationId="{1E27338B-6F24-4257-A5CD-3DF489445425}"/>
          </ac:spMkLst>
        </pc:spChg>
        <pc:spChg chg="add del">
          <ac:chgData name="Lee Lee Sim" userId="17d9377e08e88ac6" providerId="Windows Live" clId="Web-{A39E451D-86DE-42E2-BEA4-D1C9F255F74C}" dt="2022-02-09T04:49:19.301" v="78"/>
          <ac:spMkLst>
            <pc:docMk/>
            <pc:sldMk cId="2462356966" sldId="307"/>
            <ac:spMk id="25" creationId="{E009DD9B-5EE2-4C0D-8B2B-351C8C102205}"/>
          </ac:spMkLst>
        </pc:spChg>
        <pc:spChg chg="add del">
          <ac:chgData name="Lee Lee Sim" userId="17d9377e08e88ac6" providerId="Windows Live" clId="Web-{A39E451D-86DE-42E2-BEA4-D1C9F255F74C}" dt="2022-02-09T04:49:19.301" v="78"/>
          <ac:spMkLst>
            <pc:docMk/>
            <pc:sldMk cId="2462356966" sldId="307"/>
            <ac:spMk id="26" creationId="{E720DB99-7745-4E75-9D96-AAB6D55C531E}"/>
          </ac:spMkLst>
        </pc:spChg>
        <pc:spChg chg="add del">
          <ac:chgData name="Lee Lee Sim" userId="17d9377e08e88ac6" providerId="Windows Live" clId="Web-{A39E451D-86DE-42E2-BEA4-D1C9F255F74C}" dt="2022-02-09T04:49:19.301" v="78"/>
          <ac:spMkLst>
            <pc:docMk/>
            <pc:sldMk cId="2462356966" sldId="307"/>
            <ac:spMk id="27" creationId="{D68803C4-E159-4360-B7BB-74205C8F782D}"/>
          </ac:spMkLst>
        </pc:spChg>
        <pc:spChg chg="add del">
          <ac:chgData name="Lee Lee Sim" userId="17d9377e08e88ac6" providerId="Windows Live" clId="Web-{A39E451D-86DE-42E2-BEA4-D1C9F255F74C}" dt="2022-02-09T04:49:19.301" v="78"/>
          <ac:spMkLst>
            <pc:docMk/>
            <pc:sldMk cId="2462356966" sldId="307"/>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3632410159" sldId="308"/>
        </pc:sldMkLst>
        <pc:spChg chg="mod ord">
          <ac:chgData name="Lee Lee Sim" userId="17d9377e08e88ac6" providerId="Windows Live" clId="Web-{A39E451D-86DE-42E2-BEA4-D1C9F255F74C}" dt="2022-02-09T04:49:19.301" v="78"/>
          <ac:spMkLst>
            <pc:docMk/>
            <pc:sldMk cId="3632410159" sldId="308"/>
            <ac:spMk id="2" creationId="{1E27338B-6F24-4257-A5CD-3DF489445425}"/>
          </ac:spMkLst>
        </pc:spChg>
        <pc:spChg chg="add del">
          <ac:chgData name="Lee Lee Sim" userId="17d9377e08e88ac6" providerId="Windows Live" clId="Web-{A39E451D-86DE-42E2-BEA4-D1C9F255F74C}" dt="2022-02-09T04:49:19.301" v="78"/>
          <ac:spMkLst>
            <pc:docMk/>
            <pc:sldMk cId="3632410159" sldId="308"/>
            <ac:spMk id="25" creationId="{E009DD9B-5EE2-4C0D-8B2B-351C8C102205}"/>
          </ac:spMkLst>
        </pc:spChg>
        <pc:spChg chg="add del">
          <ac:chgData name="Lee Lee Sim" userId="17d9377e08e88ac6" providerId="Windows Live" clId="Web-{A39E451D-86DE-42E2-BEA4-D1C9F255F74C}" dt="2022-02-09T04:49:19.301" v="78"/>
          <ac:spMkLst>
            <pc:docMk/>
            <pc:sldMk cId="3632410159" sldId="308"/>
            <ac:spMk id="26" creationId="{E720DB99-7745-4E75-9D96-AAB6D55C531E}"/>
          </ac:spMkLst>
        </pc:spChg>
        <pc:spChg chg="add del">
          <ac:chgData name="Lee Lee Sim" userId="17d9377e08e88ac6" providerId="Windows Live" clId="Web-{A39E451D-86DE-42E2-BEA4-D1C9F255F74C}" dt="2022-02-09T04:49:19.301" v="78"/>
          <ac:spMkLst>
            <pc:docMk/>
            <pc:sldMk cId="3632410159" sldId="308"/>
            <ac:spMk id="27" creationId="{D68803C4-E159-4360-B7BB-74205C8F782D}"/>
          </ac:spMkLst>
        </pc:spChg>
        <pc:spChg chg="add del">
          <ac:chgData name="Lee Lee Sim" userId="17d9377e08e88ac6" providerId="Windows Live" clId="Web-{A39E451D-86DE-42E2-BEA4-D1C9F255F74C}" dt="2022-02-09T04:49:19.301" v="78"/>
          <ac:spMkLst>
            <pc:docMk/>
            <pc:sldMk cId="3632410159" sldId="308"/>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3367394724" sldId="309"/>
        </pc:sldMkLst>
        <pc:spChg chg="mod ord">
          <ac:chgData name="Lee Lee Sim" userId="17d9377e08e88ac6" providerId="Windows Live" clId="Web-{A39E451D-86DE-42E2-BEA4-D1C9F255F74C}" dt="2022-02-09T04:49:19.301" v="78"/>
          <ac:spMkLst>
            <pc:docMk/>
            <pc:sldMk cId="3367394724" sldId="309"/>
            <ac:spMk id="2" creationId="{1E27338B-6F24-4257-A5CD-3DF489445425}"/>
          </ac:spMkLst>
        </pc:spChg>
        <pc:spChg chg="add del">
          <ac:chgData name="Lee Lee Sim" userId="17d9377e08e88ac6" providerId="Windows Live" clId="Web-{A39E451D-86DE-42E2-BEA4-D1C9F255F74C}" dt="2022-02-09T04:49:19.301" v="78"/>
          <ac:spMkLst>
            <pc:docMk/>
            <pc:sldMk cId="3367394724" sldId="309"/>
            <ac:spMk id="25" creationId="{E009DD9B-5EE2-4C0D-8B2B-351C8C102205}"/>
          </ac:spMkLst>
        </pc:spChg>
        <pc:spChg chg="add del">
          <ac:chgData name="Lee Lee Sim" userId="17d9377e08e88ac6" providerId="Windows Live" clId="Web-{A39E451D-86DE-42E2-BEA4-D1C9F255F74C}" dt="2022-02-09T04:49:19.301" v="78"/>
          <ac:spMkLst>
            <pc:docMk/>
            <pc:sldMk cId="3367394724" sldId="309"/>
            <ac:spMk id="26" creationId="{E720DB99-7745-4E75-9D96-AAB6D55C531E}"/>
          </ac:spMkLst>
        </pc:spChg>
        <pc:spChg chg="add del">
          <ac:chgData name="Lee Lee Sim" userId="17d9377e08e88ac6" providerId="Windows Live" clId="Web-{A39E451D-86DE-42E2-BEA4-D1C9F255F74C}" dt="2022-02-09T04:49:19.301" v="78"/>
          <ac:spMkLst>
            <pc:docMk/>
            <pc:sldMk cId="3367394724" sldId="309"/>
            <ac:spMk id="27" creationId="{D68803C4-E159-4360-B7BB-74205C8F782D}"/>
          </ac:spMkLst>
        </pc:spChg>
        <pc:spChg chg="add del">
          <ac:chgData name="Lee Lee Sim" userId="17d9377e08e88ac6" providerId="Windows Live" clId="Web-{A39E451D-86DE-42E2-BEA4-D1C9F255F74C}" dt="2022-02-09T04:49:19.301" v="78"/>
          <ac:spMkLst>
            <pc:docMk/>
            <pc:sldMk cId="3367394724" sldId="309"/>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2046975297" sldId="310"/>
        </pc:sldMkLst>
        <pc:spChg chg="mod ord">
          <ac:chgData name="Lee Lee Sim" userId="17d9377e08e88ac6" providerId="Windows Live" clId="Web-{A39E451D-86DE-42E2-BEA4-D1C9F255F74C}" dt="2022-02-09T04:49:19.301" v="78"/>
          <ac:spMkLst>
            <pc:docMk/>
            <pc:sldMk cId="2046975297" sldId="310"/>
            <ac:spMk id="2" creationId="{1E27338B-6F24-4257-A5CD-3DF489445425}"/>
          </ac:spMkLst>
        </pc:spChg>
        <pc:spChg chg="add del">
          <ac:chgData name="Lee Lee Sim" userId="17d9377e08e88ac6" providerId="Windows Live" clId="Web-{A39E451D-86DE-42E2-BEA4-D1C9F255F74C}" dt="2022-02-09T04:49:19.301" v="78"/>
          <ac:spMkLst>
            <pc:docMk/>
            <pc:sldMk cId="2046975297" sldId="310"/>
            <ac:spMk id="25" creationId="{E009DD9B-5EE2-4C0D-8B2B-351C8C102205}"/>
          </ac:spMkLst>
        </pc:spChg>
        <pc:spChg chg="add del">
          <ac:chgData name="Lee Lee Sim" userId="17d9377e08e88ac6" providerId="Windows Live" clId="Web-{A39E451D-86DE-42E2-BEA4-D1C9F255F74C}" dt="2022-02-09T04:49:19.301" v="78"/>
          <ac:spMkLst>
            <pc:docMk/>
            <pc:sldMk cId="2046975297" sldId="310"/>
            <ac:spMk id="26" creationId="{E720DB99-7745-4E75-9D96-AAB6D55C531E}"/>
          </ac:spMkLst>
        </pc:spChg>
        <pc:spChg chg="add del">
          <ac:chgData name="Lee Lee Sim" userId="17d9377e08e88ac6" providerId="Windows Live" clId="Web-{A39E451D-86DE-42E2-BEA4-D1C9F255F74C}" dt="2022-02-09T04:49:19.301" v="78"/>
          <ac:spMkLst>
            <pc:docMk/>
            <pc:sldMk cId="2046975297" sldId="310"/>
            <ac:spMk id="27" creationId="{D68803C4-E159-4360-B7BB-74205C8F782D}"/>
          </ac:spMkLst>
        </pc:spChg>
        <pc:spChg chg="add del">
          <ac:chgData name="Lee Lee Sim" userId="17d9377e08e88ac6" providerId="Windows Live" clId="Web-{A39E451D-86DE-42E2-BEA4-D1C9F255F74C}" dt="2022-02-09T04:49:19.301" v="78"/>
          <ac:spMkLst>
            <pc:docMk/>
            <pc:sldMk cId="2046975297" sldId="310"/>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1702655892" sldId="311"/>
        </pc:sldMkLst>
        <pc:spChg chg="mod ord">
          <ac:chgData name="Lee Lee Sim" userId="17d9377e08e88ac6" providerId="Windows Live" clId="Web-{A39E451D-86DE-42E2-BEA4-D1C9F255F74C}" dt="2022-02-09T04:49:19.301" v="78"/>
          <ac:spMkLst>
            <pc:docMk/>
            <pc:sldMk cId="1702655892" sldId="311"/>
            <ac:spMk id="2" creationId="{1E27338B-6F24-4257-A5CD-3DF489445425}"/>
          </ac:spMkLst>
        </pc:spChg>
        <pc:spChg chg="add del">
          <ac:chgData name="Lee Lee Sim" userId="17d9377e08e88ac6" providerId="Windows Live" clId="Web-{A39E451D-86DE-42E2-BEA4-D1C9F255F74C}" dt="2022-02-09T04:49:19.301" v="78"/>
          <ac:spMkLst>
            <pc:docMk/>
            <pc:sldMk cId="1702655892" sldId="311"/>
            <ac:spMk id="25" creationId="{E009DD9B-5EE2-4C0D-8B2B-351C8C102205}"/>
          </ac:spMkLst>
        </pc:spChg>
        <pc:spChg chg="add del">
          <ac:chgData name="Lee Lee Sim" userId="17d9377e08e88ac6" providerId="Windows Live" clId="Web-{A39E451D-86DE-42E2-BEA4-D1C9F255F74C}" dt="2022-02-09T04:49:19.301" v="78"/>
          <ac:spMkLst>
            <pc:docMk/>
            <pc:sldMk cId="1702655892" sldId="311"/>
            <ac:spMk id="26" creationId="{E720DB99-7745-4E75-9D96-AAB6D55C531E}"/>
          </ac:spMkLst>
        </pc:spChg>
        <pc:spChg chg="add del">
          <ac:chgData name="Lee Lee Sim" userId="17d9377e08e88ac6" providerId="Windows Live" clId="Web-{A39E451D-86DE-42E2-BEA4-D1C9F255F74C}" dt="2022-02-09T04:49:19.301" v="78"/>
          <ac:spMkLst>
            <pc:docMk/>
            <pc:sldMk cId="1702655892" sldId="311"/>
            <ac:spMk id="27" creationId="{D68803C4-E159-4360-B7BB-74205C8F782D}"/>
          </ac:spMkLst>
        </pc:spChg>
        <pc:spChg chg="add del">
          <ac:chgData name="Lee Lee Sim" userId="17d9377e08e88ac6" providerId="Windows Live" clId="Web-{A39E451D-86DE-42E2-BEA4-D1C9F255F74C}" dt="2022-02-09T04:49:19.301" v="78"/>
          <ac:spMkLst>
            <pc:docMk/>
            <pc:sldMk cId="1702655892" sldId="311"/>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1307563525" sldId="312"/>
        </pc:sldMkLst>
        <pc:spChg chg="mod ord">
          <ac:chgData name="Lee Lee Sim" userId="17d9377e08e88ac6" providerId="Windows Live" clId="Web-{A39E451D-86DE-42E2-BEA4-D1C9F255F74C}" dt="2022-02-09T04:49:19.301" v="78"/>
          <ac:spMkLst>
            <pc:docMk/>
            <pc:sldMk cId="1307563525" sldId="312"/>
            <ac:spMk id="2" creationId="{1E27338B-6F24-4257-A5CD-3DF489445425}"/>
          </ac:spMkLst>
        </pc:spChg>
        <pc:spChg chg="add del">
          <ac:chgData name="Lee Lee Sim" userId="17d9377e08e88ac6" providerId="Windows Live" clId="Web-{A39E451D-86DE-42E2-BEA4-D1C9F255F74C}" dt="2022-02-09T04:49:19.301" v="78"/>
          <ac:spMkLst>
            <pc:docMk/>
            <pc:sldMk cId="1307563525" sldId="312"/>
            <ac:spMk id="25" creationId="{E009DD9B-5EE2-4C0D-8B2B-351C8C102205}"/>
          </ac:spMkLst>
        </pc:spChg>
        <pc:spChg chg="add del">
          <ac:chgData name="Lee Lee Sim" userId="17d9377e08e88ac6" providerId="Windows Live" clId="Web-{A39E451D-86DE-42E2-BEA4-D1C9F255F74C}" dt="2022-02-09T04:49:19.301" v="78"/>
          <ac:spMkLst>
            <pc:docMk/>
            <pc:sldMk cId="1307563525" sldId="312"/>
            <ac:spMk id="26" creationId="{E720DB99-7745-4E75-9D96-AAB6D55C531E}"/>
          </ac:spMkLst>
        </pc:spChg>
        <pc:spChg chg="add del">
          <ac:chgData name="Lee Lee Sim" userId="17d9377e08e88ac6" providerId="Windows Live" clId="Web-{A39E451D-86DE-42E2-BEA4-D1C9F255F74C}" dt="2022-02-09T04:49:19.301" v="78"/>
          <ac:spMkLst>
            <pc:docMk/>
            <pc:sldMk cId="1307563525" sldId="312"/>
            <ac:spMk id="27" creationId="{D68803C4-E159-4360-B7BB-74205C8F782D}"/>
          </ac:spMkLst>
        </pc:spChg>
        <pc:spChg chg="add del">
          <ac:chgData name="Lee Lee Sim" userId="17d9377e08e88ac6" providerId="Windows Live" clId="Web-{A39E451D-86DE-42E2-BEA4-D1C9F255F74C}" dt="2022-02-09T04:49:19.301" v="78"/>
          <ac:spMkLst>
            <pc:docMk/>
            <pc:sldMk cId="1307563525" sldId="312"/>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792802552" sldId="313"/>
        </pc:sldMkLst>
        <pc:spChg chg="mod ord">
          <ac:chgData name="Lee Lee Sim" userId="17d9377e08e88ac6" providerId="Windows Live" clId="Web-{A39E451D-86DE-42E2-BEA4-D1C9F255F74C}" dt="2022-02-09T04:49:19.301" v="78"/>
          <ac:spMkLst>
            <pc:docMk/>
            <pc:sldMk cId="792802552" sldId="313"/>
            <ac:spMk id="2" creationId="{1E27338B-6F24-4257-A5CD-3DF489445425}"/>
          </ac:spMkLst>
        </pc:spChg>
        <pc:spChg chg="add del">
          <ac:chgData name="Lee Lee Sim" userId="17d9377e08e88ac6" providerId="Windows Live" clId="Web-{A39E451D-86DE-42E2-BEA4-D1C9F255F74C}" dt="2022-02-09T04:49:19.301" v="78"/>
          <ac:spMkLst>
            <pc:docMk/>
            <pc:sldMk cId="792802552" sldId="313"/>
            <ac:spMk id="25" creationId="{E009DD9B-5EE2-4C0D-8B2B-351C8C102205}"/>
          </ac:spMkLst>
        </pc:spChg>
        <pc:spChg chg="add del">
          <ac:chgData name="Lee Lee Sim" userId="17d9377e08e88ac6" providerId="Windows Live" clId="Web-{A39E451D-86DE-42E2-BEA4-D1C9F255F74C}" dt="2022-02-09T04:49:19.301" v="78"/>
          <ac:spMkLst>
            <pc:docMk/>
            <pc:sldMk cId="792802552" sldId="313"/>
            <ac:spMk id="26" creationId="{E720DB99-7745-4E75-9D96-AAB6D55C531E}"/>
          </ac:spMkLst>
        </pc:spChg>
        <pc:spChg chg="add del">
          <ac:chgData name="Lee Lee Sim" userId="17d9377e08e88ac6" providerId="Windows Live" clId="Web-{A39E451D-86DE-42E2-BEA4-D1C9F255F74C}" dt="2022-02-09T04:49:19.301" v="78"/>
          <ac:spMkLst>
            <pc:docMk/>
            <pc:sldMk cId="792802552" sldId="313"/>
            <ac:spMk id="27" creationId="{D68803C4-E159-4360-B7BB-74205C8F782D}"/>
          </ac:spMkLst>
        </pc:spChg>
        <pc:spChg chg="add del">
          <ac:chgData name="Lee Lee Sim" userId="17d9377e08e88ac6" providerId="Windows Live" clId="Web-{A39E451D-86DE-42E2-BEA4-D1C9F255F74C}" dt="2022-02-09T04:49:19.301" v="78"/>
          <ac:spMkLst>
            <pc:docMk/>
            <pc:sldMk cId="792802552" sldId="313"/>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3469232354" sldId="314"/>
        </pc:sldMkLst>
        <pc:spChg chg="mod ord">
          <ac:chgData name="Lee Lee Sim" userId="17d9377e08e88ac6" providerId="Windows Live" clId="Web-{A39E451D-86DE-42E2-BEA4-D1C9F255F74C}" dt="2022-02-09T04:49:19.301" v="78"/>
          <ac:spMkLst>
            <pc:docMk/>
            <pc:sldMk cId="3469232354" sldId="314"/>
            <ac:spMk id="2" creationId="{1E27338B-6F24-4257-A5CD-3DF489445425}"/>
          </ac:spMkLst>
        </pc:spChg>
        <pc:spChg chg="add del">
          <ac:chgData name="Lee Lee Sim" userId="17d9377e08e88ac6" providerId="Windows Live" clId="Web-{A39E451D-86DE-42E2-BEA4-D1C9F255F74C}" dt="2022-02-09T04:49:19.301" v="78"/>
          <ac:spMkLst>
            <pc:docMk/>
            <pc:sldMk cId="3469232354" sldId="314"/>
            <ac:spMk id="25" creationId="{E009DD9B-5EE2-4C0D-8B2B-351C8C102205}"/>
          </ac:spMkLst>
        </pc:spChg>
        <pc:spChg chg="add del">
          <ac:chgData name="Lee Lee Sim" userId="17d9377e08e88ac6" providerId="Windows Live" clId="Web-{A39E451D-86DE-42E2-BEA4-D1C9F255F74C}" dt="2022-02-09T04:49:19.301" v="78"/>
          <ac:spMkLst>
            <pc:docMk/>
            <pc:sldMk cId="3469232354" sldId="314"/>
            <ac:spMk id="26" creationId="{E720DB99-7745-4E75-9D96-AAB6D55C531E}"/>
          </ac:spMkLst>
        </pc:spChg>
        <pc:spChg chg="add del">
          <ac:chgData name="Lee Lee Sim" userId="17d9377e08e88ac6" providerId="Windows Live" clId="Web-{A39E451D-86DE-42E2-BEA4-D1C9F255F74C}" dt="2022-02-09T04:49:19.301" v="78"/>
          <ac:spMkLst>
            <pc:docMk/>
            <pc:sldMk cId="3469232354" sldId="314"/>
            <ac:spMk id="27" creationId="{D68803C4-E159-4360-B7BB-74205C8F782D}"/>
          </ac:spMkLst>
        </pc:spChg>
        <pc:spChg chg="add del">
          <ac:chgData name="Lee Lee Sim" userId="17d9377e08e88ac6" providerId="Windows Live" clId="Web-{A39E451D-86DE-42E2-BEA4-D1C9F255F74C}" dt="2022-02-09T04:49:19.301" v="78"/>
          <ac:spMkLst>
            <pc:docMk/>
            <pc:sldMk cId="3469232354" sldId="314"/>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4186592508" sldId="315"/>
        </pc:sldMkLst>
        <pc:spChg chg="mod ord">
          <ac:chgData name="Lee Lee Sim" userId="17d9377e08e88ac6" providerId="Windows Live" clId="Web-{A39E451D-86DE-42E2-BEA4-D1C9F255F74C}" dt="2022-02-09T04:49:19.301" v="78"/>
          <ac:spMkLst>
            <pc:docMk/>
            <pc:sldMk cId="4186592508" sldId="315"/>
            <ac:spMk id="14" creationId="{AA938981-F8F8-47DC-A0D3-14B32DF7FF8A}"/>
          </ac:spMkLst>
        </pc:spChg>
        <pc:spChg chg="add del">
          <ac:chgData name="Lee Lee Sim" userId="17d9377e08e88ac6" providerId="Windows Live" clId="Web-{A39E451D-86DE-42E2-BEA4-D1C9F255F74C}" dt="2022-02-09T04:49:19.301" v="78"/>
          <ac:spMkLst>
            <pc:docMk/>
            <pc:sldMk cId="4186592508" sldId="315"/>
            <ac:spMk id="25" creationId="{E009DD9B-5EE2-4C0D-8B2B-351C8C102205}"/>
          </ac:spMkLst>
        </pc:spChg>
        <pc:spChg chg="add del">
          <ac:chgData name="Lee Lee Sim" userId="17d9377e08e88ac6" providerId="Windows Live" clId="Web-{A39E451D-86DE-42E2-BEA4-D1C9F255F74C}" dt="2022-02-09T04:49:19.301" v="78"/>
          <ac:spMkLst>
            <pc:docMk/>
            <pc:sldMk cId="4186592508" sldId="315"/>
            <ac:spMk id="26" creationId="{E720DB99-7745-4E75-9D96-AAB6D55C531E}"/>
          </ac:spMkLst>
        </pc:spChg>
        <pc:spChg chg="add del">
          <ac:chgData name="Lee Lee Sim" userId="17d9377e08e88ac6" providerId="Windows Live" clId="Web-{A39E451D-86DE-42E2-BEA4-D1C9F255F74C}" dt="2022-02-09T04:49:19.301" v="78"/>
          <ac:spMkLst>
            <pc:docMk/>
            <pc:sldMk cId="4186592508" sldId="315"/>
            <ac:spMk id="27" creationId="{D68803C4-E159-4360-B7BB-74205C8F782D}"/>
          </ac:spMkLst>
        </pc:spChg>
        <pc:spChg chg="add del">
          <ac:chgData name="Lee Lee Sim" userId="17d9377e08e88ac6" providerId="Windows Live" clId="Web-{A39E451D-86DE-42E2-BEA4-D1C9F255F74C}" dt="2022-02-09T04:49:19.301" v="78"/>
          <ac:spMkLst>
            <pc:docMk/>
            <pc:sldMk cId="4186592508" sldId="315"/>
            <ac:spMk id="29" creationId="{504B0465-3B07-49BF-BEA7-D81476246293}"/>
          </ac:spMkLst>
        </pc:spChg>
        <pc:spChg chg="add del">
          <ac:chgData name="Lee Lee Sim" userId="17d9377e08e88ac6" providerId="Windows Live" clId="Web-{A39E451D-86DE-42E2-BEA4-D1C9F255F74C}" dt="2022-02-09T04:49:19.301" v="78"/>
          <ac:spMkLst>
            <pc:docMk/>
            <pc:sldMk cId="4186592508" sldId="315"/>
            <ac:spMk id="31" creationId="{49B7FFA5-14CB-4A4F-9BCC-CA3AA5D9D276}"/>
          </ac:spMkLst>
        </pc:spChg>
        <pc:spChg chg="add del">
          <ac:chgData name="Lee Lee Sim" userId="17d9377e08e88ac6" providerId="Windows Live" clId="Web-{A39E451D-86DE-42E2-BEA4-D1C9F255F74C}" dt="2022-02-09T04:49:19.301" v="78"/>
          <ac:spMkLst>
            <pc:docMk/>
            <pc:sldMk cId="4186592508" sldId="315"/>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732531424" sldId="316"/>
        </pc:sldMkLst>
        <pc:spChg chg="mod ord">
          <ac:chgData name="Lee Lee Sim" userId="17d9377e08e88ac6" providerId="Windows Live" clId="Web-{A39E451D-86DE-42E2-BEA4-D1C9F255F74C}" dt="2022-02-09T04:49:19.301" v="78"/>
          <ac:spMkLst>
            <pc:docMk/>
            <pc:sldMk cId="732531424" sldId="316"/>
            <ac:spMk id="14" creationId="{66EA7A2C-7D6D-40B4-8EF7-2479D59BAC71}"/>
          </ac:spMkLst>
        </pc:spChg>
        <pc:spChg chg="add del">
          <ac:chgData name="Lee Lee Sim" userId="17d9377e08e88ac6" providerId="Windows Live" clId="Web-{A39E451D-86DE-42E2-BEA4-D1C9F255F74C}" dt="2022-02-09T04:49:19.301" v="78"/>
          <ac:spMkLst>
            <pc:docMk/>
            <pc:sldMk cId="732531424" sldId="316"/>
            <ac:spMk id="25" creationId="{E009DD9B-5EE2-4C0D-8B2B-351C8C102205}"/>
          </ac:spMkLst>
        </pc:spChg>
        <pc:spChg chg="add del">
          <ac:chgData name="Lee Lee Sim" userId="17d9377e08e88ac6" providerId="Windows Live" clId="Web-{A39E451D-86DE-42E2-BEA4-D1C9F255F74C}" dt="2022-02-09T04:49:19.301" v="78"/>
          <ac:spMkLst>
            <pc:docMk/>
            <pc:sldMk cId="732531424" sldId="316"/>
            <ac:spMk id="26" creationId="{E720DB99-7745-4E75-9D96-AAB6D55C531E}"/>
          </ac:spMkLst>
        </pc:spChg>
        <pc:spChg chg="add del">
          <ac:chgData name="Lee Lee Sim" userId="17d9377e08e88ac6" providerId="Windows Live" clId="Web-{A39E451D-86DE-42E2-BEA4-D1C9F255F74C}" dt="2022-02-09T04:49:19.301" v="78"/>
          <ac:spMkLst>
            <pc:docMk/>
            <pc:sldMk cId="732531424" sldId="316"/>
            <ac:spMk id="27" creationId="{D68803C4-E159-4360-B7BB-74205C8F782D}"/>
          </ac:spMkLst>
        </pc:spChg>
        <pc:spChg chg="add del">
          <ac:chgData name="Lee Lee Sim" userId="17d9377e08e88ac6" providerId="Windows Live" clId="Web-{A39E451D-86DE-42E2-BEA4-D1C9F255F74C}" dt="2022-02-09T04:49:19.301" v="78"/>
          <ac:spMkLst>
            <pc:docMk/>
            <pc:sldMk cId="732531424" sldId="316"/>
            <ac:spMk id="29" creationId="{504B0465-3B07-49BF-BEA7-D81476246293}"/>
          </ac:spMkLst>
        </pc:spChg>
        <pc:spChg chg="add del">
          <ac:chgData name="Lee Lee Sim" userId="17d9377e08e88ac6" providerId="Windows Live" clId="Web-{A39E451D-86DE-42E2-BEA4-D1C9F255F74C}" dt="2022-02-09T04:49:19.301" v="78"/>
          <ac:spMkLst>
            <pc:docMk/>
            <pc:sldMk cId="732531424" sldId="316"/>
            <ac:spMk id="31" creationId="{49B7FFA5-14CB-4A4F-9BCC-CA3AA5D9D276}"/>
          </ac:spMkLst>
        </pc:spChg>
        <pc:spChg chg="add del">
          <ac:chgData name="Lee Lee Sim" userId="17d9377e08e88ac6" providerId="Windows Live" clId="Web-{A39E451D-86DE-42E2-BEA4-D1C9F255F74C}" dt="2022-02-09T04:49:19.301" v="78"/>
          <ac:spMkLst>
            <pc:docMk/>
            <pc:sldMk cId="732531424" sldId="316"/>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2864526859" sldId="317"/>
        </pc:sldMkLst>
        <pc:spChg chg="mod ord">
          <ac:chgData name="Lee Lee Sim" userId="17d9377e08e88ac6" providerId="Windows Live" clId="Web-{A39E451D-86DE-42E2-BEA4-D1C9F255F74C}" dt="2022-02-09T04:49:19.301" v="78"/>
          <ac:spMkLst>
            <pc:docMk/>
            <pc:sldMk cId="2864526859" sldId="317"/>
            <ac:spMk id="2" creationId="{7551752D-8C32-454F-A6A3-7A09DEBFACDF}"/>
          </ac:spMkLst>
        </pc:spChg>
        <pc:spChg chg="add del">
          <ac:chgData name="Lee Lee Sim" userId="17d9377e08e88ac6" providerId="Windows Live" clId="Web-{A39E451D-86DE-42E2-BEA4-D1C9F255F74C}" dt="2022-02-09T04:49:19.301" v="78"/>
          <ac:spMkLst>
            <pc:docMk/>
            <pc:sldMk cId="2864526859" sldId="317"/>
            <ac:spMk id="7" creationId="{5C28659E-412C-4600-B45E-BAE370BC24B9}"/>
          </ac:spMkLst>
        </pc:spChg>
        <pc:spChg chg="add del">
          <ac:chgData name="Lee Lee Sim" userId="17d9377e08e88ac6" providerId="Windows Live" clId="Web-{A39E451D-86DE-42E2-BEA4-D1C9F255F74C}" dt="2022-02-09T04:49:19.301" v="78"/>
          <ac:spMkLst>
            <pc:docMk/>
            <pc:sldMk cId="2864526859" sldId="317"/>
            <ac:spMk id="8" creationId="{AE95896B-6905-4618-A7DF-DED8A61FBC83}"/>
          </ac:spMkLst>
        </pc:spChg>
        <pc:spChg chg="add del">
          <ac:chgData name="Lee Lee Sim" userId="17d9377e08e88ac6" providerId="Windows Live" clId="Web-{A39E451D-86DE-42E2-BEA4-D1C9F255F74C}" dt="2022-02-09T04:49:19.301" v="78"/>
          <ac:spMkLst>
            <pc:docMk/>
            <pc:sldMk cId="2864526859" sldId="317"/>
            <ac:spMk id="10" creationId="{2550AE69-AC86-4188-83E5-A856C4F1DCFF}"/>
          </ac:spMkLst>
        </pc:spChg>
        <pc:spChg chg="add del">
          <ac:chgData name="Lee Lee Sim" userId="17d9377e08e88ac6" providerId="Windows Live" clId="Web-{A39E451D-86DE-42E2-BEA4-D1C9F255F74C}" dt="2022-02-09T04:49:19.301" v="78"/>
          <ac:spMkLst>
            <pc:docMk/>
            <pc:sldMk cId="2864526859" sldId="317"/>
            <ac:spMk id="12" creationId="{EC4CA156-2C9D-4F0C-B229-88D8B5E17BCF}"/>
          </ac:spMkLst>
        </pc:spChg>
        <pc:spChg chg="add del">
          <ac:chgData name="Lee Lee Sim" userId="17d9377e08e88ac6" providerId="Windows Live" clId="Web-{A39E451D-86DE-42E2-BEA4-D1C9F255F74C}" dt="2022-02-09T04:49:19.301" v="78"/>
          <ac:spMkLst>
            <pc:docMk/>
            <pc:sldMk cId="2864526859" sldId="317"/>
            <ac:spMk id="14" creationId="{D7361ED3-EBE5-4EFC-8DA3-D0CE4BF2F4B1}"/>
          </ac:spMkLst>
        </pc:spChg>
        <pc:spChg chg="add del">
          <ac:chgData name="Lee Lee Sim" userId="17d9377e08e88ac6" providerId="Windows Live" clId="Web-{A39E451D-86DE-42E2-BEA4-D1C9F255F74C}" dt="2022-02-09T04:49:19.301" v="78"/>
          <ac:spMkLst>
            <pc:docMk/>
            <pc:sldMk cId="2864526859" sldId="317"/>
            <ac:spMk id="19" creationId="{7748BD8C-4984-4138-94CA-2DC5F39DC379}"/>
          </ac:spMkLst>
        </pc:spChg>
        <pc:grpChg chg="add del">
          <ac:chgData name="Lee Lee Sim" userId="17d9377e08e88ac6" providerId="Windows Live" clId="Web-{A39E451D-86DE-42E2-BEA4-D1C9F255F74C}" dt="2022-02-09T04:49:19.301" v="78"/>
          <ac:grpSpMkLst>
            <pc:docMk/>
            <pc:sldMk cId="2864526859" sldId="317"/>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3702138476" sldId="318"/>
        </pc:sldMkLst>
        <pc:spChg chg="mod ord">
          <ac:chgData name="Lee Lee Sim" userId="17d9377e08e88ac6" providerId="Windows Live" clId="Web-{A39E451D-86DE-42E2-BEA4-D1C9F255F74C}" dt="2022-02-09T04:49:19.301" v="78"/>
          <ac:spMkLst>
            <pc:docMk/>
            <pc:sldMk cId="3702138476" sldId="318"/>
            <ac:spMk id="2" creationId="{1E27338B-6F24-4257-A5CD-3DF489445425}"/>
          </ac:spMkLst>
        </pc:spChg>
        <pc:spChg chg="add del">
          <ac:chgData name="Lee Lee Sim" userId="17d9377e08e88ac6" providerId="Windows Live" clId="Web-{A39E451D-86DE-42E2-BEA4-D1C9F255F74C}" dt="2022-02-09T04:49:19.301" v="78"/>
          <ac:spMkLst>
            <pc:docMk/>
            <pc:sldMk cId="3702138476" sldId="318"/>
            <ac:spMk id="25" creationId="{E009DD9B-5EE2-4C0D-8B2B-351C8C102205}"/>
          </ac:spMkLst>
        </pc:spChg>
        <pc:spChg chg="add del">
          <ac:chgData name="Lee Lee Sim" userId="17d9377e08e88ac6" providerId="Windows Live" clId="Web-{A39E451D-86DE-42E2-BEA4-D1C9F255F74C}" dt="2022-02-09T04:49:19.301" v="78"/>
          <ac:spMkLst>
            <pc:docMk/>
            <pc:sldMk cId="3702138476" sldId="318"/>
            <ac:spMk id="26" creationId="{E720DB99-7745-4E75-9D96-AAB6D55C531E}"/>
          </ac:spMkLst>
        </pc:spChg>
        <pc:spChg chg="add del">
          <ac:chgData name="Lee Lee Sim" userId="17d9377e08e88ac6" providerId="Windows Live" clId="Web-{A39E451D-86DE-42E2-BEA4-D1C9F255F74C}" dt="2022-02-09T04:49:19.301" v="78"/>
          <ac:spMkLst>
            <pc:docMk/>
            <pc:sldMk cId="3702138476" sldId="318"/>
            <ac:spMk id="27" creationId="{D68803C4-E159-4360-B7BB-74205C8F782D}"/>
          </ac:spMkLst>
        </pc:spChg>
        <pc:spChg chg="add del">
          <ac:chgData name="Lee Lee Sim" userId="17d9377e08e88ac6" providerId="Windows Live" clId="Web-{A39E451D-86DE-42E2-BEA4-D1C9F255F74C}" dt="2022-02-09T04:49:19.301" v="78"/>
          <ac:spMkLst>
            <pc:docMk/>
            <pc:sldMk cId="3702138476" sldId="318"/>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1283074309" sldId="319"/>
        </pc:sldMkLst>
        <pc:spChg chg="mod ord">
          <ac:chgData name="Lee Lee Sim" userId="17d9377e08e88ac6" providerId="Windows Live" clId="Web-{A39E451D-86DE-42E2-BEA4-D1C9F255F74C}" dt="2022-02-09T04:49:19.301" v="78"/>
          <ac:spMkLst>
            <pc:docMk/>
            <pc:sldMk cId="1283074309" sldId="319"/>
            <ac:spMk id="2" creationId="{1E27338B-6F24-4257-A5CD-3DF489445425}"/>
          </ac:spMkLst>
        </pc:spChg>
        <pc:spChg chg="add del">
          <ac:chgData name="Lee Lee Sim" userId="17d9377e08e88ac6" providerId="Windows Live" clId="Web-{A39E451D-86DE-42E2-BEA4-D1C9F255F74C}" dt="2022-02-09T04:49:19.301" v="78"/>
          <ac:spMkLst>
            <pc:docMk/>
            <pc:sldMk cId="1283074309" sldId="319"/>
            <ac:spMk id="25" creationId="{E009DD9B-5EE2-4C0D-8B2B-351C8C102205}"/>
          </ac:spMkLst>
        </pc:spChg>
        <pc:spChg chg="add del">
          <ac:chgData name="Lee Lee Sim" userId="17d9377e08e88ac6" providerId="Windows Live" clId="Web-{A39E451D-86DE-42E2-BEA4-D1C9F255F74C}" dt="2022-02-09T04:49:19.301" v="78"/>
          <ac:spMkLst>
            <pc:docMk/>
            <pc:sldMk cId="1283074309" sldId="319"/>
            <ac:spMk id="26" creationId="{E720DB99-7745-4E75-9D96-AAB6D55C531E}"/>
          </ac:spMkLst>
        </pc:spChg>
        <pc:spChg chg="add del">
          <ac:chgData name="Lee Lee Sim" userId="17d9377e08e88ac6" providerId="Windows Live" clId="Web-{A39E451D-86DE-42E2-BEA4-D1C9F255F74C}" dt="2022-02-09T04:49:19.301" v="78"/>
          <ac:spMkLst>
            <pc:docMk/>
            <pc:sldMk cId="1283074309" sldId="319"/>
            <ac:spMk id="27" creationId="{D68803C4-E159-4360-B7BB-74205C8F782D}"/>
          </ac:spMkLst>
        </pc:spChg>
        <pc:spChg chg="add del">
          <ac:chgData name="Lee Lee Sim" userId="17d9377e08e88ac6" providerId="Windows Live" clId="Web-{A39E451D-86DE-42E2-BEA4-D1C9F255F74C}" dt="2022-02-09T04:49:19.301" v="78"/>
          <ac:spMkLst>
            <pc:docMk/>
            <pc:sldMk cId="1283074309" sldId="319"/>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1366781786" sldId="321"/>
        </pc:sldMkLst>
        <pc:spChg chg="mod ord">
          <ac:chgData name="Lee Lee Sim" userId="17d9377e08e88ac6" providerId="Windows Live" clId="Web-{A39E451D-86DE-42E2-BEA4-D1C9F255F74C}" dt="2022-02-09T04:49:19.301" v="78"/>
          <ac:spMkLst>
            <pc:docMk/>
            <pc:sldMk cId="1366781786" sldId="321"/>
            <ac:spMk id="2" creationId="{1E27338B-6F24-4257-A5CD-3DF489445425}"/>
          </ac:spMkLst>
        </pc:spChg>
        <pc:spChg chg="add del">
          <ac:chgData name="Lee Lee Sim" userId="17d9377e08e88ac6" providerId="Windows Live" clId="Web-{A39E451D-86DE-42E2-BEA4-D1C9F255F74C}" dt="2022-02-09T04:49:19.301" v="78"/>
          <ac:spMkLst>
            <pc:docMk/>
            <pc:sldMk cId="1366781786" sldId="321"/>
            <ac:spMk id="25" creationId="{E009DD9B-5EE2-4C0D-8B2B-351C8C102205}"/>
          </ac:spMkLst>
        </pc:spChg>
        <pc:spChg chg="add del">
          <ac:chgData name="Lee Lee Sim" userId="17d9377e08e88ac6" providerId="Windows Live" clId="Web-{A39E451D-86DE-42E2-BEA4-D1C9F255F74C}" dt="2022-02-09T04:49:19.301" v="78"/>
          <ac:spMkLst>
            <pc:docMk/>
            <pc:sldMk cId="1366781786" sldId="321"/>
            <ac:spMk id="26" creationId="{E720DB99-7745-4E75-9D96-AAB6D55C531E}"/>
          </ac:spMkLst>
        </pc:spChg>
        <pc:spChg chg="add del">
          <ac:chgData name="Lee Lee Sim" userId="17d9377e08e88ac6" providerId="Windows Live" clId="Web-{A39E451D-86DE-42E2-BEA4-D1C9F255F74C}" dt="2022-02-09T04:49:19.301" v="78"/>
          <ac:spMkLst>
            <pc:docMk/>
            <pc:sldMk cId="1366781786" sldId="321"/>
            <ac:spMk id="27" creationId="{D68803C4-E159-4360-B7BB-74205C8F782D}"/>
          </ac:spMkLst>
        </pc:spChg>
        <pc:spChg chg="add del">
          <ac:chgData name="Lee Lee Sim" userId="17d9377e08e88ac6" providerId="Windows Live" clId="Web-{A39E451D-86DE-42E2-BEA4-D1C9F255F74C}" dt="2022-02-09T04:49:19.301" v="78"/>
          <ac:spMkLst>
            <pc:docMk/>
            <pc:sldMk cId="1366781786" sldId="321"/>
            <ac:spMk id="29" creationId="{504B0465-3B07-49BF-BEA7-D81476246293}"/>
          </ac:spMkLst>
        </pc:spChg>
        <pc:spChg chg="add del">
          <ac:chgData name="Lee Lee Sim" userId="17d9377e08e88ac6" providerId="Windows Live" clId="Web-{A39E451D-86DE-42E2-BEA4-D1C9F255F74C}" dt="2022-02-09T04:49:19.301" v="78"/>
          <ac:spMkLst>
            <pc:docMk/>
            <pc:sldMk cId="1366781786" sldId="321"/>
            <ac:spMk id="31" creationId="{49B7FFA5-14CB-4A4F-9BCC-CA3AA5D9D276}"/>
          </ac:spMkLst>
        </pc:spChg>
        <pc:spChg chg="add del">
          <ac:chgData name="Lee Lee Sim" userId="17d9377e08e88ac6" providerId="Windows Live" clId="Web-{A39E451D-86DE-42E2-BEA4-D1C9F255F74C}" dt="2022-02-09T04:49:19.301" v="78"/>
          <ac:spMkLst>
            <pc:docMk/>
            <pc:sldMk cId="1366781786" sldId="321"/>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405713091" sldId="322"/>
        </pc:sldMkLst>
        <pc:spChg chg="mod ord">
          <ac:chgData name="Lee Lee Sim" userId="17d9377e08e88ac6" providerId="Windows Live" clId="Web-{A39E451D-86DE-42E2-BEA4-D1C9F255F74C}" dt="2022-02-09T04:49:19.301" v="78"/>
          <ac:spMkLst>
            <pc:docMk/>
            <pc:sldMk cId="405713091" sldId="322"/>
            <ac:spMk id="2" creationId="{1E27338B-6F24-4257-A5CD-3DF489445425}"/>
          </ac:spMkLst>
        </pc:spChg>
        <pc:spChg chg="add del">
          <ac:chgData name="Lee Lee Sim" userId="17d9377e08e88ac6" providerId="Windows Live" clId="Web-{A39E451D-86DE-42E2-BEA4-D1C9F255F74C}" dt="2022-02-09T04:49:19.301" v="78"/>
          <ac:spMkLst>
            <pc:docMk/>
            <pc:sldMk cId="405713091" sldId="322"/>
            <ac:spMk id="25" creationId="{E009DD9B-5EE2-4C0D-8B2B-351C8C102205}"/>
          </ac:spMkLst>
        </pc:spChg>
        <pc:spChg chg="add del">
          <ac:chgData name="Lee Lee Sim" userId="17d9377e08e88ac6" providerId="Windows Live" clId="Web-{A39E451D-86DE-42E2-BEA4-D1C9F255F74C}" dt="2022-02-09T04:49:19.301" v="78"/>
          <ac:spMkLst>
            <pc:docMk/>
            <pc:sldMk cId="405713091" sldId="322"/>
            <ac:spMk id="26" creationId="{E720DB99-7745-4E75-9D96-AAB6D55C531E}"/>
          </ac:spMkLst>
        </pc:spChg>
        <pc:spChg chg="add del">
          <ac:chgData name="Lee Lee Sim" userId="17d9377e08e88ac6" providerId="Windows Live" clId="Web-{A39E451D-86DE-42E2-BEA4-D1C9F255F74C}" dt="2022-02-09T04:49:19.301" v="78"/>
          <ac:spMkLst>
            <pc:docMk/>
            <pc:sldMk cId="405713091" sldId="322"/>
            <ac:spMk id="27" creationId="{D68803C4-E159-4360-B7BB-74205C8F782D}"/>
          </ac:spMkLst>
        </pc:spChg>
        <pc:spChg chg="add del">
          <ac:chgData name="Lee Lee Sim" userId="17d9377e08e88ac6" providerId="Windows Live" clId="Web-{A39E451D-86DE-42E2-BEA4-D1C9F255F74C}" dt="2022-02-09T04:49:19.301" v="78"/>
          <ac:spMkLst>
            <pc:docMk/>
            <pc:sldMk cId="405713091" sldId="322"/>
            <ac:spMk id="29" creationId="{504B0465-3B07-49BF-BEA7-D81476246293}"/>
          </ac:spMkLst>
        </pc:spChg>
        <pc:spChg chg="add del">
          <ac:chgData name="Lee Lee Sim" userId="17d9377e08e88ac6" providerId="Windows Live" clId="Web-{A39E451D-86DE-42E2-BEA4-D1C9F255F74C}" dt="2022-02-09T04:49:19.301" v="78"/>
          <ac:spMkLst>
            <pc:docMk/>
            <pc:sldMk cId="405713091" sldId="322"/>
            <ac:spMk id="31" creationId="{49B7FFA5-14CB-4A4F-9BCC-CA3AA5D9D276}"/>
          </ac:spMkLst>
        </pc:spChg>
        <pc:spChg chg="add del">
          <ac:chgData name="Lee Lee Sim" userId="17d9377e08e88ac6" providerId="Windows Live" clId="Web-{A39E451D-86DE-42E2-BEA4-D1C9F255F74C}" dt="2022-02-09T04:49:19.301" v="78"/>
          <ac:spMkLst>
            <pc:docMk/>
            <pc:sldMk cId="405713091" sldId="322"/>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5777174" sldId="324"/>
        </pc:sldMkLst>
        <pc:spChg chg="mod ord">
          <ac:chgData name="Lee Lee Sim" userId="17d9377e08e88ac6" providerId="Windows Live" clId="Web-{A39E451D-86DE-42E2-BEA4-D1C9F255F74C}" dt="2022-02-09T04:49:19.301" v="78"/>
          <ac:spMkLst>
            <pc:docMk/>
            <pc:sldMk cId="5777174" sldId="324"/>
            <ac:spMk id="14" creationId="{66EA7A2C-7D6D-40B4-8EF7-2479D59BAC71}"/>
          </ac:spMkLst>
        </pc:spChg>
        <pc:spChg chg="add del">
          <ac:chgData name="Lee Lee Sim" userId="17d9377e08e88ac6" providerId="Windows Live" clId="Web-{A39E451D-86DE-42E2-BEA4-D1C9F255F74C}" dt="2022-02-09T04:49:19.301" v="78"/>
          <ac:spMkLst>
            <pc:docMk/>
            <pc:sldMk cId="5777174" sldId="324"/>
            <ac:spMk id="25" creationId="{E009DD9B-5EE2-4C0D-8B2B-351C8C102205}"/>
          </ac:spMkLst>
        </pc:spChg>
        <pc:spChg chg="add del">
          <ac:chgData name="Lee Lee Sim" userId="17d9377e08e88ac6" providerId="Windows Live" clId="Web-{A39E451D-86DE-42E2-BEA4-D1C9F255F74C}" dt="2022-02-09T04:49:19.301" v="78"/>
          <ac:spMkLst>
            <pc:docMk/>
            <pc:sldMk cId="5777174" sldId="324"/>
            <ac:spMk id="26" creationId="{E720DB99-7745-4E75-9D96-AAB6D55C531E}"/>
          </ac:spMkLst>
        </pc:spChg>
        <pc:spChg chg="add del">
          <ac:chgData name="Lee Lee Sim" userId="17d9377e08e88ac6" providerId="Windows Live" clId="Web-{A39E451D-86DE-42E2-BEA4-D1C9F255F74C}" dt="2022-02-09T04:49:19.301" v="78"/>
          <ac:spMkLst>
            <pc:docMk/>
            <pc:sldMk cId="5777174" sldId="324"/>
            <ac:spMk id="27" creationId="{D68803C4-E159-4360-B7BB-74205C8F782D}"/>
          </ac:spMkLst>
        </pc:spChg>
        <pc:spChg chg="add del">
          <ac:chgData name="Lee Lee Sim" userId="17d9377e08e88ac6" providerId="Windows Live" clId="Web-{A39E451D-86DE-42E2-BEA4-D1C9F255F74C}" dt="2022-02-09T04:49:19.301" v="78"/>
          <ac:spMkLst>
            <pc:docMk/>
            <pc:sldMk cId="5777174" sldId="324"/>
            <ac:spMk id="29" creationId="{504B0465-3B07-49BF-BEA7-D81476246293}"/>
          </ac:spMkLst>
        </pc:spChg>
        <pc:spChg chg="add del">
          <ac:chgData name="Lee Lee Sim" userId="17d9377e08e88ac6" providerId="Windows Live" clId="Web-{A39E451D-86DE-42E2-BEA4-D1C9F255F74C}" dt="2022-02-09T04:49:19.301" v="78"/>
          <ac:spMkLst>
            <pc:docMk/>
            <pc:sldMk cId="5777174" sldId="324"/>
            <ac:spMk id="31" creationId="{49B7FFA5-14CB-4A4F-9BCC-CA3AA5D9D276}"/>
          </ac:spMkLst>
        </pc:spChg>
        <pc:spChg chg="add del">
          <ac:chgData name="Lee Lee Sim" userId="17d9377e08e88ac6" providerId="Windows Live" clId="Web-{A39E451D-86DE-42E2-BEA4-D1C9F255F74C}" dt="2022-02-09T04:49:19.301" v="78"/>
          <ac:spMkLst>
            <pc:docMk/>
            <pc:sldMk cId="5777174" sldId="324"/>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736859826" sldId="325"/>
        </pc:sldMkLst>
        <pc:spChg chg="mod ord">
          <ac:chgData name="Lee Lee Sim" userId="17d9377e08e88ac6" providerId="Windows Live" clId="Web-{A39E451D-86DE-42E2-BEA4-D1C9F255F74C}" dt="2022-02-09T04:49:19.301" v="78"/>
          <ac:spMkLst>
            <pc:docMk/>
            <pc:sldMk cId="3736859826" sldId="325"/>
            <ac:spMk id="2" creationId="{9ACE041E-7A43-4397-9BD2-6AB73C587412}"/>
          </ac:spMkLst>
        </pc:spChg>
        <pc:spChg chg="add del">
          <ac:chgData name="Lee Lee Sim" userId="17d9377e08e88ac6" providerId="Windows Live" clId="Web-{A39E451D-86DE-42E2-BEA4-D1C9F255F74C}" dt="2022-02-09T04:49:19.301" v="78"/>
          <ac:spMkLst>
            <pc:docMk/>
            <pc:sldMk cId="3736859826" sldId="325"/>
            <ac:spMk id="41" creationId="{BCE5EFF9-B12A-4A10-94DD-F33EDBCD2707}"/>
          </ac:spMkLst>
        </pc:spChg>
        <pc:spChg chg="add del">
          <ac:chgData name="Lee Lee Sim" userId="17d9377e08e88ac6" providerId="Windows Live" clId="Web-{A39E451D-86DE-42E2-BEA4-D1C9F255F74C}" dt="2022-02-09T04:49:19.301" v="78"/>
          <ac:spMkLst>
            <pc:docMk/>
            <pc:sldMk cId="3736859826" sldId="325"/>
            <ac:spMk id="42" creationId="{426EEE46-1E2E-459B-85C5-B12A77BED95B}"/>
          </ac:spMkLst>
        </pc:spChg>
        <pc:grpChg chg="add del">
          <ac:chgData name="Lee Lee Sim" userId="17d9377e08e88ac6" providerId="Windows Live" clId="Web-{A39E451D-86DE-42E2-BEA4-D1C9F255F74C}" dt="2022-02-09T04:49:19.301" v="78"/>
          <ac:grpSpMkLst>
            <pc:docMk/>
            <pc:sldMk cId="3736859826" sldId="325"/>
            <ac:grpSpMk id="43" creationId="{BB3C3B5B-B6A2-4C52-831F-3D4FBEF9254F}"/>
          </ac:grpSpMkLst>
        </pc:grpChg>
      </pc:sldChg>
      <pc:sldChg chg="addSp delSp modSp mod modClrScheme delDesignElem chgLayout">
        <pc:chgData name="Lee Lee Sim" userId="17d9377e08e88ac6" providerId="Windows Live" clId="Web-{A39E451D-86DE-42E2-BEA4-D1C9F255F74C}" dt="2022-02-09T04:49:19.301" v="78"/>
        <pc:sldMkLst>
          <pc:docMk/>
          <pc:sldMk cId="1637213278" sldId="326"/>
        </pc:sldMkLst>
        <pc:spChg chg="mod ord">
          <ac:chgData name="Lee Lee Sim" userId="17d9377e08e88ac6" providerId="Windows Live" clId="Web-{A39E451D-86DE-42E2-BEA4-D1C9F255F74C}" dt="2022-02-09T04:49:19.301" v="78"/>
          <ac:spMkLst>
            <pc:docMk/>
            <pc:sldMk cId="1637213278" sldId="326"/>
            <ac:spMk id="2" creationId="{9ACE041E-7A43-4397-9BD2-6AB73C587412}"/>
          </ac:spMkLst>
        </pc:spChg>
        <pc:spChg chg="add del">
          <ac:chgData name="Lee Lee Sim" userId="17d9377e08e88ac6" providerId="Windows Live" clId="Web-{A39E451D-86DE-42E2-BEA4-D1C9F255F74C}" dt="2022-02-09T04:49:19.301" v="78"/>
          <ac:spMkLst>
            <pc:docMk/>
            <pc:sldMk cId="1637213278" sldId="326"/>
            <ac:spMk id="5" creationId="{E009DD9B-5EE2-4C0D-8B2B-351C8C102205}"/>
          </ac:spMkLst>
        </pc:spChg>
        <pc:spChg chg="add del">
          <ac:chgData name="Lee Lee Sim" userId="17d9377e08e88ac6" providerId="Windows Live" clId="Web-{A39E451D-86DE-42E2-BEA4-D1C9F255F74C}" dt="2022-02-09T04:49:19.301" v="78"/>
          <ac:spMkLst>
            <pc:docMk/>
            <pc:sldMk cId="1637213278" sldId="326"/>
            <ac:spMk id="6" creationId="{E720DB99-7745-4E75-9D96-AAB6D55C531E}"/>
          </ac:spMkLst>
        </pc:spChg>
        <pc:spChg chg="add del">
          <ac:chgData name="Lee Lee Sim" userId="17d9377e08e88ac6" providerId="Windows Live" clId="Web-{A39E451D-86DE-42E2-BEA4-D1C9F255F74C}" dt="2022-02-09T04:49:19.301" v="78"/>
          <ac:spMkLst>
            <pc:docMk/>
            <pc:sldMk cId="1637213278" sldId="326"/>
            <ac:spMk id="7" creationId="{D68803C4-E159-4360-B7BB-74205C8F782D}"/>
          </ac:spMkLst>
        </pc:spChg>
        <pc:spChg chg="add del">
          <ac:chgData name="Lee Lee Sim" userId="17d9377e08e88ac6" providerId="Windows Live" clId="Web-{A39E451D-86DE-42E2-BEA4-D1C9F255F74C}" dt="2022-02-09T04:49:19.301" v="78"/>
          <ac:spMkLst>
            <pc:docMk/>
            <pc:sldMk cId="1637213278" sldId="326"/>
            <ac:spMk id="9" creationId="{504B0465-3B07-49BF-BEA7-D81476246293}"/>
          </ac:spMkLst>
        </pc:spChg>
        <pc:spChg chg="add del">
          <ac:chgData name="Lee Lee Sim" userId="17d9377e08e88ac6" providerId="Windows Live" clId="Web-{A39E451D-86DE-42E2-BEA4-D1C9F255F74C}" dt="2022-02-09T04:49:19.301" v="78"/>
          <ac:spMkLst>
            <pc:docMk/>
            <pc:sldMk cId="1637213278" sldId="326"/>
            <ac:spMk id="11" creationId="{49B7FFA5-14CB-4A4F-9BCC-CA3AA5D9D276}"/>
          </ac:spMkLst>
        </pc:spChg>
        <pc:spChg chg="add del">
          <ac:chgData name="Lee Lee Sim" userId="17d9377e08e88ac6" providerId="Windows Live" clId="Web-{A39E451D-86DE-42E2-BEA4-D1C9F255F74C}" dt="2022-02-09T04:49:19.301" v="78"/>
          <ac:spMkLst>
            <pc:docMk/>
            <pc:sldMk cId="1637213278" sldId="326"/>
            <ac:spMk id="13" creationId="{04E48745-7512-4EC2-9E20-9092D12150CA}"/>
          </ac:spMkLst>
        </pc:spChg>
        <pc:picChg chg="mod ord">
          <ac:chgData name="Lee Lee Sim" userId="17d9377e08e88ac6" providerId="Windows Live" clId="Web-{A39E451D-86DE-42E2-BEA4-D1C9F255F74C}" dt="2022-02-09T04:49:19.301" v="78"/>
          <ac:picMkLst>
            <pc:docMk/>
            <pc:sldMk cId="1637213278" sldId="326"/>
            <ac:picMk id="10" creationId="{557D2E4E-DDF1-4643-A101-5C661E04EC13}"/>
          </ac:picMkLst>
        </pc:picChg>
      </pc:sldChg>
      <pc:sldChg chg="addSp delSp modSp mod modClrScheme delDesignElem chgLayout">
        <pc:chgData name="Lee Lee Sim" userId="17d9377e08e88ac6" providerId="Windows Live" clId="Web-{A39E451D-86DE-42E2-BEA4-D1C9F255F74C}" dt="2022-02-09T04:49:19.301" v="78"/>
        <pc:sldMkLst>
          <pc:docMk/>
          <pc:sldMk cId="2161374999" sldId="329"/>
        </pc:sldMkLst>
        <pc:spChg chg="mod ord">
          <ac:chgData name="Lee Lee Sim" userId="17d9377e08e88ac6" providerId="Windows Live" clId="Web-{A39E451D-86DE-42E2-BEA4-D1C9F255F74C}" dt="2022-02-09T04:49:19.301" v="78"/>
          <ac:spMkLst>
            <pc:docMk/>
            <pc:sldMk cId="2161374999" sldId="329"/>
            <ac:spMk id="6" creationId="{F716E47E-ECAB-4423-B810-B9089BF339F1}"/>
          </ac:spMkLst>
        </pc:spChg>
        <pc:spChg chg="add del">
          <ac:chgData name="Lee Lee Sim" userId="17d9377e08e88ac6" providerId="Windows Live" clId="Web-{A39E451D-86DE-42E2-BEA4-D1C9F255F74C}" dt="2022-02-09T04:49:19.301" v="78"/>
          <ac:spMkLst>
            <pc:docMk/>
            <pc:sldMk cId="2161374999" sldId="329"/>
            <ac:spMk id="63" creationId="{7049A7D3-684C-4C59-A4B6-7B308A6AD34D}"/>
          </ac:spMkLst>
        </pc:spChg>
        <pc:spChg chg="add del">
          <ac:chgData name="Lee Lee Sim" userId="17d9377e08e88ac6" providerId="Windows Live" clId="Web-{A39E451D-86DE-42E2-BEA4-D1C9F255F74C}" dt="2022-02-09T04:49:19.301" v="78"/>
          <ac:spMkLst>
            <pc:docMk/>
            <pc:sldMk cId="2161374999" sldId="329"/>
            <ac:spMk id="65" creationId="{D7B1087B-C592-40E7-B532-60B453A2FE6A}"/>
          </ac:spMkLst>
        </pc:spChg>
        <pc:spChg chg="add del">
          <ac:chgData name="Lee Lee Sim" userId="17d9377e08e88ac6" providerId="Windows Live" clId="Web-{A39E451D-86DE-42E2-BEA4-D1C9F255F74C}" dt="2022-02-09T04:49:19.301" v="78"/>
          <ac:spMkLst>
            <pc:docMk/>
            <pc:sldMk cId="2161374999" sldId="329"/>
            <ac:spMk id="67" creationId="{14AE7447-E8F8-4A0F-9E3D-94842BFF886E}"/>
          </ac:spMkLst>
        </pc:spChg>
        <pc:spChg chg="add del">
          <ac:chgData name="Lee Lee Sim" userId="17d9377e08e88ac6" providerId="Windows Live" clId="Web-{A39E451D-86DE-42E2-BEA4-D1C9F255F74C}" dt="2022-02-09T04:49:19.301" v="78"/>
          <ac:spMkLst>
            <pc:docMk/>
            <pc:sldMk cId="2161374999" sldId="329"/>
            <ac:spMk id="73" creationId="{FF0965A7-524A-44F1-B044-48411EA4FD85}"/>
          </ac:spMkLst>
        </pc:spChg>
        <pc:spChg chg="add del">
          <ac:chgData name="Lee Lee Sim" userId="17d9377e08e88ac6" providerId="Windows Live" clId="Web-{A39E451D-86DE-42E2-BEA4-D1C9F255F74C}" dt="2022-02-09T04:49:19.301" v="78"/>
          <ac:spMkLst>
            <pc:docMk/>
            <pc:sldMk cId="2161374999" sldId="329"/>
            <ac:spMk id="75" creationId="{58EE5433-7B78-4432-965F-8790C3F425BE}"/>
          </ac:spMkLst>
        </pc:spChg>
        <pc:spChg chg="add del">
          <ac:chgData name="Lee Lee Sim" userId="17d9377e08e88ac6" providerId="Windows Live" clId="Web-{A39E451D-86DE-42E2-BEA4-D1C9F255F74C}" dt="2022-02-09T04:49:19.301" v="78"/>
          <ac:spMkLst>
            <pc:docMk/>
            <pc:sldMk cId="2161374999" sldId="329"/>
            <ac:spMk id="77" creationId="{8F7AAA96-ECD9-48EA-B942-1172BB519BB0}"/>
          </ac:spMkLst>
        </pc:spChg>
        <pc:spChg chg="add del">
          <ac:chgData name="Lee Lee Sim" userId="17d9377e08e88ac6" providerId="Windows Live" clId="Web-{A39E451D-86DE-42E2-BEA4-D1C9F255F74C}" dt="2022-02-09T04:49:19.301" v="78"/>
          <ac:spMkLst>
            <pc:docMk/>
            <pc:sldMk cId="2161374999" sldId="329"/>
            <ac:spMk id="79" creationId="{248BD5A8-902E-46F3-9C9F-F939987C5E32}"/>
          </ac:spMkLst>
        </pc:spChg>
        <pc:grpChg chg="add del">
          <ac:chgData name="Lee Lee Sim" userId="17d9377e08e88ac6" providerId="Windows Live" clId="Web-{A39E451D-86DE-42E2-BEA4-D1C9F255F74C}" dt="2022-02-09T04:49:19.301" v="78"/>
          <ac:grpSpMkLst>
            <pc:docMk/>
            <pc:sldMk cId="2161374999" sldId="329"/>
            <ac:grpSpMk id="69" creationId="{85981F80-69EE-4E2B-82A8-47FDFD7720AC}"/>
          </ac:grpSpMkLst>
        </pc:grpChg>
        <pc:grpChg chg="add del">
          <ac:chgData name="Lee Lee Sim" userId="17d9377e08e88ac6" providerId="Windows Live" clId="Web-{A39E451D-86DE-42E2-BEA4-D1C9F255F74C}" dt="2022-02-09T04:49:19.301" v="78"/>
          <ac:grpSpMkLst>
            <pc:docMk/>
            <pc:sldMk cId="2161374999" sldId="329"/>
            <ac:grpSpMk id="81" creationId="{3800B863-FA71-4FFB-9F30-56E95B0D3DF0}"/>
          </ac:grpSpMkLst>
        </pc:grpChg>
      </pc:sldChg>
      <pc:sldChg chg="addSp delSp modSp mod modClrScheme delDesignElem chgLayout">
        <pc:chgData name="Lee Lee Sim" userId="17d9377e08e88ac6" providerId="Windows Live" clId="Web-{A39E451D-86DE-42E2-BEA4-D1C9F255F74C}" dt="2022-02-09T04:49:19.301" v="78"/>
        <pc:sldMkLst>
          <pc:docMk/>
          <pc:sldMk cId="2513103978" sldId="330"/>
        </pc:sldMkLst>
        <pc:spChg chg="mod ord">
          <ac:chgData name="Lee Lee Sim" userId="17d9377e08e88ac6" providerId="Windows Live" clId="Web-{A39E451D-86DE-42E2-BEA4-D1C9F255F74C}" dt="2022-02-09T04:49:19.301" v="78"/>
          <ac:spMkLst>
            <pc:docMk/>
            <pc:sldMk cId="2513103978" sldId="330"/>
            <ac:spMk id="2" creationId="{1E27338B-6F24-4257-A5CD-3DF489445425}"/>
          </ac:spMkLst>
        </pc:spChg>
        <pc:spChg chg="mod ord">
          <ac:chgData name="Lee Lee Sim" userId="17d9377e08e88ac6" providerId="Windows Live" clId="Web-{A39E451D-86DE-42E2-BEA4-D1C9F255F74C}" dt="2022-02-09T04:49:19.301" v="78"/>
          <ac:spMkLst>
            <pc:docMk/>
            <pc:sldMk cId="2513103978" sldId="330"/>
            <ac:spMk id="16" creationId="{03386146-D029-4382-B1A8-FB917535C700}"/>
          </ac:spMkLst>
        </pc:spChg>
        <pc:spChg chg="add del">
          <ac:chgData name="Lee Lee Sim" userId="17d9377e08e88ac6" providerId="Windows Live" clId="Web-{A39E451D-86DE-42E2-BEA4-D1C9F255F74C}" dt="2022-02-09T04:49:19.301" v="78"/>
          <ac:spMkLst>
            <pc:docMk/>
            <pc:sldMk cId="2513103978" sldId="330"/>
            <ac:spMk id="88" creationId="{3964958D-AF5D-4863-B5FB-83F6B8CB12A0}"/>
          </ac:spMkLst>
        </pc:spChg>
        <pc:grpChg chg="add del">
          <ac:chgData name="Lee Lee Sim" userId="17d9377e08e88ac6" providerId="Windows Live" clId="Web-{A39E451D-86DE-42E2-BEA4-D1C9F255F74C}" dt="2022-02-09T04:49:19.301" v="78"/>
          <ac:grpSpMkLst>
            <pc:docMk/>
            <pc:sldMk cId="2513103978" sldId="330"/>
            <ac:grpSpMk id="90"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275529262" sldId="331"/>
        </pc:sldMkLst>
        <pc:spChg chg="mod ord">
          <ac:chgData name="Lee Lee Sim" userId="17d9377e08e88ac6" providerId="Windows Live" clId="Web-{A39E451D-86DE-42E2-BEA4-D1C9F255F74C}" dt="2022-02-09T04:49:19.301" v="78"/>
          <ac:spMkLst>
            <pc:docMk/>
            <pc:sldMk cId="275529262" sldId="331"/>
            <ac:spMk id="2" creationId="{1E27338B-6F24-4257-A5CD-3DF489445425}"/>
          </ac:spMkLst>
        </pc:spChg>
        <pc:spChg chg="add del">
          <ac:chgData name="Lee Lee Sim" userId="17d9377e08e88ac6" providerId="Windows Live" clId="Web-{A39E451D-86DE-42E2-BEA4-D1C9F255F74C}" dt="2022-02-09T04:49:19.301" v="78"/>
          <ac:spMkLst>
            <pc:docMk/>
            <pc:sldMk cId="275529262" sldId="331"/>
            <ac:spMk id="2058" creationId="{3964958D-AF5D-4863-B5FB-83F6B8CB12A0}"/>
          </ac:spMkLst>
        </pc:spChg>
        <pc:grpChg chg="add del">
          <ac:chgData name="Lee Lee Sim" userId="17d9377e08e88ac6" providerId="Windows Live" clId="Web-{A39E451D-86DE-42E2-BEA4-D1C9F255F74C}" dt="2022-02-09T04:49:19.301" v="78"/>
          <ac:grpSpMkLst>
            <pc:docMk/>
            <pc:sldMk cId="275529262" sldId="331"/>
            <ac:grpSpMk id="193"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835938096" sldId="332"/>
        </pc:sldMkLst>
        <pc:spChg chg="mod ord">
          <ac:chgData name="Lee Lee Sim" userId="17d9377e08e88ac6" providerId="Windows Live" clId="Web-{A39E451D-86DE-42E2-BEA4-D1C9F255F74C}" dt="2022-02-09T04:49:19.301" v="78"/>
          <ac:spMkLst>
            <pc:docMk/>
            <pc:sldMk cId="835938096" sldId="332"/>
            <ac:spMk id="2" creationId="{1E27338B-6F24-4257-A5CD-3DF489445425}"/>
          </ac:spMkLst>
        </pc:spChg>
        <pc:spChg chg="add del">
          <ac:chgData name="Lee Lee Sim" userId="17d9377e08e88ac6" providerId="Windows Live" clId="Web-{A39E451D-86DE-42E2-BEA4-D1C9F255F74C}" dt="2022-02-09T04:49:19.301" v="78"/>
          <ac:spMkLst>
            <pc:docMk/>
            <pc:sldMk cId="835938096" sldId="332"/>
            <ac:spMk id="149" creationId="{3964958D-AF5D-4863-B5FB-83F6B8CB12A0}"/>
          </ac:spMkLst>
        </pc:spChg>
        <pc:grpChg chg="add del">
          <ac:chgData name="Lee Lee Sim" userId="17d9377e08e88ac6" providerId="Windows Live" clId="Web-{A39E451D-86DE-42E2-BEA4-D1C9F255F74C}" dt="2022-02-09T04:49:19.301" v="78"/>
          <ac:grpSpMkLst>
            <pc:docMk/>
            <pc:sldMk cId="835938096" sldId="332"/>
            <ac:grpSpMk id="151"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3700786322" sldId="334"/>
        </pc:sldMkLst>
        <pc:spChg chg="mod ord">
          <ac:chgData name="Lee Lee Sim" userId="17d9377e08e88ac6" providerId="Windows Live" clId="Web-{A39E451D-86DE-42E2-BEA4-D1C9F255F74C}" dt="2022-02-09T04:49:19.301" v="78"/>
          <ac:spMkLst>
            <pc:docMk/>
            <pc:sldMk cId="3700786322" sldId="334"/>
            <ac:spMk id="2" creationId="{1E27338B-6F24-4257-A5CD-3DF489445425}"/>
          </ac:spMkLst>
        </pc:spChg>
        <pc:spChg chg="add del">
          <ac:chgData name="Lee Lee Sim" userId="17d9377e08e88ac6" providerId="Windows Live" clId="Web-{A39E451D-86DE-42E2-BEA4-D1C9F255F74C}" dt="2022-02-09T04:49:19.301" v="78"/>
          <ac:spMkLst>
            <pc:docMk/>
            <pc:sldMk cId="3700786322" sldId="334"/>
            <ac:spMk id="151" creationId="{3964958D-AF5D-4863-B5FB-83F6B8CB12A0}"/>
          </ac:spMkLst>
        </pc:spChg>
        <pc:grpChg chg="add del">
          <ac:chgData name="Lee Lee Sim" userId="17d9377e08e88ac6" providerId="Windows Live" clId="Web-{A39E451D-86DE-42E2-BEA4-D1C9F255F74C}" dt="2022-02-09T04:49:19.301" v="78"/>
          <ac:grpSpMkLst>
            <pc:docMk/>
            <pc:sldMk cId="3700786322" sldId="334"/>
            <ac:grpSpMk id="153" creationId="{11002ACD-3B0C-4885-8754-8A00E926FE4B}"/>
          </ac:grpSpMkLst>
        </pc:grpChg>
      </pc:sldChg>
      <pc:sldChg chg="addSp delSp modSp mod modClrScheme delDesignElem chgLayout">
        <pc:chgData name="Lee Lee Sim" userId="17d9377e08e88ac6" providerId="Windows Live" clId="Web-{A39E451D-86DE-42E2-BEA4-D1C9F255F74C}" dt="2022-02-09T04:49:19.301" v="78"/>
        <pc:sldMkLst>
          <pc:docMk/>
          <pc:sldMk cId="2467313904" sldId="336"/>
        </pc:sldMkLst>
        <pc:spChg chg="mod ord">
          <ac:chgData name="Lee Lee Sim" userId="17d9377e08e88ac6" providerId="Windows Live" clId="Web-{A39E451D-86DE-42E2-BEA4-D1C9F255F74C}" dt="2022-02-09T04:49:19.301" v="78"/>
          <ac:spMkLst>
            <pc:docMk/>
            <pc:sldMk cId="2467313904" sldId="336"/>
            <ac:spMk id="2" creationId="{1E27338B-6F24-4257-A5CD-3DF489445425}"/>
          </ac:spMkLst>
        </pc:spChg>
        <pc:spChg chg="mod ord">
          <ac:chgData name="Lee Lee Sim" userId="17d9377e08e88ac6" providerId="Windows Live" clId="Web-{A39E451D-86DE-42E2-BEA4-D1C9F255F74C}" dt="2022-02-09T04:49:19.301" v="78"/>
          <ac:spMkLst>
            <pc:docMk/>
            <pc:sldMk cId="2467313904" sldId="336"/>
            <ac:spMk id="6" creationId="{564A07F6-73C9-402C-8C51-E6E916D41412}"/>
          </ac:spMkLst>
        </pc:spChg>
        <pc:spChg chg="add del">
          <ac:chgData name="Lee Lee Sim" userId="17d9377e08e88ac6" providerId="Windows Live" clId="Web-{A39E451D-86DE-42E2-BEA4-D1C9F255F74C}" dt="2022-02-09T04:49:19.301" v="78"/>
          <ac:spMkLst>
            <pc:docMk/>
            <pc:sldMk cId="2467313904" sldId="336"/>
            <ac:spMk id="25" creationId="{E009DD9B-5EE2-4C0D-8B2B-351C8C102205}"/>
          </ac:spMkLst>
        </pc:spChg>
        <pc:spChg chg="add del">
          <ac:chgData name="Lee Lee Sim" userId="17d9377e08e88ac6" providerId="Windows Live" clId="Web-{A39E451D-86DE-42E2-BEA4-D1C9F255F74C}" dt="2022-02-09T04:49:19.301" v="78"/>
          <ac:spMkLst>
            <pc:docMk/>
            <pc:sldMk cId="2467313904" sldId="336"/>
            <ac:spMk id="26" creationId="{E720DB99-7745-4E75-9D96-AAB6D55C531E}"/>
          </ac:spMkLst>
        </pc:spChg>
        <pc:spChg chg="add del">
          <ac:chgData name="Lee Lee Sim" userId="17d9377e08e88ac6" providerId="Windows Live" clId="Web-{A39E451D-86DE-42E2-BEA4-D1C9F255F74C}" dt="2022-02-09T04:49:19.301" v="78"/>
          <ac:spMkLst>
            <pc:docMk/>
            <pc:sldMk cId="2467313904" sldId="336"/>
            <ac:spMk id="27" creationId="{D68803C4-E159-4360-B7BB-74205C8F782D}"/>
          </ac:spMkLst>
        </pc:spChg>
        <pc:spChg chg="add del">
          <ac:chgData name="Lee Lee Sim" userId="17d9377e08e88ac6" providerId="Windows Live" clId="Web-{A39E451D-86DE-42E2-BEA4-D1C9F255F74C}" dt="2022-02-09T04:49:19.301" v="78"/>
          <ac:spMkLst>
            <pc:docMk/>
            <pc:sldMk cId="2467313904" sldId="336"/>
            <ac:spMk id="29" creationId="{504B0465-3B07-49BF-BEA7-D81476246293}"/>
          </ac:spMkLst>
        </pc:spChg>
        <pc:spChg chg="add del">
          <ac:chgData name="Lee Lee Sim" userId="17d9377e08e88ac6" providerId="Windows Live" clId="Web-{A39E451D-86DE-42E2-BEA4-D1C9F255F74C}" dt="2022-02-09T04:49:19.301" v="78"/>
          <ac:spMkLst>
            <pc:docMk/>
            <pc:sldMk cId="2467313904" sldId="336"/>
            <ac:spMk id="31" creationId="{49B7FFA5-14CB-4A4F-9BCC-CA3AA5D9D276}"/>
          </ac:spMkLst>
        </pc:spChg>
        <pc:spChg chg="add del">
          <ac:chgData name="Lee Lee Sim" userId="17d9377e08e88ac6" providerId="Windows Live" clId="Web-{A39E451D-86DE-42E2-BEA4-D1C9F255F74C}" dt="2022-02-09T04:49:19.301" v="78"/>
          <ac:spMkLst>
            <pc:docMk/>
            <pc:sldMk cId="2467313904" sldId="336"/>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222735441" sldId="337"/>
        </pc:sldMkLst>
        <pc:spChg chg="mod ord">
          <ac:chgData name="Lee Lee Sim" userId="17d9377e08e88ac6" providerId="Windows Live" clId="Web-{A39E451D-86DE-42E2-BEA4-D1C9F255F74C}" dt="2022-02-09T04:49:19.301" v="78"/>
          <ac:spMkLst>
            <pc:docMk/>
            <pc:sldMk cId="3222735441" sldId="337"/>
            <ac:spMk id="2" creationId="{1E27338B-6F24-4257-A5CD-3DF489445425}"/>
          </ac:spMkLst>
        </pc:spChg>
        <pc:spChg chg="add del">
          <ac:chgData name="Lee Lee Sim" userId="17d9377e08e88ac6" providerId="Windows Live" clId="Web-{A39E451D-86DE-42E2-BEA4-D1C9F255F74C}" dt="2022-02-09T04:49:19.301" v="78"/>
          <ac:spMkLst>
            <pc:docMk/>
            <pc:sldMk cId="3222735441" sldId="337"/>
            <ac:spMk id="25" creationId="{E009DD9B-5EE2-4C0D-8B2B-351C8C102205}"/>
          </ac:spMkLst>
        </pc:spChg>
        <pc:spChg chg="add del">
          <ac:chgData name="Lee Lee Sim" userId="17d9377e08e88ac6" providerId="Windows Live" clId="Web-{A39E451D-86DE-42E2-BEA4-D1C9F255F74C}" dt="2022-02-09T04:49:19.301" v="78"/>
          <ac:spMkLst>
            <pc:docMk/>
            <pc:sldMk cId="3222735441" sldId="337"/>
            <ac:spMk id="26" creationId="{E720DB99-7745-4E75-9D96-AAB6D55C531E}"/>
          </ac:spMkLst>
        </pc:spChg>
        <pc:spChg chg="add del">
          <ac:chgData name="Lee Lee Sim" userId="17d9377e08e88ac6" providerId="Windows Live" clId="Web-{A39E451D-86DE-42E2-BEA4-D1C9F255F74C}" dt="2022-02-09T04:49:19.301" v="78"/>
          <ac:spMkLst>
            <pc:docMk/>
            <pc:sldMk cId="3222735441" sldId="337"/>
            <ac:spMk id="27" creationId="{D68803C4-E159-4360-B7BB-74205C8F782D}"/>
          </ac:spMkLst>
        </pc:spChg>
        <pc:spChg chg="add del">
          <ac:chgData name="Lee Lee Sim" userId="17d9377e08e88ac6" providerId="Windows Live" clId="Web-{A39E451D-86DE-42E2-BEA4-D1C9F255F74C}" dt="2022-02-09T04:49:19.301" v="78"/>
          <ac:spMkLst>
            <pc:docMk/>
            <pc:sldMk cId="3222735441" sldId="337"/>
            <ac:spMk id="29" creationId="{504B0465-3B07-49BF-BEA7-D81476246293}"/>
          </ac:spMkLst>
        </pc:spChg>
        <pc:spChg chg="add del">
          <ac:chgData name="Lee Lee Sim" userId="17d9377e08e88ac6" providerId="Windows Live" clId="Web-{A39E451D-86DE-42E2-BEA4-D1C9F255F74C}" dt="2022-02-09T04:49:19.301" v="78"/>
          <ac:spMkLst>
            <pc:docMk/>
            <pc:sldMk cId="3222735441" sldId="337"/>
            <ac:spMk id="31" creationId="{49B7FFA5-14CB-4A4F-9BCC-CA3AA5D9D276}"/>
          </ac:spMkLst>
        </pc:spChg>
        <pc:spChg chg="add del">
          <ac:chgData name="Lee Lee Sim" userId="17d9377e08e88ac6" providerId="Windows Live" clId="Web-{A39E451D-86DE-42E2-BEA4-D1C9F255F74C}" dt="2022-02-09T04:49:19.301" v="78"/>
          <ac:spMkLst>
            <pc:docMk/>
            <pc:sldMk cId="3222735441" sldId="337"/>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1780940798" sldId="338"/>
        </pc:sldMkLst>
        <pc:spChg chg="mod ord">
          <ac:chgData name="Lee Lee Sim" userId="17d9377e08e88ac6" providerId="Windows Live" clId="Web-{A39E451D-86DE-42E2-BEA4-D1C9F255F74C}" dt="2022-02-09T04:49:19.301" v="78"/>
          <ac:spMkLst>
            <pc:docMk/>
            <pc:sldMk cId="1780940798" sldId="338"/>
            <ac:spMk id="2" creationId="{1E27338B-6F24-4257-A5CD-3DF489445425}"/>
          </ac:spMkLst>
        </pc:spChg>
        <pc:spChg chg="add del">
          <ac:chgData name="Lee Lee Sim" userId="17d9377e08e88ac6" providerId="Windows Live" clId="Web-{A39E451D-86DE-42E2-BEA4-D1C9F255F74C}" dt="2022-02-09T04:49:19.301" v="78"/>
          <ac:spMkLst>
            <pc:docMk/>
            <pc:sldMk cId="1780940798" sldId="338"/>
            <ac:spMk id="25" creationId="{E009DD9B-5EE2-4C0D-8B2B-351C8C102205}"/>
          </ac:spMkLst>
        </pc:spChg>
        <pc:spChg chg="add del">
          <ac:chgData name="Lee Lee Sim" userId="17d9377e08e88ac6" providerId="Windows Live" clId="Web-{A39E451D-86DE-42E2-BEA4-D1C9F255F74C}" dt="2022-02-09T04:49:19.301" v="78"/>
          <ac:spMkLst>
            <pc:docMk/>
            <pc:sldMk cId="1780940798" sldId="338"/>
            <ac:spMk id="26" creationId="{E720DB99-7745-4E75-9D96-AAB6D55C531E}"/>
          </ac:spMkLst>
        </pc:spChg>
        <pc:spChg chg="add del">
          <ac:chgData name="Lee Lee Sim" userId="17d9377e08e88ac6" providerId="Windows Live" clId="Web-{A39E451D-86DE-42E2-BEA4-D1C9F255F74C}" dt="2022-02-09T04:49:19.301" v="78"/>
          <ac:spMkLst>
            <pc:docMk/>
            <pc:sldMk cId="1780940798" sldId="338"/>
            <ac:spMk id="27" creationId="{D68803C4-E159-4360-B7BB-74205C8F782D}"/>
          </ac:spMkLst>
        </pc:spChg>
        <pc:spChg chg="add del">
          <ac:chgData name="Lee Lee Sim" userId="17d9377e08e88ac6" providerId="Windows Live" clId="Web-{A39E451D-86DE-42E2-BEA4-D1C9F255F74C}" dt="2022-02-09T04:49:19.301" v="78"/>
          <ac:spMkLst>
            <pc:docMk/>
            <pc:sldMk cId="1780940798" sldId="338"/>
            <ac:spMk id="31" creationId="{49B7FFA5-14CB-4A4F-9BCC-CA3AA5D9D276}"/>
          </ac:spMkLst>
        </pc:spChg>
        <pc:spChg chg="add del">
          <ac:chgData name="Lee Lee Sim" userId="17d9377e08e88ac6" providerId="Windows Live" clId="Web-{A39E451D-86DE-42E2-BEA4-D1C9F255F74C}" dt="2022-02-09T04:49:19.301" v="78"/>
          <ac:spMkLst>
            <pc:docMk/>
            <pc:sldMk cId="1780940798" sldId="338"/>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5787446" sldId="339"/>
        </pc:sldMkLst>
        <pc:spChg chg="mod ord">
          <ac:chgData name="Lee Lee Sim" userId="17d9377e08e88ac6" providerId="Windows Live" clId="Web-{A39E451D-86DE-42E2-BEA4-D1C9F255F74C}" dt="2022-02-09T04:49:19.301" v="78"/>
          <ac:spMkLst>
            <pc:docMk/>
            <pc:sldMk cId="35787446" sldId="339"/>
            <ac:spMk id="2" creationId="{1E27338B-6F24-4257-A5CD-3DF489445425}"/>
          </ac:spMkLst>
        </pc:spChg>
        <pc:spChg chg="mod ord">
          <ac:chgData name="Lee Lee Sim" userId="17d9377e08e88ac6" providerId="Windows Live" clId="Web-{A39E451D-86DE-42E2-BEA4-D1C9F255F74C}" dt="2022-02-09T04:49:19.301" v="78"/>
          <ac:spMkLst>
            <pc:docMk/>
            <pc:sldMk cId="35787446" sldId="339"/>
            <ac:spMk id="7" creationId="{49770C40-B66D-47C1-A423-9C8DC3D4F012}"/>
          </ac:spMkLst>
        </pc:spChg>
        <pc:spChg chg="add del">
          <ac:chgData name="Lee Lee Sim" userId="17d9377e08e88ac6" providerId="Windows Live" clId="Web-{A39E451D-86DE-42E2-BEA4-D1C9F255F74C}" dt="2022-02-09T04:49:19.301" v="78"/>
          <ac:spMkLst>
            <pc:docMk/>
            <pc:sldMk cId="35787446" sldId="339"/>
            <ac:spMk id="4105" creationId="{362E11DD-B54B-4751-9C17-39DAF9EF46E7}"/>
          </ac:spMkLst>
        </pc:spChg>
        <pc:grpChg chg="add del">
          <ac:chgData name="Lee Lee Sim" userId="17d9377e08e88ac6" providerId="Windows Live" clId="Web-{A39E451D-86DE-42E2-BEA4-D1C9F255F74C}" dt="2022-02-09T04:49:19.301" v="78"/>
          <ac:grpSpMkLst>
            <pc:docMk/>
            <pc:sldMk cId="35787446" sldId="339"/>
            <ac:grpSpMk id="4106" creationId="{B55DE4E1-F219-45A4-96D9-9A86D0E4DBD2}"/>
          </ac:grpSpMkLst>
        </pc:grpChg>
      </pc:sldChg>
      <pc:sldChg chg="addSp delSp modSp mod modClrScheme delDesignElem chgLayout">
        <pc:chgData name="Lee Lee Sim" userId="17d9377e08e88ac6" providerId="Windows Live" clId="Web-{A39E451D-86DE-42E2-BEA4-D1C9F255F74C}" dt="2022-02-09T04:49:19.301" v="78"/>
        <pc:sldMkLst>
          <pc:docMk/>
          <pc:sldMk cId="3666553124" sldId="340"/>
        </pc:sldMkLst>
        <pc:spChg chg="mod ord">
          <ac:chgData name="Lee Lee Sim" userId="17d9377e08e88ac6" providerId="Windows Live" clId="Web-{A39E451D-86DE-42E2-BEA4-D1C9F255F74C}" dt="2022-02-09T04:49:19.301" v="78"/>
          <ac:spMkLst>
            <pc:docMk/>
            <pc:sldMk cId="3666553124" sldId="340"/>
            <ac:spMk id="2" creationId="{1E27338B-6F24-4257-A5CD-3DF489445425}"/>
          </ac:spMkLst>
        </pc:spChg>
        <pc:spChg chg="add del">
          <ac:chgData name="Lee Lee Sim" userId="17d9377e08e88ac6" providerId="Windows Live" clId="Web-{A39E451D-86DE-42E2-BEA4-D1C9F255F74C}" dt="2022-02-09T04:49:19.301" v="78"/>
          <ac:spMkLst>
            <pc:docMk/>
            <pc:sldMk cId="3666553124" sldId="340"/>
            <ac:spMk id="25" creationId="{E009DD9B-5EE2-4C0D-8B2B-351C8C102205}"/>
          </ac:spMkLst>
        </pc:spChg>
        <pc:spChg chg="add del">
          <ac:chgData name="Lee Lee Sim" userId="17d9377e08e88ac6" providerId="Windows Live" clId="Web-{A39E451D-86DE-42E2-BEA4-D1C9F255F74C}" dt="2022-02-09T04:49:19.301" v="78"/>
          <ac:spMkLst>
            <pc:docMk/>
            <pc:sldMk cId="3666553124" sldId="340"/>
            <ac:spMk id="26" creationId="{E720DB99-7745-4E75-9D96-AAB6D55C531E}"/>
          </ac:spMkLst>
        </pc:spChg>
        <pc:spChg chg="add del">
          <ac:chgData name="Lee Lee Sim" userId="17d9377e08e88ac6" providerId="Windows Live" clId="Web-{A39E451D-86DE-42E2-BEA4-D1C9F255F74C}" dt="2022-02-09T04:49:19.301" v="78"/>
          <ac:spMkLst>
            <pc:docMk/>
            <pc:sldMk cId="3666553124" sldId="340"/>
            <ac:spMk id="27" creationId="{D68803C4-E159-4360-B7BB-74205C8F782D}"/>
          </ac:spMkLst>
        </pc:spChg>
        <pc:spChg chg="add del">
          <ac:chgData name="Lee Lee Sim" userId="17d9377e08e88ac6" providerId="Windows Live" clId="Web-{A39E451D-86DE-42E2-BEA4-D1C9F255F74C}" dt="2022-02-09T04:49:19.301" v="78"/>
          <ac:spMkLst>
            <pc:docMk/>
            <pc:sldMk cId="3666553124" sldId="340"/>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4050153257" sldId="341"/>
        </pc:sldMkLst>
        <pc:spChg chg="mod ord">
          <ac:chgData name="Lee Lee Sim" userId="17d9377e08e88ac6" providerId="Windows Live" clId="Web-{A39E451D-86DE-42E2-BEA4-D1C9F255F74C}" dt="2022-02-09T04:49:19.301" v="78"/>
          <ac:spMkLst>
            <pc:docMk/>
            <pc:sldMk cId="4050153257" sldId="341"/>
            <ac:spMk id="2" creationId="{1E27338B-6F24-4257-A5CD-3DF489445425}"/>
          </ac:spMkLst>
        </pc:spChg>
        <pc:spChg chg="add del">
          <ac:chgData name="Lee Lee Sim" userId="17d9377e08e88ac6" providerId="Windows Live" clId="Web-{A39E451D-86DE-42E2-BEA4-D1C9F255F74C}" dt="2022-02-09T04:49:19.301" v="78"/>
          <ac:spMkLst>
            <pc:docMk/>
            <pc:sldMk cId="4050153257" sldId="341"/>
            <ac:spMk id="25" creationId="{E009DD9B-5EE2-4C0D-8B2B-351C8C102205}"/>
          </ac:spMkLst>
        </pc:spChg>
        <pc:spChg chg="add del">
          <ac:chgData name="Lee Lee Sim" userId="17d9377e08e88ac6" providerId="Windows Live" clId="Web-{A39E451D-86DE-42E2-BEA4-D1C9F255F74C}" dt="2022-02-09T04:49:19.301" v="78"/>
          <ac:spMkLst>
            <pc:docMk/>
            <pc:sldMk cId="4050153257" sldId="341"/>
            <ac:spMk id="26" creationId="{E720DB99-7745-4E75-9D96-AAB6D55C531E}"/>
          </ac:spMkLst>
        </pc:spChg>
        <pc:spChg chg="add del">
          <ac:chgData name="Lee Lee Sim" userId="17d9377e08e88ac6" providerId="Windows Live" clId="Web-{A39E451D-86DE-42E2-BEA4-D1C9F255F74C}" dt="2022-02-09T04:49:19.301" v="78"/>
          <ac:spMkLst>
            <pc:docMk/>
            <pc:sldMk cId="4050153257" sldId="341"/>
            <ac:spMk id="27" creationId="{D68803C4-E159-4360-B7BB-74205C8F782D}"/>
          </ac:spMkLst>
        </pc:spChg>
        <pc:spChg chg="add del">
          <ac:chgData name="Lee Lee Sim" userId="17d9377e08e88ac6" providerId="Windows Live" clId="Web-{A39E451D-86DE-42E2-BEA4-D1C9F255F74C}" dt="2022-02-09T04:49:19.301" v="78"/>
          <ac:spMkLst>
            <pc:docMk/>
            <pc:sldMk cId="4050153257" sldId="341"/>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3728350370" sldId="342"/>
        </pc:sldMkLst>
        <pc:spChg chg="mod ord">
          <ac:chgData name="Lee Lee Sim" userId="17d9377e08e88ac6" providerId="Windows Live" clId="Web-{A39E451D-86DE-42E2-BEA4-D1C9F255F74C}" dt="2022-02-09T04:49:19.301" v="78"/>
          <ac:spMkLst>
            <pc:docMk/>
            <pc:sldMk cId="3728350370" sldId="342"/>
            <ac:spMk id="2" creationId="{1E27338B-6F24-4257-A5CD-3DF489445425}"/>
          </ac:spMkLst>
        </pc:spChg>
        <pc:spChg chg="add del">
          <ac:chgData name="Lee Lee Sim" userId="17d9377e08e88ac6" providerId="Windows Live" clId="Web-{A39E451D-86DE-42E2-BEA4-D1C9F255F74C}" dt="2022-02-09T04:49:19.301" v="78"/>
          <ac:spMkLst>
            <pc:docMk/>
            <pc:sldMk cId="3728350370" sldId="342"/>
            <ac:spMk id="25" creationId="{E009DD9B-5EE2-4C0D-8B2B-351C8C102205}"/>
          </ac:spMkLst>
        </pc:spChg>
        <pc:spChg chg="add del">
          <ac:chgData name="Lee Lee Sim" userId="17d9377e08e88ac6" providerId="Windows Live" clId="Web-{A39E451D-86DE-42E2-BEA4-D1C9F255F74C}" dt="2022-02-09T04:49:19.301" v="78"/>
          <ac:spMkLst>
            <pc:docMk/>
            <pc:sldMk cId="3728350370" sldId="342"/>
            <ac:spMk id="26" creationId="{E720DB99-7745-4E75-9D96-AAB6D55C531E}"/>
          </ac:spMkLst>
        </pc:spChg>
        <pc:spChg chg="add del">
          <ac:chgData name="Lee Lee Sim" userId="17d9377e08e88ac6" providerId="Windows Live" clId="Web-{A39E451D-86DE-42E2-BEA4-D1C9F255F74C}" dt="2022-02-09T04:49:19.301" v="78"/>
          <ac:spMkLst>
            <pc:docMk/>
            <pc:sldMk cId="3728350370" sldId="342"/>
            <ac:spMk id="27" creationId="{D68803C4-E159-4360-B7BB-74205C8F782D}"/>
          </ac:spMkLst>
        </pc:spChg>
        <pc:spChg chg="add del">
          <ac:chgData name="Lee Lee Sim" userId="17d9377e08e88ac6" providerId="Windows Live" clId="Web-{A39E451D-86DE-42E2-BEA4-D1C9F255F74C}" dt="2022-02-09T04:49:19.301" v="78"/>
          <ac:spMkLst>
            <pc:docMk/>
            <pc:sldMk cId="3728350370" sldId="342"/>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794792714" sldId="343"/>
        </pc:sldMkLst>
        <pc:spChg chg="mod ord">
          <ac:chgData name="Lee Lee Sim" userId="17d9377e08e88ac6" providerId="Windows Live" clId="Web-{A39E451D-86DE-42E2-BEA4-D1C9F255F74C}" dt="2022-02-09T04:49:19.301" v="78"/>
          <ac:spMkLst>
            <pc:docMk/>
            <pc:sldMk cId="794792714" sldId="343"/>
            <ac:spMk id="2" creationId="{1E27338B-6F24-4257-A5CD-3DF489445425}"/>
          </ac:spMkLst>
        </pc:spChg>
        <pc:spChg chg="add del">
          <ac:chgData name="Lee Lee Sim" userId="17d9377e08e88ac6" providerId="Windows Live" clId="Web-{A39E451D-86DE-42E2-BEA4-D1C9F255F74C}" dt="2022-02-09T04:49:19.301" v="78"/>
          <ac:spMkLst>
            <pc:docMk/>
            <pc:sldMk cId="794792714" sldId="343"/>
            <ac:spMk id="25" creationId="{E009DD9B-5EE2-4C0D-8B2B-351C8C102205}"/>
          </ac:spMkLst>
        </pc:spChg>
        <pc:spChg chg="add del">
          <ac:chgData name="Lee Lee Sim" userId="17d9377e08e88ac6" providerId="Windows Live" clId="Web-{A39E451D-86DE-42E2-BEA4-D1C9F255F74C}" dt="2022-02-09T04:49:19.301" v="78"/>
          <ac:spMkLst>
            <pc:docMk/>
            <pc:sldMk cId="794792714" sldId="343"/>
            <ac:spMk id="26" creationId="{E720DB99-7745-4E75-9D96-AAB6D55C531E}"/>
          </ac:spMkLst>
        </pc:spChg>
        <pc:spChg chg="add del">
          <ac:chgData name="Lee Lee Sim" userId="17d9377e08e88ac6" providerId="Windows Live" clId="Web-{A39E451D-86DE-42E2-BEA4-D1C9F255F74C}" dt="2022-02-09T04:49:19.301" v="78"/>
          <ac:spMkLst>
            <pc:docMk/>
            <pc:sldMk cId="794792714" sldId="343"/>
            <ac:spMk id="27" creationId="{D68803C4-E159-4360-B7BB-74205C8F782D}"/>
          </ac:spMkLst>
        </pc:spChg>
        <pc:spChg chg="add del">
          <ac:chgData name="Lee Lee Sim" userId="17d9377e08e88ac6" providerId="Windows Live" clId="Web-{A39E451D-86DE-42E2-BEA4-D1C9F255F74C}" dt="2022-02-09T04:49:19.301" v="78"/>
          <ac:spMkLst>
            <pc:docMk/>
            <pc:sldMk cId="794792714" sldId="343"/>
            <ac:spMk id="29" creationId="{504B0465-3B07-49BF-BEA7-D81476246293}"/>
          </ac:spMkLst>
        </pc:spChg>
      </pc:sldChg>
      <pc:sldChg chg="addSp delSp modSp mod modClrScheme delDesignElem chgLayout">
        <pc:chgData name="Lee Lee Sim" userId="17d9377e08e88ac6" providerId="Windows Live" clId="Web-{A39E451D-86DE-42E2-BEA4-D1C9F255F74C}" dt="2022-02-09T04:49:19.301" v="78"/>
        <pc:sldMkLst>
          <pc:docMk/>
          <pc:sldMk cId="1231376135" sldId="344"/>
        </pc:sldMkLst>
        <pc:spChg chg="mod ord">
          <ac:chgData name="Lee Lee Sim" userId="17d9377e08e88ac6" providerId="Windows Live" clId="Web-{A39E451D-86DE-42E2-BEA4-D1C9F255F74C}" dt="2022-02-09T04:49:19.301" v="78"/>
          <ac:spMkLst>
            <pc:docMk/>
            <pc:sldMk cId="1231376135" sldId="344"/>
            <ac:spMk id="2" creationId="{7551752D-8C32-454F-A6A3-7A09DEBFACDF}"/>
          </ac:spMkLst>
        </pc:spChg>
        <pc:spChg chg="add del">
          <ac:chgData name="Lee Lee Sim" userId="17d9377e08e88ac6" providerId="Windows Live" clId="Web-{A39E451D-86DE-42E2-BEA4-D1C9F255F74C}" dt="2022-02-09T04:49:19.301" v="78"/>
          <ac:spMkLst>
            <pc:docMk/>
            <pc:sldMk cId="1231376135" sldId="344"/>
            <ac:spMk id="7" creationId="{5C28659E-412C-4600-B45E-BAE370BC24B9}"/>
          </ac:spMkLst>
        </pc:spChg>
        <pc:spChg chg="add del">
          <ac:chgData name="Lee Lee Sim" userId="17d9377e08e88ac6" providerId="Windows Live" clId="Web-{A39E451D-86DE-42E2-BEA4-D1C9F255F74C}" dt="2022-02-09T04:49:19.301" v="78"/>
          <ac:spMkLst>
            <pc:docMk/>
            <pc:sldMk cId="1231376135" sldId="344"/>
            <ac:spMk id="8" creationId="{AE95896B-6905-4618-A7DF-DED8A61FBC83}"/>
          </ac:spMkLst>
        </pc:spChg>
        <pc:spChg chg="add del">
          <ac:chgData name="Lee Lee Sim" userId="17d9377e08e88ac6" providerId="Windows Live" clId="Web-{A39E451D-86DE-42E2-BEA4-D1C9F255F74C}" dt="2022-02-09T04:49:19.301" v="78"/>
          <ac:spMkLst>
            <pc:docMk/>
            <pc:sldMk cId="1231376135" sldId="344"/>
            <ac:spMk id="10" creationId="{2550AE69-AC86-4188-83E5-A856C4F1DCFF}"/>
          </ac:spMkLst>
        </pc:spChg>
        <pc:spChg chg="add del">
          <ac:chgData name="Lee Lee Sim" userId="17d9377e08e88ac6" providerId="Windows Live" clId="Web-{A39E451D-86DE-42E2-BEA4-D1C9F255F74C}" dt="2022-02-09T04:49:19.301" v="78"/>
          <ac:spMkLst>
            <pc:docMk/>
            <pc:sldMk cId="1231376135" sldId="344"/>
            <ac:spMk id="12" creationId="{EC4CA156-2C9D-4F0C-B229-88D8B5E17BCF}"/>
          </ac:spMkLst>
        </pc:spChg>
        <pc:spChg chg="add del">
          <ac:chgData name="Lee Lee Sim" userId="17d9377e08e88ac6" providerId="Windows Live" clId="Web-{A39E451D-86DE-42E2-BEA4-D1C9F255F74C}" dt="2022-02-09T04:49:19.301" v="78"/>
          <ac:spMkLst>
            <pc:docMk/>
            <pc:sldMk cId="1231376135" sldId="344"/>
            <ac:spMk id="14" creationId="{D7361ED3-EBE5-4EFC-8DA3-D0CE4BF2F4B1}"/>
          </ac:spMkLst>
        </pc:spChg>
        <pc:spChg chg="add del">
          <ac:chgData name="Lee Lee Sim" userId="17d9377e08e88ac6" providerId="Windows Live" clId="Web-{A39E451D-86DE-42E2-BEA4-D1C9F255F74C}" dt="2022-02-09T04:49:19.301" v="78"/>
          <ac:spMkLst>
            <pc:docMk/>
            <pc:sldMk cId="1231376135" sldId="344"/>
            <ac:spMk id="19" creationId="{7748BD8C-4984-4138-94CA-2DC5F39DC379}"/>
          </ac:spMkLst>
        </pc:spChg>
        <pc:grpChg chg="add del">
          <ac:chgData name="Lee Lee Sim" userId="17d9377e08e88ac6" providerId="Windows Live" clId="Web-{A39E451D-86DE-42E2-BEA4-D1C9F255F74C}" dt="2022-02-09T04:49:19.301" v="78"/>
          <ac:grpSpMkLst>
            <pc:docMk/>
            <pc:sldMk cId="1231376135" sldId="344"/>
            <ac:grpSpMk id="16" creationId="{85105087-7F16-4C94-837C-C45445116665}"/>
          </ac:grpSpMkLst>
        </pc:grpChg>
      </pc:sldChg>
      <pc:sldChg chg="addSp delSp modSp mod modClrScheme delDesignElem chgLayout">
        <pc:chgData name="Lee Lee Sim" userId="17d9377e08e88ac6" providerId="Windows Live" clId="Web-{A39E451D-86DE-42E2-BEA4-D1C9F255F74C}" dt="2022-02-09T04:49:19.301" v="78"/>
        <pc:sldMkLst>
          <pc:docMk/>
          <pc:sldMk cId="482600644" sldId="345"/>
        </pc:sldMkLst>
        <pc:spChg chg="mod ord">
          <ac:chgData name="Lee Lee Sim" userId="17d9377e08e88ac6" providerId="Windows Live" clId="Web-{A39E451D-86DE-42E2-BEA4-D1C9F255F74C}" dt="2022-02-09T04:49:19.301" v="78"/>
          <ac:spMkLst>
            <pc:docMk/>
            <pc:sldMk cId="482600644" sldId="345"/>
            <ac:spMk id="2" creationId="{D1847E60-4DE3-477E-AEB5-305CDDF4C3D6}"/>
          </ac:spMkLst>
        </pc:spChg>
        <pc:spChg chg="add del">
          <ac:chgData name="Lee Lee Sim" userId="17d9377e08e88ac6" providerId="Windows Live" clId="Web-{A39E451D-86DE-42E2-BEA4-D1C9F255F74C}" dt="2022-02-09T04:49:19.301" v="78"/>
          <ac:spMkLst>
            <pc:docMk/>
            <pc:sldMk cId="482600644" sldId="345"/>
            <ac:spMk id="7" creationId="{9A3D0CE2-91FF-49B3-A5D8-181E900D7501}"/>
          </ac:spMkLst>
        </pc:spChg>
        <pc:spChg chg="add del">
          <ac:chgData name="Lee Lee Sim" userId="17d9377e08e88ac6" providerId="Windows Live" clId="Web-{A39E451D-86DE-42E2-BEA4-D1C9F255F74C}" dt="2022-02-09T04:49:19.301" v="78"/>
          <ac:spMkLst>
            <pc:docMk/>
            <pc:sldMk cId="482600644" sldId="345"/>
            <ac:spMk id="9" creationId="{58AEBD96-C315-4F53-9D9E-0E20E993EBFA}"/>
          </ac:spMkLst>
        </pc:spChg>
        <pc:spChg chg="add del">
          <ac:chgData name="Lee Lee Sim" userId="17d9377e08e88ac6" providerId="Windows Live" clId="Web-{A39E451D-86DE-42E2-BEA4-D1C9F255F74C}" dt="2022-02-09T04:49:19.301" v="78"/>
          <ac:spMkLst>
            <pc:docMk/>
            <pc:sldMk cId="482600644" sldId="345"/>
            <ac:spMk id="11" creationId="{78916AAA-66F6-4DFA-88ED-7E27CF6B8DAD}"/>
          </ac:spMkLst>
        </pc:spChg>
        <pc:spChg chg="add del">
          <ac:chgData name="Lee Lee Sim" userId="17d9377e08e88ac6" providerId="Windows Live" clId="Web-{A39E451D-86DE-42E2-BEA4-D1C9F255F74C}" dt="2022-02-09T04:49:19.301" v="78"/>
          <ac:spMkLst>
            <pc:docMk/>
            <pc:sldMk cId="482600644" sldId="345"/>
            <ac:spMk id="17" creationId="{48FDEBDB-5859-4B9E-8810-2C5CFED093F3}"/>
          </ac:spMkLst>
        </pc:spChg>
        <pc:grpChg chg="add del">
          <ac:chgData name="Lee Lee Sim" userId="17d9377e08e88ac6" providerId="Windows Live" clId="Web-{A39E451D-86DE-42E2-BEA4-D1C9F255F74C}" dt="2022-02-09T04:49:19.301" v="78"/>
          <ac:grpSpMkLst>
            <pc:docMk/>
            <pc:sldMk cId="482600644" sldId="345"/>
            <ac:grpSpMk id="13" creationId="{A137D43F-BAD6-47F1-AA65-AEEA38A2FF30}"/>
          </ac:grpSpMkLst>
        </pc:grpChg>
        <pc:cxnChg chg="add del">
          <ac:chgData name="Lee Lee Sim" userId="17d9377e08e88ac6" providerId="Windows Live" clId="Web-{A39E451D-86DE-42E2-BEA4-D1C9F255F74C}" dt="2022-02-09T04:49:19.301" v="78"/>
          <ac:cxnSpMkLst>
            <pc:docMk/>
            <pc:sldMk cId="482600644" sldId="345"/>
            <ac:cxnSpMk id="19" creationId="{B1D1A340-723B-4014-B5FE-204F06273136}"/>
          </ac:cxnSpMkLst>
        </pc:cxnChg>
      </pc:sldChg>
      <pc:sldChg chg="addSp delSp modSp mod modClrScheme delDesignElem chgLayout">
        <pc:chgData name="Lee Lee Sim" userId="17d9377e08e88ac6" providerId="Windows Live" clId="Web-{A39E451D-86DE-42E2-BEA4-D1C9F255F74C}" dt="2022-02-09T04:49:19.301" v="78"/>
        <pc:sldMkLst>
          <pc:docMk/>
          <pc:sldMk cId="998512563" sldId="346"/>
        </pc:sldMkLst>
        <pc:spChg chg="mod ord">
          <ac:chgData name="Lee Lee Sim" userId="17d9377e08e88ac6" providerId="Windows Live" clId="Web-{A39E451D-86DE-42E2-BEA4-D1C9F255F74C}" dt="2022-02-09T04:49:19.301" v="78"/>
          <ac:spMkLst>
            <pc:docMk/>
            <pc:sldMk cId="998512563" sldId="346"/>
            <ac:spMk id="2" creationId="{1E27338B-6F24-4257-A5CD-3DF489445425}"/>
          </ac:spMkLst>
        </pc:spChg>
        <pc:spChg chg="add del">
          <ac:chgData name="Lee Lee Sim" userId="17d9377e08e88ac6" providerId="Windows Live" clId="Web-{A39E451D-86DE-42E2-BEA4-D1C9F255F74C}" dt="2022-02-09T04:49:19.301" v="78"/>
          <ac:spMkLst>
            <pc:docMk/>
            <pc:sldMk cId="998512563" sldId="346"/>
            <ac:spMk id="25" creationId="{E009DD9B-5EE2-4C0D-8B2B-351C8C102205}"/>
          </ac:spMkLst>
        </pc:spChg>
        <pc:spChg chg="add del">
          <ac:chgData name="Lee Lee Sim" userId="17d9377e08e88ac6" providerId="Windows Live" clId="Web-{A39E451D-86DE-42E2-BEA4-D1C9F255F74C}" dt="2022-02-09T04:49:19.301" v="78"/>
          <ac:spMkLst>
            <pc:docMk/>
            <pc:sldMk cId="998512563" sldId="346"/>
            <ac:spMk id="26" creationId="{E720DB99-7745-4E75-9D96-AAB6D55C531E}"/>
          </ac:spMkLst>
        </pc:spChg>
        <pc:spChg chg="add del">
          <ac:chgData name="Lee Lee Sim" userId="17d9377e08e88ac6" providerId="Windows Live" clId="Web-{A39E451D-86DE-42E2-BEA4-D1C9F255F74C}" dt="2022-02-09T04:49:19.301" v="78"/>
          <ac:spMkLst>
            <pc:docMk/>
            <pc:sldMk cId="998512563" sldId="346"/>
            <ac:spMk id="27" creationId="{D68803C4-E159-4360-B7BB-74205C8F782D}"/>
          </ac:spMkLst>
        </pc:spChg>
        <pc:spChg chg="add del">
          <ac:chgData name="Lee Lee Sim" userId="17d9377e08e88ac6" providerId="Windows Live" clId="Web-{A39E451D-86DE-42E2-BEA4-D1C9F255F74C}" dt="2022-02-09T04:49:19.301" v="78"/>
          <ac:spMkLst>
            <pc:docMk/>
            <pc:sldMk cId="998512563" sldId="346"/>
            <ac:spMk id="29" creationId="{504B0465-3B07-49BF-BEA7-D81476246293}"/>
          </ac:spMkLst>
        </pc:spChg>
        <pc:spChg chg="add del">
          <ac:chgData name="Lee Lee Sim" userId="17d9377e08e88ac6" providerId="Windows Live" clId="Web-{A39E451D-86DE-42E2-BEA4-D1C9F255F74C}" dt="2022-02-09T04:49:19.301" v="78"/>
          <ac:spMkLst>
            <pc:docMk/>
            <pc:sldMk cId="998512563" sldId="346"/>
            <ac:spMk id="31" creationId="{49B7FFA5-14CB-4A4F-9BCC-CA3AA5D9D276}"/>
          </ac:spMkLst>
        </pc:spChg>
        <pc:spChg chg="add del">
          <ac:chgData name="Lee Lee Sim" userId="17d9377e08e88ac6" providerId="Windows Live" clId="Web-{A39E451D-86DE-42E2-BEA4-D1C9F255F74C}" dt="2022-02-09T04:49:19.301" v="78"/>
          <ac:spMkLst>
            <pc:docMk/>
            <pc:sldMk cId="998512563" sldId="346"/>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2786793866" sldId="348"/>
        </pc:sldMkLst>
        <pc:spChg chg="mod ord">
          <ac:chgData name="Lee Lee Sim" userId="17d9377e08e88ac6" providerId="Windows Live" clId="Web-{A39E451D-86DE-42E2-BEA4-D1C9F255F74C}" dt="2022-02-09T04:49:19.301" v="78"/>
          <ac:spMkLst>
            <pc:docMk/>
            <pc:sldMk cId="2786793866" sldId="348"/>
            <ac:spMk id="2" creationId="{1E27338B-6F24-4257-A5CD-3DF489445425}"/>
          </ac:spMkLst>
        </pc:spChg>
        <pc:spChg chg="add del">
          <ac:chgData name="Lee Lee Sim" userId="17d9377e08e88ac6" providerId="Windows Live" clId="Web-{A39E451D-86DE-42E2-BEA4-D1C9F255F74C}" dt="2022-02-09T04:49:19.301" v="78"/>
          <ac:spMkLst>
            <pc:docMk/>
            <pc:sldMk cId="2786793866" sldId="348"/>
            <ac:spMk id="25" creationId="{E009DD9B-5EE2-4C0D-8B2B-351C8C102205}"/>
          </ac:spMkLst>
        </pc:spChg>
        <pc:spChg chg="add del">
          <ac:chgData name="Lee Lee Sim" userId="17d9377e08e88ac6" providerId="Windows Live" clId="Web-{A39E451D-86DE-42E2-BEA4-D1C9F255F74C}" dt="2022-02-09T04:49:19.301" v="78"/>
          <ac:spMkLst>
            <pc:docMk/>
            <pc:sldMk cId="2786793866" sldId="348"/>
            <ac:spMk id="26" creationId="{E720DB99-7745-4E75-9D96-AAB6D55C531E}"/>
          </ac:spMkLst>
        </pc:spChg>
        <pc:spChg chg="add del">
          <ac:chgData name="Lee Lee Sim" userId="17d9377e08e88ac6" providerId="Windows Live" clId="Web-{A39E451D-86DE-42E2-BEA4-D1C9F255F74C}" dt="2022-02-09T04:49:19.301" v="78"/>
          <ac:spMkLst>
            <pc:docMk/>
            <pc:sldMk cId="2786793866" sldId="348"/>
            <ac:spMk id="27" creationId="{D68803C4-E159-4360-B7BB-74205C8F782D}"/>
          </ac:spMkLst>
        </pc:spChg>
        <pc:spChg chg="add del">
          <ac:chgData name="Lee Lee Sim" userId="17d9377e08e88ac6" providerId="Windows Live" clId="Web-{A39E451D-86DE-42E2-BEA4-D1C9F255F74C}" dt="2022-02-09T04:49:19.301" v="78"/>
          <ac:spMkLst>
            <pc:docMk/>
            <pc:sldMk cId="2786793866" sldId="348"/>
            <ac:spMk id="29" creationId="{504B0465-3B07-49BF-BEA7-D81476246293}"/>
          </ac:spMkLst>
        </pc:spChg>
        <pc:spChg chg="add del">
          <ac:chgData name="Lee Lee Sim" userId="17d9377e08e88ac6" providerId="Windows Live" clId="Web-{A39E451D-86DE-42E2-BEA4-D1C9F255F74C}" dt="2022-02-09T04:49:19.301" v="78"/>
          <ac:spMkLst>
            <pc:docMk/>
            <pc:sldMk cId="2786793866" sldId="348"/>
            <ac:spMk id="31" creationId="{49B7FFA5-14CB-4A4F-9BCC-CA3AA5D9D276}"/>
          </ac:spMkLst>
        </pc:spChg>
        <pc:spChg chg="add del">
          <ac:chgData name="Lee Lee Sim" userId="17d9377e08e88ac6" providerId="Windows Live" clId="Web-{A39E451D-86DE-42E2-BEA4-D1C9F255F74C}" dt="2022-02-09T04:49:19.301" v="78"/>
          <ac:spMkLst>
            <pc:docMk/>
            <pc:sldMk cId="2786793866" sldId="348"/>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808940939" sldId="349"/>
        </pc:sldMkLst>
        <pc:spChg chg="mod ord">
          <ac:chgData name="Lee Lee Sim" userId="17d9377e08e88ac6" providerId="Windows Live" clId="Web-{A39E451D-86DE-42E2-BEA4-D1C9F255F74C}" dt="2022-02-09T04:49:19.301" v="78"/>
          <ac:spMkLst>
            <pc:docMk/>
            <pc:sldMk cId="3808940939" sldId="349"/>
            <ac:spMk id="2" creationId="{1E27338B-6F24-4257-A5CD-3DF489445425}"/>
          </ac:spMkLst>
        </pc:spChg>
        <pc:spChg chg="add del">
          <ac:chgData name="Lee Lee Sim" userId="17d9377e08e88ac6" providerId="Windows Live" clId="Web-{A39E451D-86DE-42E2-BEA4-D1C9F255F74C}" dt="2022-02-09T04:49:19.301" v="78"/>
          <ac:spMkLst>
            <pc:docMk/>
            <pc:sldMk cId="3808940939" sldId="349"/>
            <ac:spMk id="98" creationId="{55C6FAD9-E47F-4B85-A4F9-01141E66B29B}"/>
          </ac:spMkLst>
        </pc:spChg>
        <pc:spChg chg="add del">
          <ac:chgData name="Lee Lee Sim" userId="17d9377e08e88ac6" providerId="Windows Live" clId="Web-{A39E451D-86DE-42E2-BEA4-D1C9F255F74C}" dt="2022-02-09T04:49:19.301" v="78"/>
          <ac:spMkLst>
            <pc:docMk/>
            <pc:sldMk cId="3808940939" sldId="349"/>
            <ac:spMk id="99" creationId="{25B4D5C2-119A-4EDD-B133-0AB95E13B551}"/>
          </ac:spMkLst>
        </pc:spChg>
        <pc:spChg chg="add del">
          <ac:chgData name="Lee Lee Sim" userId="17d9377e08e88ac6" providerId="Windows Live" clId="Web-{A39E451D-86DE-42E2-BEA4-D1C9F255F74C}" dt="2022-02-09T04:49:19.301" v="78"/>
          <ac:spMkLst>
            <pc:docMk/>
            <pc:sldMk cId="3808940939" sldId="349"/>
            <ac:spMk id="100" creationId="{9156409A-DE97-4AEE-9F01-B945ED0FE5F6}"/>
          </ac:spMkLst>
        </pc:spChg>
        <pc:spChg chg="add del">
          <ac:chgData name="Lee Lee Sim" userId="17d9377e08e88ac6" providerId="Windows Live" clId="Web-{A39E451D-86DE-42E2-BEA4-D1C9F255F74C}" dt="2022-02-09T04:49:19.301" v="78"/>
          <ac:spMkLst>
            <pc:docMk/>
            <pc:sldMk cId="3808940939" sldId="349"/>
            <ac:spMk id="102" creationId="{8189E48F-5721-4129-82FB-FD03D3B2303C}"/>
          </ac:spMkLst>
        </pc:spChg>
        <pc:spChg chg="add del">
          <ac:chgData name="Lee Lee Sim" userId="17d9377e08e88ac6" providerId="Windows Live" clId="Web-{A39E451D-86DE-42E2-BEA4-D1C9F255F74C}" dt="2022-02-09T04:49:19.301" v="78"/>
          <ac:spMkLst>
            <pc:docMk/>
            <pc:sldMk cId="3808940939" sldId="349"/>
            <ac:spMk id="103" creationId="{9D63DE26-5740-4518-960F-AB44D24EAB63}"/>
          </ac:spMkLst>
        </pc:spChg>
        <pc:spChg chg="add del">
          <ac:chgData name="Lee Lee Sim" userId="17d9377e08e88ac6" providerId="Windows Live" clId="Web-{A39E451D-86DE-42E2-BEA4-D1C9F255F74C}" dt="2022-02-09T04:49:19.301" v="78"/>
          <ac:spMkLst>
            <pc:docMk/>
            <pc:sldMk cId="3808940939" sldId="349"/>
            <ac:spMk id="104" creationId="{1E772779-17E0-416B-BB00-CAAF735A8E81}"/>
          </ac:spMkLst>
        </pc:spChg>
        <pc:grpChg chg="add del">
          <ac:chgData name="Lee Lee Sim" userId="17d9377e08e88ac6" providerId="Windows Live" clId="Web-{A39E451D-86DE-42E2-BEA4-D1C9F255F74C}" dt="2022-02-09T04:49:19.301" v="78"/>
          <ac:grpSpMkLst>
            <pc:docMk/>
            <pc:sldMk cId="3808940939" sldId="349"/>
            <ac:grpSpMk id="101" creationId="{3D54EEE6-F9E7-4CBE-A820-AA9911D92AA0}"/>
          </ac:grpSpMkLst>
        </pc:grpChg>
        <pc:picChg chg="mod modCrop">
          <ac:chgData name="Lee Lee Sim" userId="17d9377e08e88ac6" providerId="Windows Live" clId="Web-{A39E451D-86DE-42E2-BEA4-D1C9F255F74C}" dt="2022-02-09T04:39:26.922" v="58"/>
          <ac:picMkLst>
            <pc:docMk/>
            <pc:sldMk cId="3808940939" sldId="349"/>
            <ac:picMk id="3" creationId="{96559868-D187-4192-B145-2296F176FBED}"/>
          </ac:picMkLst>
        </pc:picChg>
      </pc:sldChg>
      <pc:sldChg chg="addSp delSp modSp mod modClrScheme delDesignElem chgLayout">
        <pc:chgData name="Lee Lee Sim" userId="17d9377e08e88ac6" providerId="Windows Live" clId="Web-{A39E451D-86DE-42E2-BEA4-D1C9F255F74C}" dt="2022-02-09T04:49:19.301" v="78"/>
        <pc:sldMkLst>
          <pc:docMk/>
          <pc:sldMk cId="2623933385" sldId="350"/>
        </pc:sldMkLst>
        <pc:spChg chg="mod ord">
          <ac:chgData name="Lee Lee Sim" userId="17d9377e08e88ac6" providerId="Windows Live" clId="Web-{A39E451D-86DE-42E2-BEA4-D1C9F255F74C}" dt="2022-02-09T04:49:19.301" v="78"/>
          <ac:spMkLst>
            <pc:docMk/>
            <pc:sldMk cId="2623933385" sldId="350"/>
            <ac:spMk id="14" creationId="{AA938981-F8F8-47DC-A0D3-14B32DF7FF8A}"/>
          </ac:spMkLst>
        </pc:spChg>
        <pc:spChg chg="mod ord">
          <ac:chgData name="Lee Lee Sim" userId="17d9377e08e88ac6" providerId="Windows Live" clId="Web-{A39E451D-86DE-42E2-BEA4-D1C9F255F74C}" dt="2022-02-09T04:49:19.301" v="78"/>
          <ac:spMkLst>
            <pc:docMk/>
            <pc:sldMk cId="2623933385" sldId="350"/>
            <ac:spMk id="16" creationId="{B3D93280-8463-4DAD-888C-6991FD14961C}"/>
          </ac:spMkLst>
        </pc:spChg>
        <pc:spChg chg="add del">
          <ac:chgData name="Lee Lee Sim" userId="17d9377e08e88ac6" providerId="Windows Live" clId="Web-{A39E451D-86DE-42E2-BEA4-D1C9F255F74C}" dt="2022-02-09T04:49:19.301" v="78"/>
          <ac:spMkLst>
            <pc:docMk/>
            <pc:sldMk cId="2623933385" sldId="350"/>
            <ac:spMk id="25" creationId="{E009DD9B-5EE2-4C0D-8B2B-351C8C102205}"/>
          </ac:spMkLst>
        </pc:spChg>
        <pc:spChg chg="add del">
          <ac:chgData name="Lee Lee Sim" userId="17d9377e08e88ac6" providerId="Windows Live" clId="Web-{A39E451D-86DE-42E2-BEA4-D1C9F255F74C}" dt="2022-02-09T04:49:19.301" v="78"/>
          <ac:spMkLst>
            <pc:docMk/>
            <pc:sldMk cId="2623933385" sldId="350"/>
            <ac:spMk id="26" creationId="{E720DB99-7745-4E75-9D96-AAB6D55C531E}"/>
          </ac:spMkLst>
        </pc:spChg>
        <pc:spChg chg="add del">
          <ac:chgData name="Lee Lee Sim" userId="17d9377e08e88ac6" providerId="Windows Live" clId="Web-{A39E451D-86DE-42E2-BEA4-D1C9F255F74C}" dt="2022-02-09T04:49:19.301" v="78"/>
          <ac:spMkLst>
            <pc:docMk/>
            <pc:sldMk cId="2623933385" sldId="350"/>
            <ac:spMk id="27" creationId="{D68803C4-E159-4360-B7BB-74205C8F782D}"/>
          </ac:spMkLst>
        </pc:spChg>
        <pc:spChg chg="add del">
          <ac:chgData name="Lee Lee Sim" userId="17d9377e08e88ac6" providerId="Windows Live" clId="Web-{A39E451D-86DE-42E2-BEA4-D1C9F255F74C}" dt="2022-02-09T04:49:19.301" v="78"/>
          <ac:spMkLst>
            <pc:docMk/>
            <pc:sldMk cId="2623933385" sldId="350"/>
            <ac:spMk id="29" creationId="{504B0465-3B07-49BF-BEA7-D81476246293}"/>
          </ac:spMkLst>
        </pc:spChg>
        <pc:spChg chg="add del">
          <ac:chgData name="Lee Lee Sim" userId="17d9377e08e88ac6" providerId="Windows Live" clId="Web-{A39E451D-86DE-42E2-BEA4-D1C9F255F74C}" dt="2022-02-09T04:49:19.301" v="78"/>
          <ac:spMkLst>
            <pc:docMk/>
            <pc:sldMk cId="2623933385" sldId="350"/>
            <ac:spMk id="31" creationId="{49B7FFA5-14CB-4A4F-9BCC-CA3AA5D9D276}"/>
          </ac:spMkLst>
        </pc:spChg>
        <pc:spChg chg="add del">
          <ac:chgData name="Lee Lee Sim" userId="17d9377e08e88ac6" providerId="Windows Live" clId="Web-{A39E451D-86DE-42E2-BEA4-D1C9F255F74C}" dt="2022-02-09T04:49:19.301" v="78"/>
          <ac:spMkLst>
            <pc:docMk/>
            <pc:sldMk cId="2623933385" sldId="350"/>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726734954" sldId="351"/>
        </pc:sldMkLst>
        <pc:spChg chg="mod ord">
          <ac:chgData name="Lee Lee Sim" userId="17d9377e08e88ac6" providerId="Windows Live" clId="Web-{A39E451D-86DE-42E2-BEA4-D1C9F255F74C}" dt="2022-02-09T04:49:19.301" v="78"/>
          <ac:spMkLst>
            <pc:docMk/>
            <pc:sldMk cId="3726734954" sldId="351"/>
            <ac:spMk id="14" creationId="{AA938981-F8F8-47DC-A0D3-14B32DF7FF8A}"/>
          </ac:spMkLst>
        </pc:spChg>
        <pc:spChg chg="mod ord">
          <ac:chgData name="Lee Lee Sim" userId="17d9377e08e88ac6" providerId="Windows Live" clId="Web-{A39E451D-86DE-42E2-BEA4-D1C9F255F74C}" dt="2022-02-09T04:49:19.301" v="78"/>
          <ac:spMkLst>
            <pc:docMk/>
            <pc:sldMk cId="3726734954" sldId="351"/>
            <ac:spMk id="16" creationId="{B3D93280-8463-4DAD-888C-6991FD14961C}"/>
          </ac:spMkLst>
        </pc:spChg>
        <pc:spChg chg="add del">
          <ac:chgData name="Lee Lee Sim" userId="17d9377e08e88ac6" providerId="Windows Live" clId="Web-{A39E451D-86DE-42E2-BEA4-D1C9F255F74C}" dt="2022-02-09T04:49:19.301" v="78"/>
          <ac:spMkLst>
            <pc:docMk/>
            <pc:sldMk cId="3726734954" sldId="351"/>
            <ac:spMk id="25" creationId="{E009DD9B-5EE2-4C0D-8B2B-351C8C102205}"/>
          </ac:spMkLst>
        </pc:spChg>
        <pc:spChg chg="add del">
          <ac:chgData name="Lee Lee Sim" userId="17d9377e08e88ac6" providerId="Windows Live" clId="Web-{A39E451D-86DE-42E2-BEA4-D1C9F255F74C}" dt="2022-02-09T04:49:19.301" v="78"/>
          <ac:spMkLst>
            <pc:docMk/>
            <pc:sldMk cId="3726734954" sldId="351"/>
            <ac:spMk id="26" creationId="{E720DB99-7745-4E75-9D96-AAB6D55C531E}"/>
          </ac:spMkLst>
        </pc:spChg>
        <pc:spChg chg="add del">
          <ac:chgData name="Lee Lee Sim" userId="17d9377e08e88ac6" providerId="Windows Live" clId="Web-{A39E451D-86DE-42E2-BEA4-D1C9F255F74C}" dt="2022-02-09T04:49:19.301" v="78"/>
          <ac:spMkLst>
            <pc:docMk/>
            <pc:sldMk cId="3726734954" sldId="351"/>
            <ac:spMk id="27" creationId="{D68803C4-E159-4360-B7BB-74205C8F782D}"/>
          </ac:spMkLst>
        </pc:spChg>
        <pc:spChg chg="add del">
          <ac:chgData name="Lee Lee Sim" userId="17d9377e08e88ac6" providerId="Windows Live" clId="Web-{A39E451D-86DE-42E2-BEA4-D1C9F255F74C}" dt="2022-02-09T04:49:19.301" v="78"/>
          <ac:spMkLst>
            <pc:docMk/>
            <pc:sldMk cId="3726734954" sldId="351"/>
            <ac:spMk id="29" creationId="{504B0465-3B07-49BF-BEA7-D81476246293}"/>
          </ac:spMkLst>
        </pc:spChg>
        <pc:spChg chg="add del">
          <ac:chgData name="Lee Lee Sim" userId="17d9377e08e88ac6" providerId="Windows Live" clId="Web-{A39E451D-86DE-42E2-BEA4-D1C9F255F74C}" dt="2022-02-09T04:49:19.301" v="78"/>
          <ac:spMkLst>
            <pc:docMk/>
            <pc:sldMk cId="3726734954" sldId="351"/>
            <ac:spMk id="31" creationId="{49B7FFA5-14CB-4A4F-9BCC-CA3AA5D9D276}"/>
          </ac:spMkLst>
        </pc:spChg>
        <pc:spChg chg="add del">
          <ac:chgData name="Lee Lee Sim" userId="17d9377e08e88ac6" providerId="Windows Live" clId="Web-{A39E451D-86DE-42E2-BEA4-D1C9F255F74C}" dt="2022-02-09T04:49:19.301" v="78"/>
          <ac:spMkLst>
            <pc:docMk/>
            <pc:sldMk cId="3726734954" sldId="351"/>
            <ac:spMk id="33" creationId="{04E48745-7512-4EC2-9E20-9092D12150CA}"/>
          </ac:spMkLst>
        </pc:spChg>
      </pc:sldChg>
      <pc:sldChg chg="addSp delSp modSp mod modClrScheme delDesignElem chgLayout">
        <pc:chgData name="Lee Lee Sim" userId="17d9377e08e88ac6" providerId="Windows Live" clId="Web-{A39E451D-86DE-42E2-BEA4-D1C9F255F74C}" dt="2022-02-09T04:49:19.301" v="78"/>
        <pc:sldMkLst>
          <pc:docMk/>
          <pc:sldMk cId="3088891225" sldId="352"/>
        </pc:sldMkLst>
        <pc:spChg chg="mod ord">
          <ac:chgData name="Lee Lee Sim" userId="17d9377e08e88ac6" providerId="Windows Live" clId="Web-{A39E451D-86DE-42E2-BEA4-D1C9F255F74C}" dt="2022-02-09T04:49:19.301" v="78"/>
          <ac:spMkLst>
            <pc:docMk/>
            <pc:sldMk cId="3088891225" sldId="352"/>
            <ac:spMk id="2" creationId="{1E27338B-6F24-4257-A5CD-3DF489445425}"/>
          </ac:spMkLst>
        </pc:spChg>
        <pc:spChg chg="add del">
          <ac:chgData name="Lee Lee Sim" userId="17d9377e08e88ac6" providerId="Windows Live" clId="Web-{A39E451D-86DE-42E2-BEA4-D1C9F255F74C}" dt="2022-02-09T04:49:19.301" v="78"/>
          <ac:spMkLst>
            <pc:docMk/>
            <pc:sldMk cId="3088891225" sldId="352"/>
            <ac:spMk id="109" creationId="{55C6FAD9-E47F-4B85-A4F9-01141E66B29B}"/>
          </ac:spMkLst>
        </pc:spChg>
        <pc:spChg chg="add del">
          <ac:chgData name="Lee Lee Sim" userId="17d9377e08e88ac6" providerId="Windows Live" clId="Web-{A39E451D-86DE-42E2-BEA4-D1C9F255F74C}" dt="2022-02-09T04:49:19.301" v="78"/>
          <ac:spMkLst>
            <pc:docMk/>
            <pc:sldMk cId="3088891225" sldId="352"/>
            <ac:spMk id="111" creationId="{25B4D5C2-119A-4EDD-B133-0AB95E13B551}"/>
          </ac:spMkLst>
        </pc:spChg>
        <pc:spChg chg="add del">
          <ac:chgData name="Lee Lee Sim" userId="17d9377e08e88ac6" providerId="Windows Live" clId="Web-{A39E451D-86DE-42E2-BEA4-D1C9F255F74C}" dt="2022-02-09T04:49:19.301" v="78"/>
          <ac:spMkLst>
            <pc:docMk/>
            <pc:sldMk cId="3088891225" sldId="352"/>
            <ac:spMk id="113" creationId="{9156409A-DE97-4AEE-9F01-B945ED0FE5F6}"/>
          </ac:spMkLst>
        </pc:spChg>
        <pc:spChg chg="add del">
          <ac:chgData name="Lee Lee Sim" userId="17d9377e08e88ac6" providerId="Windows Live" clId="Web-{A39E451D-86DE-42E2-BEA4-D1C9F255F74C}" dt="2022-02-09T04:49:19.301" v="78"/>
          <ac:spMkLst>
            <pc:docMk/>
            <pc:sldMk cId="3088891225" sldId="352"/>
            <ac:spMk id="119" creationId="{8189E48F-5721-4129-82FB-FD03D3B2303C}"/>
          </ac:spMkLst>
        </pc:spChg>
        <pc:spChg chg="add del">
          <ac:chgData name="Lee Lee Sim" userId="17d9377e08e88ac6" providerId="Windows Live" clId="Web-{A39E451D-86DE-42E2-BEA4-D1C9F255F74C}" dt="2022-02-09T04:49:19.301" v="78"/>
          <ac:spMkLst>
            <pc:docMk/>
            <pc:sldMk cId="3088891225" sldId="352"/>
            <ac:spMk id="121" creationId="{9D63DE26-5740-4518-960F-AB44D24EAB63}"/>
          </ac:spMkLst>
        </pc:spChg>
        <pc:spChg chg="add del">
          <ac:chgData name="Lee Lee Sim" userId="17d9377e08e88ac6" providerId="Windows Live" clId="Web-{A39E451D-86DE-42E2-BEA4-D1C9F255F74C}" dt="2022-02-09T04:49:19.301" v="78"/>
          <ac:spMkLst>
            <pc:docMk/>
            <pc:sldMk cId="3088891225" sldId="352"/>
            <ac:spMk id="123" creationId="{1E772779-17E0-416B-BB00-CAAF735A8E81}"/>
          </ac:spMkLst>
        </pc:spChg>
        <pc:grpChg chg="add del">
          <ac:chgData name="Lee Lee Sim" userId="17d9377e08e88ac6" providerId="Windows Live" clId="Web-{A39E451D-86DE-42E2-BEA4-D1C9F255F74C}" dt="2022-02-09T04:49:19.301" v="78"/>
          <ac:grpSpMkLst>
            <pc:docMk/>
            <pc:sldMk cId="3088891225" sldId="352"/>
            <ac:grpSpMk id="115" creationId="{3D54EEE6-F9E7-4CBE-A820-AA9911D92AA0}"/>
          </ac:grpSpMkLst>
        </pc:grpChg>
      </pc:sldChg>
      <pc:sldChg chg="del">
        <pc:chgData name="Lee Lee Sim" userId="17d9377e08e88ac6" providerId="Windows Live" clId="Web-{A39E451D-86DE-42E2-BEA4-D1C9F255F74C}" dt="2022-02-09T04:35:31.251" v="20"/>
        <pc:sldMkLst>
          <pc:docMk/>
          <pc:sldMk cId="2294592230" sldId="353"/>
        </pc:sldMkLst>
      </pc:sldChg>
      <pc:sldChg chg="addSp delSp modSp add mod ord replId modClrScheme delDesignElem chgLayout">
        <pc:chgData name="Lee Lee Sim" userId="17d9377e08e88ac6" providerId="Windows Live" clId="Web-{A39E451D-86DE-42E2-BEA4-D1C9F255F74C}" dt="2022-02-09T04:51:55.013" v="89" actId="1076"/>
        <pc:sldMkLst>
          <pc:docMk/>
          <pc:sldMk cId="131306163" sldId="354"/>
        </pc:sldMkLst>
        <pc:spChg chg="mod ord">
          <ac:chgData name="Lee Lee Sim" userId="17d9377e08e88ac6" providerId="Windows Live" clId="Web-{A39E451D-86DE-42E2-BEA4-D1C9F255F74C}" dt="2022-02-09T04:49:19.301" v="78"/>
          <ac:spMkLst>
            <pc:docMk/>
            <pc:sldMk cId="131306163" sldId="354"/>
            <ac:spMk id="2" creationId="{1E27338B-6F24-4257-A5CD-3DF489445425}"/>
          </ac:spMkLst>
        </pc:spChg>
        <pc:spChg chg="add del">
          <ac:chgData name="Lee Lee Sim" userId="17d9377e08e88ac6" providerId="Windows Live" clId="Web-{A39E451D-86DE-42E2-BEA4-D1C9F255F74C}" dt="2022-02-09T04:36:07.644" v="27"/>
          <ac:spMkLst>
            <pc:docMk/>
            <pc:sldMk cId="131306163" sldId="354"/>
            <ac:spMk id="25" creationId="{E009DD9B-5EE2-4C0D-8B2B-351C8C102205}"/>
          </ac:spMkLst>
        </pc:spChg>
        <pc:spChg chg="add del">
          <ac:chgData name="Lee Lee Sim" userId="17d9377e08e88ac6" providerId="Windows Live" clId="Web-{A39E451D-86DE-42E2-BEA4-D1C9F255F74C}" dt="2022-02-09T04:36:07.644" v="27"/>
          <ac:spMkLst>
            <pc:docMk/>
            <pc:sldMk cId="131306163" sldId="354"/>
            <ac:spMk id="26" creationId="{E720DB99-7745-4E75-9D96-AAB6D55C531E}"/>
          </ac:spMkLst>
        </pc:spChg>
        <pc:spChg chg="add del">
          <ac:chgData name="Lee Lee Sim" userId="17d9377e08e88ac6" providerId="Windows Live" clId="Web-{A39E451D-86DE-42E2-BEA4-D1C9F255F74C}" dt="2022-02-09T04:36:07.644" v="27"/>
          <ac:spMkLst>
            <pc:docMk/>
            <pc:sldMk cId="131306163" sldId="354"/>
            <ac:spMk id="27" creationId="{D68803C4-E159-4360-B7BB-74205C8F782D}"/>
          </ac:spMkLst>
        </pc:spChg>
        <pc:spChg chg="add del">
          <ac:chgData name="Lee Lee Sim" userId="17d9377e08e88ac6" providerId="Windows Live" clId="Web-{A39E451D-86DE-42E2-BEA4-D1C9F255F74C}" dt="2022-02-09T04:36:07.644" v="27"/>
          <ac:spMkLst>
            <pc:docMk/>
            <pc:sldMk cId="131306163" sldId="354"/>
            <ac:spMk id="29" creationId="{504B0465-3B07-49BF-BEA7-D81476246293}"/>
          </ac:spMkLst>
        </pc:spChg>
        <pc:spChg chg="add del">
          <ac:chgData name="Lee Lee Sim" userId="17d9377e08e88ac6" providerId="Windows Live" clId="Web-{A39E451D-86DE-42E2-BEA4-D1C9F255F74C}" dt="2022-02-09T04:36:07.644" v="27"/>
          <ac:spMkLst>
            <pc:docMk/>
            <pc:sldMk cId="131306163" sldId="354"/>
            <ac:spMk id="31" creationId="{49B7FFA5-14CB-4A4F-9BCC-CA3AA5D9D276}"/>
          </ac:spMkLst>
        </pc:spChg>
        <pc:spChg chg="add del">
          <ac:chgData name="Lee Lee Sim" userId="17d9377e08e88ac6" providerId="Windows Live" clId="Web-{A39E451D-86DE-42E2-BEA4-D1C9F255F74C}" dt="2022-02-09T04:36:07.644" v="27"/>
          <ac:spMkLst>
            <pc:docMk/>
            <pc:sldMk cId="131306163" sldId="354"/>
            <ac:spMk id="33" creationId="{04E48745-7512-4EC2-9E20-9092D12150CA}"/>
          </ac:spMkLst>
        </pc:spChg>
        <pc:spChg chg="add del">
          <ac:chgData name="Lee Lee Sim" userId="17d9377e08e88ac6" providerId="Windows Live" clId="Web-{A39E451D-86DE-42E2-BEA4-D1C9F255F74C}" dt="2022-02-09T04:35:56.175" v="22"/>
          <ac:spMkLst>
            <pc:docMk/>
            <pc:sldMk cId="131306163" sldId="354"/>
            <ac:spMk id="38" creationId="{88AC89AB-A17C-46F7-B061-DE8A3339C7DB}"/>
          </ac:spMkLst>
        </pc:spChg>
        <pc:spChg chg="add del">
          <ac:chgData name="Lee Lee Sim" userId="17d9377e08e88ac6" providerId="Windows Live" clId="Web-{A39E451D-86DE-42E2-BEA4-D1C9F255F74C}" dt="2022-02-09T04:35:56.175" v="22"/>
          <ac:spMkLst>
            <pc:docMk/>
            <pc:sldMk cId="131306163" sldId="354"/>
            <ac:spMk id="40" creationId="{EE87EBC6-3075-4F1C-819A-E8FE618EBFED}"/>
          </ac:spMkLst>
        </pc:spChg>
        <pc:spChg chg="add del">
          <ac:chgData name="Lee Lee Sim" userId="17d9377e08e88ac6" providerId="Windows Live" clId="Web-{A39E451D-86DE-42E2-BEA4-D1C9F255F74C}" dt="2022-02-09T04:35:56.175" v="22"/>
          <ac:spMkLst>
            <pc:docMk/>
            <pc:sldMk cId="131306163" sldId="354"/>
            <ac:spMk id="42" creationId="{790314CB-54E3-4B0A-BC84-E1919006552D}"/>
          </ac:spMkLst>
        </pc:spChg>
        <pc:spChg chg="add del">
          <ac:chgData name="Lee Lee Sim" userId="17d9377e08e88ac6" providerId="Windows Live" clId="Web-{A39E451D-86DE-42E2-BEA4-D1C9F255F74C}" dt="2022-02-09T04:35:56.175" v="22"/>
          <ac:spMkLst>
            <pc:docMk/>
            <pc:sldMk cId="131306163" sldId="354"/>
            <ac:spMk id="48" creationId="{FFF937DB-3A81-415A-8B1A-037A0ACB92F9}"/>
          </ac:spMkLst>
        </pc:spChg>
        <pc:spChg chg="add del">
          <ac:chgData name="Lee Lee Sim" userId="17d9377e08e88ac6" providerId="Windows Live" clId="Web-{A39E451D-86DE-42E2-BEA4-D1C9F255F74C}" dt="2022-02-09T04:35:56.175" v="22"/>
          <ac:spMkLst>
            <pc:docMk/>
            <pc:sldMk cId="131306163" sldId="354"/>
            <ac:spMk id="50" creationId="{276B2EAF-0F97-4B49-9473-28E9BBC79AE4}"/>
          </ac:spMkLst>
        </pc:spChg>
        <pc:spChg chg="add del">
          <ac:chgData name="Lee Lee Sim" userId="17d9377e08e88ac6" providerId="Windows Live" clId="Web-{A39E451D-86DE-42E2-BEA4-D1C9F255F74C}" dt="2022-02-09T04:36:07.582" v="26"/>
          <ac:spMkLst>
            <pc:docMk/>
            <pc:sldMk cId="131306163" sldId="354"/>
            <ac:spMk id="54" creationId="{D012A90F-45C2-4C9B-BAF6-9CE1F546C7EA}"/>
          </ac:spMkLst>
        </pc:spChg>
        <pc:spChg chg="add del">
          <ac:chgData name="Lee Lee Sim" userId="17d9377e08e88ac6" providerId="Windows Live" clId="Web-{A39E451D-86DE-42E2-BEA4-D1C9F255F74C}" dt="2022-02-09T04:36:03.566" v="24"/>
          <ac:spMkLst>
            <pc:docMk/>
            <pc:sldMk cId="131306163" sldId="354"/>
            <ac:spMk id="56" creationId="{88AC89AB-A17C-46F7-B061-DE8A3339C7DB}"/>
          </ac:spMkLst>
        </pc:spChg>
        <pc:spChg chg="add del">
          <ac:chgData name="Lee Lee Sim" userId="17d9377e08e88ac6" providerId="Windows Live" clId="Web-{A39E451D-86DE-42E2-BEA4-D1C9F255F74C}" dt="2022-02-09T04:36:03.566" v="24"/>
          <ac:spMkLst>
            <pc:docMk/>
            <pc:sldMk cId="131306163" sldId="354"/>
            <ac:spMk id="57" creationId="{EE87EBC6-3075-4F1C-819A-E8FE618EBFED}"/>
          </ac:spMkLst>
        </pc:spChg>
        <pc:spChg chg="add del">
          <ac:chgData name="Lee Lee Sim" userId="17d9377e08e88ac6" providerId="Windows Live" clId="Web-{A39E451D-86DE-42E2-BEA4-D1C9F255F74C}" dt="2022-02-09T04:36:03.566" v="24"/>
          <ac:spMkLst>
            <pc:docMk/>
            <pc:sldMk cId="131306163" sldId="354"/>
            <ac:spMk id="58" creationId="{790314CB-54E3-4B0A-BC84-E1919006552D}"/>
          </ac:spMkLst>
        </pc:spChg>
        <pc:spChg chg="add del">
          <ac:chgData name="Lee Lee Sim" userId="17d9377e08e88ac6" providerId="Windows Live" clId="Web-{A39E451D-86DE-42E2-BEA4-D1C9F255F74C}" dt="2022-02-09T04:36:03.566" v="24"/>
          <ac:spMkLst>
            <pc:docMk/>
            <pc:sldMk cId="131306163" sldId="354"/>
            <ac:spMk id="60" creationId="{36F0F344-24FD-4970-8ED5-5735277B35C5}"/>
          </ac:spMkLst>
        </pc:spChg>
        <pc:spChg chg="add del">
          <ac:chgData name="Lee Lee Sim" userId="17d9377e08e88ac6" providerId="Windows Live" clId="Web-{A39E451D-86DE-42E2-BEA4-D1C9F255F74C}" dt="2022-02-09T04:36:03.566" v="24"/>
          <ac:spMkLst>
            <pc:docMk/>
            <pc:sldMk cId="131306163" sldId="354"/>
            <ac:spMk id="61" creationId="{66ADEF1C-F755-461F-A941-7E4A8E6BB0A4}"/>
          </ac:spMkLst>
        </pc:spChg>
        <pc:spChg chg="add del">
          <ac:chgData name="Lee Lee Sim" userId="17d9377e08e88ac6" providerId="Windows Live" clId="Web-{A39E451D-86DE-42E2-BEA4-D1C9F255F74C}" dt="2022-02-09T04:36:03.566" v="24"/>
          <ac:spMkLst>
            <pc:docMk/>
            <pc:sldMk cId="131306163" sldId="354"/>
            <ac:spMk id="62" creationId="{84A7C287-8C35-4FE5-8596-E5DFD943688E}"/>
          </ac:spMkLst>
        </pc:spChg>
        <pc:spChg chg="add del">
          <ac:chgData name="Lee Lee Sim" userId="17d9377e08e88ac6" providerId="Windows Live" clId="Web-{A39E451D-86DE-42E2-BEA4-D1C9F255F74C}" dt="2022-02-09T04:36:07.582" v="26"/>
          <ac:spMkLst>
            <pc:docMk/>
            <pc:sldMk cId="131306163" sldId="354"/>
            <ac:spMk id="64" creationId="{97BF936A-7CB7-4C57-98A3-96928DD27A37}"/>
          </ac:spMkLst>
        </pc:spChg>
        <pc:spChg chg="add del">
          <ac:chgData name="Lee Lee Sim" userId="17d9377e08e88ac6" providerId="Windows Live" clId="Web-{A39E451D-86DE-42E2-BEA4-D1C9F255F74C}" dt="2022-02-09T04:36:07.582" v="26"/>
          <ac:spMkLst>
            <pc:docMk/>
            <pc:sldMk cId="131306163" sldId="354"/>
            <ac:spMk id="65" creationId="{485C791B-FFA1-4943-B5E4-F5F145D8BDFE}"/>
          </ac:spMkLst>
        </pc:spChg>
        <pc:spChg chg="add del">
          <ac:chgData name="Lee Lee Sim" userId="17d9377e08e88ac6" providerId="Windows Live" clId="Web-{A39E451D-86DE-42E2-BEA4-D1C9F255F74C}" dt="2022-02-09T04:36:07.582" v="26"/>
          <ac:spMkLst>
            <pc:docMk/>
            <pc:sldMk cId="131306163" sldId="354"/>
            <ac:spMk id="66" creationId="{D8671DBD-7165-4BE6-80A0-045723A9A3E3}"/>
          </ac:spMkLst>
        </pc:spChg>
        <pc:spChg chg="add del">
          <ac:chgData name="Lee Lee Sim" userId="17d9377e08e88ac6" providerId="Windows Live" clId="Web-{A39E451D-86DE-42E2-BEA4-D1C9F255F74C}" dt="2022-02-09T04:36:07.582" v="26"/>
          <ac:spMkLst>
            <pc:docMk/>
            <pc:sldMk cId="131306163" sldId="354"/>
            <ac:spMk id="68" creationId="{9818A645-2267-4F2E-9342-266D4D1DC809}"/>
          </ac:spMkLst>
        </pc:spChg>
        <pc:spChg chg="add del">
          <ac:chgData name="Lee Lee Sim" userId="17d9377e08e88ac6" providerId="Windows Live" clId="Web-{A39E451D-86DE-42E2-BEA4-D1C9F255F74C}" dt="2022-02-09T04:36:07.582" v="26"/>
          <ac:spMkLst>
            <pc:docMk/>
            <pc:sldMk cId="131306163" sldId="354"/>
            <ac:spMk id="69" creationId="{CD60390C-0E4C-4682-8246-AFA2E49856DA}"/>
          </ac:spMkLst>
        </pc:spChg>
        <pc:spChg chg="add del">
          <ac:chgData name="Lee Lee Sim" userId="17d9377e08e88ac6" providerId="Windows Live" clId="Web-{A39E451D-86DE-42E2-BEA4-D1C9F255F74C}" dt="2022-02-09T04:36:07.582" v="26"/>
          <ac:spMkLst>
            <pc:docMk/>
            <pc:sldMk cId="131306163" sldId="354"/>
            <ac:spMk id="70" creationId="{CEBA87F4-FB8A-4D91-B3F3-DFA78E0CC64D}"/>
          </ac:spMkLst>
        </pc:spChg>
        <pc:spChg chg="add del">
          <ac:chgData name="Lee Lee Sim" userId="17d9377e08e88ac6" providerId="Windows Live" clId="Web-{A39E451D-86DE-42E2-BEA4-D1C9F255F74C}" dt="2022-02-09T04:49:19.301" v="78"/>
          <ac:spMkLst>
            <pc:docMk/>
            <pc:sldMk cId="131306163" sldId="354"/>
            <ac:spMk id="72" creationId="{88AC89AB-A17C-46F7-B061-DE8A3339C7DB}"/>
          </ac:spMkLst>
        </pc:spChg>
        <pc:spChg chg="add del">
          <ac:chgData name="Lee Lee Sim" userId="17d9377e08e88ac6" providerId="Windows Live" clId="Web-{A39E451D-86DE-42E2-BEA4-D1C9F255F74C}" dt="2022-02-09T04:49:19.301" v="78"/>
          <ac:spMkLst>
            <pc:docMk/>
            <pc:sldMk cId="131306163" sldId="354"/>
            <ac:spMk id="73" creationId="{EE87EBC6-3075-4F1C-819A-E8FE618EBFED}"/>
          </ac:spMkLst>
        </pc:spChg>
        <pc:spChg chg="add del">
          <ac:chgData name="Lee Lee Sim" userId="17d9377e08e88ac6" providerId="Windows Live" clId="Web-{A39E451D-86DE-42E2-BEA4-D1C9F255F74C}" dt="2022-02-09T04:49:19.301" v="78"/>
          <ac:spMkLst>
            <pc:docMk/>
            <pc:sldMk cId="131306163" sldId="354"/>
            <ac:spMk id="74" creationId="{790314CB-54E3-4B0A-BC84-E1919006552D}"/>
          </ac:spMkLst>
        </pc:spChg>
        <pc:spChg chg="add del">
          <ac:chgData name="Lee Lee Sim" userId="17d9377e08e88ac6" providerId="Windows Live" clId="Web-{A39E451D-86DE-42E2-BEA4-D1C9F255F74C}" dt="2022-02-09T04:49:19.301" v="78"/>
          <ac:spMkLst>
            <pc:docMk/>
            <pc:sldMk cId="131306163" sldId="354"/>
            <ac:spMk id="76" creationId="{FFF937DB-3A81-415A-8B1A-037A0ACB92F9}"/>
          </ac:spMkLst>
        </pc:spChg>
        <pc:spChg chg="add del">
          <ac:chgData name="Lee Lee Sim" userId="17d9377e08e88ac6" providerId="Windows Live" clId="Web-{A39E451D-86DE-42E2-BEA4-D1C9F255F74C}" dt="2022-02-09T04:49:19.301" v="78"/>
          <ac:spMkLst>
            <pc:docMk/>
            <pc:sldMk cId="131306163" sldId="354"/>
            <ac:spMk id="77" creationId="{276B2EAF-0F97-4B49-9473-28E9BBC79AE4}"/>
          </ac:spMkLst>
        </pc:spChg>
        <pc:grpChg chg="add del">
          <ac:chgData name="Lee Lee Sim" userId="17d9377e08e88ac6" providerId="Windows Live" clId="Web-{A39E451D-86DE-42E2-BEA4-D1C9F255F74C}" dt="2022-02-09T04:35:56.175" v="22"/>
          <ac:grpSpMkLst>
            <pc:docMk/>
            <pc:sldMk cId="131306163" sldId="354"/>
            <ac:grpSpMk id="44" creationId="{68ACF3A2-127D-4E67-91BD-C1BED69D61A4}"/>
          </ac:grpSpMkLst>
        </pc:grpChg>
        <pc:grpChg chg="add del">
          <ac:chgData name="Lee Lee Sim" userId="17d9377e08e88ac6" providerId="Windows Live" clId="Web-{A39E451D-86DE-42E2-BEA4-D1C9F255F74C}" dt="2022-02-09T04:35:56.175" v="22"/>
          <ac:grpSpMkLst>
            <pc:docMk/>
            <pc:sldMk cId="131306163" sldId="354"/>
            <ac:grpSpMk id="52" creationId="{3C4EF8EF-5C03-466F-9BE3-5A33A67613A7}"/>
          </ac:grpSpMkLst>
        </pc:grpChg>
        <pc:grpChg chg="add del">
          <ac:chgData name="Lee Lee Sim" userId="17d9377e08e88ac6" providerId="Windows Live" clId="Web-{A39E451D-86DE-42E2-BEA4-D1C9F255F74C}" dt="2022-02-09T04:36:03.566" v="24"/>
          <ac:grpSpMkLst>
            <pc:docMk/>
            <pc:sldMk cId="131306163" sldId="354"/>
            <ac:grpSpMk id="59" creationId="{68ACF3A2-127D-4E67-91BD-C1BED69D61A4}"/>
          </ac:grpSpMkLst>
        </pc:grpChg>
        <pc:grpChg chg="add del">
          <ac:chgData name="Lee Lee Sim" userId="17d9377e08e88ac6" providerId="Windows Live" clId="Web-{A39E451D-86DE-42E2-BEA4-D1C9F255F74C}" dt="2022-02-09T04:36:07.582" v="26"/>
          <ac:grpSpMkLst>
            <pc:docMk/>
            <pc:sldMk cId="131306163" sldId="354"/>
            <ac:grpSpMk id="67" creationId="{D622AD38-5C0D-490C-A06A-D1F07E29CB11}"/>
          </ac:grpSpMkLst>
        </pc:grpChg>
        <pc:grpChg chg="add del">
          <ac:chgData name="Lee Lee Sim" userId="17d9377e08e88ac6" providerId="Windows Live" clId="Web-{A39E451D-86DE-42E2-BEA4-D1C9F255F74C}" dt="2022-02-09T04:49:19.301" v="78"/>
          <ac:grpSpMkLst>
            <pc:docMk/>
            <pc:sldMk cId="131306163" sldId="354"/>
            <ac:grpSpMk id="75" creationId="{68ACF3A2-127D-4E67-91BD-C1BED69D61A4}"/>
          </ac:grpSpMkLst>
        </pc:grpChg>
        <pc:grpChg chg="add del">
          <ac:chgData name="Lee Lee Sim" userId="17d9377e08e88ac6" providerId="Windows Live" clId="Web-{A39E451D-86DE-42E2-BEA4-D1C9F255F74C}" dt="2022-02-09T04:49:19.301" v="78"/>
          <ac:grpSpMkLst>
            <pc:docMk/>
            <pc:sldMk cId="131306163" sldId="354"/>
            <ac:grpSpMk id="78" creationId="{3C4EF8EF-5C03-466F-9BE3-5A33A67613A7}"/>
          </ac:grpSpMkLst>
        </pc:grpChg>
        <pc:picChg chg="add mod ord">
          <ac:chgData name="Lee Lee Sim" userId="17d9377e08e88ac6" providerId="Windows Live" clId="Web-{A39E451D-86DE-42E2-BEA4-D1C9F255F74C}" dt="2022-02-09T04:51:55.013" v="89" actId="1076"/>
          <ac:picMkLst>
            <pc:docMk/>
            <pc:sldMk cId="131306163" sldId="354"/>
            <ac:picMk id="3" creationId="{78393EFF-54B4-461F-B259-4BAD37B85276}"/>
          </ac:picMkLst>
        </pc:picChg>
        <pc:picChg chg="add mod ord">
          <ac:chgData name="Lee Lee Sim" userId="17d9377e08e88ac6" providerId="Windows Live" clId="Web-{A39E451D-86DE-42E2-BEA4-D1C9F255F74C}" dt="2022-02-09T04:50:38.493" v="80"/>
          <ac:picMkLst>
            <pc:docMk/>
            <pc:sldMk cId="131306163" sldId="354"/>
            <ac:picMk id="4" creationId="{E89F559B-D97A-4149-9511-14C14FABBF0D}"/>
          </ac:picMkLst>
        </pc:picChg>
        <pc:picChg chg="del">
          <ac:chgData name="Lee Lee Sim" userId="17d9377e08e88ac6" providerId="Windows Live" clId="Web-{A39E451D-86DE-42E2-BEA4-D1C9F255F74C}" dt="2022-02-09T04:35:06.219" v="11"/>
          <ac:picMkLst>
            <pc:docMk/>
            <pc:sldMk cId="131306163" sldId="354"/>
            <ac:picMk id="5" creationId="{0D89F78A-0314-4CD7-9FDA-2897DD4C170D}"/>
          </ac:picMkLst>
        </pc:picChg>
        <pc:picChg chg="del">
          <ac:chgData name="Lee Lee Sim" userId="17d9377e08e88ac6" providerId="Windows Live" clId="Web-{A39E451D-86DE-42E2-BEA4-D1C9F255F74C}" dt="2022-02-09T04:35:06.219" v="10"/>
          <ac:picMkLst>
            <pc:docMk/>
            <pc:sldMk cId="131306163" sldId="354"/>
            <ac:picMk id="6" creationId="{A9DB792C-5C5C-4C0A-AC1F-2B7FF6225982}"/>
          </ac:picMkLst>
        </pc:picChg>
        <pc:picChg chg="add mod">
          <ac:chgData name="Lee Lee Sim" userId="17d9377e08e88ac6" providerId="Windows Live" clId="Web-{A39E451D-86DE-42E2-BEA4-D1C9F255F74C}" dt="2022-02-09T04:50:30.196" v="79"/>
          <ac:picMkLst>
            <pc:docMk/>
            <pc:sldMk cId="131306163" sldId="354"/>
            <ac:picMk id="7" creationId="{BE63CF6F-E7AA-4F49-9642-16D0C382491C}"/>
          </ac:picMkLst>
        </pc:picChg>
        <pc:picChg chg="del mod">
          <ac:chgData name="Lee Lee Sim" userId="17d9377e08e88ac6" providerId="Windows Live" clId="Web-{A39E451D-86DE-42E2-BEA4-D1C9F255F74C}" dt="2022-02-09T04:35:12.844" v="15"/>
          <ac:picMkLst>
            <pc:docMk/>
            <pc:sldMk cId="131306163" sldId="354"/>
            <ac:picMk id="8" creationId="{EA227AF1-F52F-4CEB-B7AD-A03076CCB31B}"/>
          </ac:picMkLst>
        </pc:picChg>
        <pc:picChg chg="add mod modCrop">
          <ac:chgData name="Lee Lee Sim" userId="17d9377e08e88ac6" providerId="Windows Live" clId="Web-{A39E451D-86DE-42E2-BEA4-D1C9F255F74C}" dt="2022-02-09T04:51:19.574" v="86" actId="1076"/>
          <ac:picMkLst>
            <pc:docMk/>
            <pc:sldMk cId="131306163" sldId="354"/>
            <ac:picMk id="9" creationId="{E1ABE599-8373-40AE-8AC2-D0599AC576DB}"/>
          </ac:picMkLst>
        </pc:picChg>
        <pc:picChg chg="del mod">
          <ac:chgData name="Lee Lee Sim" userId="17d9377e08e88ac6" providerId="Windows Live" clId="Web-{A39E451D-86DE-42E2-BEA4-D1C9F255F74C}" dt="2022-02-09T04:35:06.219" v="9"/>
          <ac:picMkLst>
            <pc:docMk/>
            <pc:sldMk cId="131306163" sldId="354"/>
            <ac:picMk id="11" creationId="{3CB1BB48-9265-425D-BA76-FF5D7E462DC2}"/>
          </ac:picMkLst>
        </pc:picChg>
        <pc:picChg chg="del">
          <ac:chgData name="Lee Lee Sim" userId="17d9377e08e88ac6" providerId="Windows Live" clId="Web-{A39E451D-86DE-42E2-BEA4-D1C9F255F74C}" dt="2022-02-09T04:35:12.844" v="14"/>
          <ac:picMkLst>
            <pc:docMk/>
            <pc:sldMk cId="131306163" sldId="354"/>
            <ac:picMk id="13" creationId="{DD76E40F-FBE7-4B11-8CB0-910EA4D4DDDA}"/>
          </ac:picMkLst>
        </pc:picChg>
        <pc:picChg chg="del">
          <ac:chgData name="Lee Lee Sim" userId="17d9377e08e88ac6" providerId="Windows Live" clId="Web-{A39E451D-86DE-42E2-BEA4-D1C9F255F74C}" dt="2022-02-09T04:35:12.844" v="13"/>
          <ac:picMkLst>
            <pc:docMk/>
            <pc:sldMk cId="131306163" sldId="354"/>
            <ac:picMk id="15" creationId="{670C4DED-03DE-4AC6-89FE-AAC46FD6F6DC}"/>
          </ac:picMkLst>
        </pc:picChg>
        <pc:picChg chg="del">
          <ac:chgData name="Lee Lee Sim" userId="17d9377e08e88ac6" providerId="Windows Live" clId="Web-{A39E451D-86DE-42E2-BEA4-D1C9F255F74C}" dt="2022-02-09T04:35:12.844" v="12"/>
          <ac:picMkLst>
            <pc:docMk/>
            <pc:sldMk cId="131306163" sldId="354"/>
            <ac:picMk id="17" creationId="{A94F5D8A-AA35-4D58-9FEB-3DBF39B90423}"/>
          </ac:picMkLst>
        </pc:picChg>
      </pc:sldChg>
      <pc:sldChg chg="addSp delSp modSp add del replId">
        <pc:chgData name="Lee Lee Sim" userId="17d9377e08e88ac6" providerId="Windows Live" clId="Web-{A39E451D-86DE-42E2-BEA4-D1C9F255F74C}" dt="2022-02-09T04:34:44.264" v="4"/>
        <pc:sldMkLst>
          <pc:docMk/>
          <pc:sldMk cId="4035932304" sldId="354"/>
        </pc:sldMkLst>
        <pc:picChg chg="add del mod">
          <ac:chgData name="Lee Lee Sim" userId="17d9377e08e88ac6" providerId="Windows Live" clId="Web-{A39E451D-86DE-42E2-BEA4-D1C9F255F74C}" dt="2022-02-09T04:34:41.217" v="3"/>
          <ac:picMkLst>
            <pc:docMk/>
            <pc:sldMk cId="4035932304" sldId="354"/>
            <ac:picMk id="5" creationId="{370975EC-DEBF-47D3-8083-CD1C1DC48573}"/>
          </ac:picMkLst>
        </pc:picChg>
      </pc:sldChg>
      <pc:sldChg chg="addSp delSp modSp add mod replId setBg modClrScheme setClrOvrMap delDesignElem chgLayout">
        <pc:chgData name="Lee Lee Sim" userId="17d9377e08e88ac6" providerId="Windows Live" clId="Web-{A39E451D-86DE-42E2-BEA4-D1C9F255F74C}" dt="2022-02-09T04:57:11.923" v="124"/>
        <pc:sldMkLst>
          <pc:docMk/>
          <pc:sldMk cId="932204726" sldId="355"/>
        </pc:sldMkLst>
        <pc:spChg chg="mod ord">
          <ac:chgData name="Lee Lee Sim" userId="17d9377e08e88ac6" providerId="Windows Live" clId="Web-{A39E451D-86DE-42E2-BEA4-D1C9F255F74C}" dt="2022-02-09T04:54:57.899" v="111"/>
          <ac:spMkLst>
            <pc:docMk/>
            <pc:sldMk cId="932204726" sldId="355"/>
            <ac:spMk id="2" creationId="{1E27338B-6F24-4257-A5CD-3DF489445425}"/>
          </ac:spMkLst>
        </pc:spChg>
        <pc:spChg chg="add del mod ord">
          <ac:chgData name="Lee Lee Sim" userId="17d9377e08e88ac6" providerId="Windows Live" clId="Web-{A39E451D-86DE-42E2-BEA4-D1C9F255F74C}" dt="2022-02-09T04:53:22.378" v="102"/>
          <ac:spMkLst>
            <pc:docMk/>
            <pc:sldMk cId="932204726" sldId="355"/>
            <ac:spMk id="10" creationId="{018BA163-3A3F-422E-8813-0F19D7A7B565}"/>
          </ac:spMkLst>
        </pc:spChg>
        <pc:spChg chg="add del">
          <ac:chgData name="Lee Lee Sim" userId="17d9377e08e88ac6" providerId="Windows Live" clId="Web-{A39E451D-86DE-42E2-BEA4-D1C9F255F74C}" dt="2022-02-09T04:49:06.066" v="77"/>
          <ac:spMkLst>
            <pc:docMk/>
            <pc:sldMk cId="932204726" sldId="355"/>
            <ac:spMk id="15" creationId="{9D3A9E89-033E-4C4A-8C41-416DABFFD307}"/>
          </ac:spMkLst>
        </pc:spChg>
        <pc:spChg chg="add del">
          <ac:chgData name="Lee Lee Sim" userId="17d9377e08e88ac6" providerId="Windows Live" clId="Web-{A39E451D-86DE-42E2-BEA4-D1C9F255F74C}" dt="2022-02-09T04:49:06.066" v="77"/>
          <ac:spMkLst>
            <pc:docMk/>
            <pc:sldMk cId="932204726" sldId="355"/>
            <ac:spMk id="17" creationId="{86293361-111E-427D-8E5B-256944AC8395}"/>
          </ac:spMkLst>
        </pc:spChg>
        <pc:spChg chg="add del">
          <ac:chgData name="Lee Lee Sim" userId="17d9377e08e88ac6" providerId="Windows Live" clId="Web-{A39E451D-86DE-42E2-BEA4-D1C9F255F74C}" dt="2022-02-09T04:49:06.066" v="77"/>
          <ac:spMkLst>
            <pc:docMk/>
            <pc:sldMk cId="932204726" sldId="355"/>
            <ac:spMk id="41" creationId="{78907291-9D6D-4740-81DB-441477BCA279}"/>
          </ac:spMkLst>
        </pc:spChg>
        <pc:spChg chg="del">
          <ac:chgData name="Lee Lee Sim" userId="17d9377e08e88ac6" providerId="Windows Live" clId="Web-{A39E451D-86DE-42E2-BEA4-D1C9F255F74C}" dt="2022-02-09T04:46:26.853" v="70"/>
          <ac:spMkLst>
            <pc:docMk/>
            <pc:sldMk cId="932204726" sldId="355"/>
            <ac:spMk id="72" creationId="{88AC89AB-A17C-46F7-B061-DE8A3339C7DB}"/>
          </ac:spMkLst>
        </pc:spChg>
        <pc:spChg chg="del">
          <ac:chgData name="Lee Lee Sim" userId="17d9377e08e88ac6" providerId="Windows Live" clId="Web-{A39E451D-86DE-42E2-BEA4-D1C9F255F74C}" dt="2022-02-09T04:46:26.853" v="70"/>
          <ac:spMkLst>
            <pc:docMk/>
            <pc:sldMk cId="932204726" sldId="355"/>
            <ac:spMk id="73" creationId="{EE87EBC6-3075-4F1C-819A-E8FE618EBFED}"/>
          </ac:spMkLst>
        </pc:spChg>
        <pc:spChg chg="del">
          <ac:chgData name="Lee Lee Sim" userId="17d9377e08e88ac6" providerId="Windows Live" clId="Web-{A39E451D-86DE-42E2-BEA4-D1C9F255F74C}" dt="2022-02-09T04:46:26.853" v="70"/>
          <ac:spMkLst>
            <pc:docMk/>
            <pc:sldMk cId="932204726" sldId="355"/>
            <ac:spMk id="74" creationId="{790314CB-54E3-4B0A-BC84-E1919006552D}"/>
          </ac:spMkLst>
        </pc:spChg>
        <pc:spChg chg="del">
          <ac:chgData name="Lee Lee Sim" userId="17d9377e08e88ac6" providerId="Windows Live" clId="Web-{A39E451D-86DE-42E2-BEA4-D1C9F255F74C}" dt="2022-02-09T04:46:26.853" v="70"/>
          <ac:spMkLst>
            <pc:docMk/>
            <pc:sldMk cId="932204726" sldId="355"/>
            <ac:spMk id="76" creationId="{FFF937DB-3A81-415A-8B1A-037A0ACB92F9}"/>
          </ac:spMkLst>
        </pc:spChg>
        <pc:spChg chg="del">
          <ac:chgData name="Lee Lee Sim" userId="17d9377e08e88ac6" providerId="Windows Live" clId="Web-{A39E451D-86DE-42E2-BEA4-D1C9F255F74C}" dt="2022-02-09T04:46:26.853" v="70"/>
          <ac:spMkLst>
            <pc:docMk/>
            <pc:sldMk cId="932204726" sldId="355"/>
            <ac:spMk id="77" creationId="{276B2EAF-0F97-4B49-9473-28E9BBC79AE4}"/>
          </ac:spMkLst>
        </pc:spChg>
        <pc:spChg chg="add del">
          <ac:chgData name="Lee Lee Sim" userId="17d9377e08e88ac6" providerId="Windows Live" clId="Web-{A39E451D-86DE-42E2-BEA4-D1C9F255F74C}" dt="2022-02-09T04:53:01.861" v="92"/>
          <ac:spMkLst>
            <pc:docMk/>
            <pc:sldMk cId="932204726" sldId="355"/>
            <ac:spMk id="84" creationId="{DCC0DCE3-8753-43BB-86D2-6452D91E4179}"/>
          </ac:spMkLst>
        </pc:spChg>
        <pc:spChg chg="add del">
          <ac:chgData name="Lee Lee Sim" userId="17d9377e08e88ac6" providerId="Windows Live" clId="Web-{A39E451D-86DE-42E2-BEA4-D1C9F255F74C}" dt="2022-02-09T04:53:01.861" v="92"/>
          <ac:spMkLst>
            <pc:docMk/>
            <pc:sldMk cId="932204726" sldId="355"/>
            <ac:spMk id="86" creationId="{D28BC7A6-65CA-4655-8641-7BDE9699BF93}"/>
          </ac:spMkLst>
        </pc:spChg>
        <pc:spChg chg="add del">
          <ac:chgData name="Lee Lee Sim" userId="17d9377e08e88ac6" providerId="Windows Live" clId="Web-{A39E451D-86DE-42E2-BEA4-D1C9F255F74C}" dt="2022-02-09T04:53:01.861" v="92"/>
          <ac:spMkLst>
            <pc:docMk/>
            <pc:sldMk cId="932204726" sldId="355"/>
            <ac:spMk id="88" creationId="{58755CF4-45A8-4971-A14E-D6DE02B48273}"/>
          </ac:spMkLst>
        </pc:spChg>
        <pc:spChg chg="add del">
          <ac:chgData name="Lee Lee Sim" userId="17d9377e08e88ac6" providerId="Windows Live" clId="Web-{A39E451D-86DE-42E2-BEA4-D1C9F255F74C}" dt="2022-02-09T04:53:01.861" v="92"/>
          <ac:spMkLst>
            <pc:docMk/>
            <pc:sldMk cId="932204726" sldId="355"/>
            <ac:spMk id="94" creationId="{472095BC-C06B-45BD-A206-0F75C6A4A963}"/>
          </ac:spMkLst>
        </pc:spChg>
        <pc:spChg chg="add del">
          <ac:chgData name="Lee Lee Sim" userId="17d9377e08e88ac6" providerId="Windows Live" clId="Web-{A39E451D-86DE-42E2-BEA4-D1C9F255F74C}" dt="2022-02-09T04:53:01.861" v="92"/>
          <ac:spMkLst>
            <pc:docMk/>
            <pc:sldMk cId="932204726" sldId="355"/>
            <ac:spMk id="96" creationId="{93DBA412-8084-461A-9B2F-284ED45FA4F0}"/>
          </ac:spMkLst>
        </pc:spChg>
        <pc:spChg chg="add del">
          <ac:chgData name="Lee Lee Sim" userId="17d9377e08e88ac6" providerId="Windows Live" clId="Web-{A39E451D-86DE-42E2-BEA4-D1C9F255F74C}" dt="2022-02-09T04:53:01.861" v="92"/>
          <ac:spMkLst>
            <pc:docMk/>
            <pc:sldMk cId="932204726" sldId="355"/>
            <ac:spMk id="98" creationId="{4D40AAF3-394B-453B-8AF1-B796F8F9F977}"/>
          </ac:spMkLst>
        </pc:spChg>
        <pc:spChg chg="add del">
          <ac:chgData name="Lee Lee Sim" userId="17d9377e08e88ac6" providerId="Windows Live" clId="Web-{A39E451D-86DE-42E2-BEA4-D1C9F255F74C}" dt="2022-02-09T04:53:01.861" v="92"/>
          <ac:spMkLst>
            <pc:docMk/>
            <pc:sldMk cId="932204726" sldId="355"/>
            <ac:spMk id="100" creationId="{A4D0672D-43C7-420C-A186-48122D7CD59D}"/>
          </ac:spMkLst>
        </pc:spChg>
        <pc:spChg chg="add del">
          <ac:chgData name="Lee Lee Sim" userId="17d9377e08e88ac6" providerId="Windows Live" clId="Web-{A39E451D-86DE-42E2-BEA4-D1C9F255F74C}" dt="2022-02-09T04:53:01.830" v="91"/>
          <ac:spMkLst>
            <pc:docMk/>
            <pc:sldMk cId="932204726" sldId="355"/>
            <ac:spMk id="105" creationId="{472095BC-C06B-45BD-A206-0F75C6A4A963}"/>
          </ac:spMkLst>
        </pc:spChg>
        <pc:spChg chg="add del">
          <ac:chgData name="Lee Lee Sim" userId="17d9377e08e88ac6" providerId="Windows Live" clId="Web-{A39E451D-86DE-42E2-BEA4-D1C9F255F74C}" dt="2022-02-09T04:53:01.830" v="91"/>
          <ac:spMkLst>
            <pc:docMk/>
            <pc:sldMk cId="932204726" sldId="355"/>
            <ac:spMk id="107" creationId="{4D40AAF3-394B-453B-8AF1-B796F8F9F977}"/>
          </ac:spMkLst>
        </pc:spChg>
        <pc:spChg chg="add del">
          <ac:chgData name="Lee Lee Sim" userId="17d9377e08e88ac6" providerId="Windows Live" clId="Web-{A39E451D-86DE-42E2-BEA4-D1C9F255F74C}" dt="2022-02-09T04:53:01.830" v="91"/>
          <ac:spMkLst>
            <pc:docMk/>
            <pc:sldMk cId="932204726" sldId="355"/>
            <ac:spMk id="109" creationId="{A4D0672D-43C7-420C-A186-48122D7CD59D}"/>
          </ac:spMkLst>
        </pc:spChg>
        <pc:spChg chg="add del">
          <ac:chgData name="Lee Lee Sim" userId="17d9377e08e88ac6" providerId="Windows Live" clId="Web-{A39E451D-86DE-42E2-BEA4-D1C9F255F74C}" dt="2022-02-09T04:54:01.271" v="106"/>
          <ac:spMkLst>
            <pc:docMk/>
            <pc:sldMk cId="932204726" sldId="355"/>
            <ac:spMk id="115" creationId="{2A0E4E09-FC02-4ADC-951A-3FFA90B6FE39}"/>
          </ac:spMkLst>
        </pc:spChg>
        <pc:spChg chg="add del">
          <ac:chgData name="Lee Lee Sim" userId="17d9377e08e88ac6" providerId="Windows Live" clId="Web-{A39E451D-86DE-42E2-BEA4-D1C9F255F74C}" dt="2022-02-09T04:54:01.271" v="106"/>
          <ac:spMkLst>
            <pc:docMk/>
            <pc:sldMk cId="932204726" sldId="355"/>
            <ac:spMk id="116" creationId="{F6A67491-8DC4-4A39-8A37-58B2F086343B}"/>
          </ac:spMkLst>
        </pc:spChg>
        <pc:spChg chg="add del">
          <ac:chgData name="Lee Lee Sim" userId="17d9377e08e88ac6" providerId="Windows Live" clId="Web-{A39E451D-86DE-42E2-BEA4-D1C9F255F74C}" dt="2022-02-09T04:54:01.271" v="106"/>
          <ac:spMkLst>
            <pc:docMk/>
            <pc:sldMk cId="932204726" sldId="355"/>
            <ac:spMk id="117" creationId="{9453FF84-60C1-4EA8-B49B-1B8C2D0C589F}"/>
          </ac:spMkLst>
        </pc:spChg>
        <pc:spChg chg="add del">
          <ac:chgData name="Lee Lee Sim" userId="17d9377e08e88ac6" providerId="Windows Live" clId="Web-{A39E451D-86DE-42E2-BEA4-D1C9F255F74C}" dt="2022-02-09T04:54:57.899" v="111"/>
          <ac:spMkLst>
            <pc:docMk/>
            <pc:sldMk cId="932204726" sldId="355"/>
            <ac:spMk id="123" creationId="{DCC0DCE3-8753-43BB-86D2-6452D91E4179}"/>
          </ac:spMkLst>
        </pc:spChg>
        <pc:spChg chg="add del">
          <ac:chgData name="Lee Lee Sim" userId="17d9377e08e88ac6" providerId="Windows Live" clId="Web-{A39E451D-86DE-42E2-BEA4-D1C9F255F74C}" dt="2022-02-09T04:54:57.899" v="111"/>
          <ac:spMkLst>
            <pc:docMk/>
            <pc:sldMk cId="932204726" sldId="355"/>
            <ac:spMk id="125" creationId="{D28BC7A6-65CA-4655-8641-7BDE9699BF93}"/>
          </ac:spMkLst>
        </pc:spChg>
        <pc:spChg chg="add del">
          <ac:chgData name="Lee Lee Sim" userId="17d9377e08e88ac6" providerId="Windows Live" clId="Web-{A39E451D-86DE-42E2-BEA4-D1C9F255F74C}" dt="2022-02-09T04:54:57.899" v="111"/>
          <ac:spMkLst>
            <pc:docMk/>
            <pc:sldMk cId="932204726" sldId="355"/>
            <ac:spMk id="127" creationId="{58755CF4-45A8-4971-A14E-D6DE02B48273}"/>
          </ac:spMkLst>
        </pc:spChg>
        <pc:spChg chg="add del">
          <ac:chgData name="Lee Lee Sim" userId="17d9377e08e88ac6" providerId="Windows Live" clId="Web-{A39E451D-86DE-42E2-BEA4-D1C9F255F74C}" dt="2022-02-09T04:54:57.899" v="111"/>
          <ac:spMkLst>
            <pc:docMk/>
            <pc:sldMk cId="932204726" sldId="355"/>
            <ac:spMk id="133" creationId="{9818A645-2267-4F2E-9342-266D4D1DC809}"/>
          </ac:spMkLst>
        </pc:spChg>
        <pc:spChg chg="add del">
          <ac:chgData name="Lee Lee Sim" userId="17d9377e08e88ac6" providerId="Windows Live" clId="Web-{A39E451D-86DE-42E2-BEA4-D1C9F255F74C}" dt="2022-02-09T04:54:57.899" v="111"/>
          <ac:spMkLst>
            <pc:docMk/>
            <pc:sldMk cId="932204726" sldId="355"/>
            <ac:spMk id="135" creationId="{CD60390C-0E4C-4682-8246-AFA2E49856DA}"/>
          </ac:spMkLst>
        </pc:spChg>
        <pc:spChg chg="add del">
          <ac:chgData name="Lee Lee Sim" userId="17d9377e08e88ac6" providerId="Windows Live" clId="Web-{A39E451D-86DE-42E2-BEA4-D1C9F255F74C}" dt="2022-02-09T04:54:57.899" v="111"/>
          <ac:spMkLst>
            <pc:docMk/>
            <pc:sldMk cId="932204726" sldId="355"/>
            <ac:spMk id="137" creationId="{CEBA87F4-FB8A-4D91-B3F3-DFA78E0CC64D}"/>
          </ac:spMkLst>
        </pc:spChg>
        <pc:spChg chg="add del">
          <ac:chgData name="Lee Lee Sim" userId="17d9377e08e88ac6" providerId="Windows Live" clId="Web-{A39E451D-86DE-42E2-BEA4-D1C9F255F74C}" dt="2022-02-09T04:54:57.899" v="111"/>
          <ac:spMkLst>
            <pc:docMk/>
            <pc:sldMk cId="932204726" sldId="355"/>
            <ac:spMk id="139" creationId="{D012A90F-45C2-4C9B-BAF6-9CE1F546C7EA}"/>
          </ac:spMkLst>
        </pc:spChg>
        <pc:spChg chg="add del">
          <ac:chgData name="Lee Lee Sim" userId="17d9377e08e88ac6" providerId="Windows Live" clId="Web-{A39E451D-86DE-42E2-BEA4-D1C9F255F74C}" dt="2022-02-09T04:54:57.837" v="110"/>
          <ac:spMkLst>
            <pc:docMk/>
            <pc:sldMk cId="932204726" sldId="355"/>
            <ac:spMk id="144" creationId="{DCC0DCE3-8753-43BB-86D2-6452D91E4179}"/>
          </ac:spMkLst>
        </pc:spChg>
        <pc:spChg chg="add del">
          <ac:chgData name="Lee Lee Sim" userId="17d9377e08e88ac6" providerId="Windows Live" clId="Web-{A39E451D-86DE-42E2-BEA4-D1C9F255F74C}" dt="2022-02-09T04:54:57.837" v="110"/>
          <ac:spMkLst>
            <pc:docMk/>
            <pc:sldMk cId="932204726" sldId="355"/>
            <ac:spMk id="146" creationId="{D28BC7A6-65CA-4655-8641-7BDE9699BF93}"/>
          </ac:spMkLst>
        </pc:spChg>
        <pc:spChg chg="add del">
          <ac:chgData name="Lee Lee Sim" userId="17d9377e08e88ac6" providerId="Windows Live" clId="Web-{A39E451D-86DE-42E2-BEA4-D1C9F255F74C}" dt="2022-02-09T04:54:57.837" v="110"/>
          <ac:spMkLst>
            <pc:docMk/>
            <pc:sldMk cId="932204726" sldId="355"/>
            <ac:spMk id="148" creationId="{58755CF4-45A8-4971-A14E-D6DE02B48273}"/>
          </ac:spMkLst>
        </pc:spChg>
        <pc:spChg chg="add del">
          <ac:chgData name="Lee Lee Sim" userId="17d9377e08e88ac6" providerId="Windows Live" clId="Web-{A39E451D-86DE-42E2-BEA4-D1C9F255F74C}" dt="2022-02-09T04:54:57.837" v="110"/>
          <ac:spMkLst>
            <pc:docMk/>
            <pc:sldMk cId="932204726" sldId="355"/>
            <ac:spMk id="154" creationId="{660B6BA3-E3F2-4EF6-8DB5-B93845E46DBE}"/>
          </ac:spMkLst>
        </pc:spChg>
        <pc:spChg chg="add del">
          <ac:chgData name="Lee Lee Sim" userId="17d9377e08e88ac6" providerId="Windows Live" clId="Web-{A39E451D-86DE-42E2-BEA4-D1C9F255F74C}" dt="2022-02-09T04:54:57.837" v="110"/>
          <ac:spMkLst>
            <pc:docMk/>
            <pc:sldMk cId="932204726" sldId="355"/>
            <ac:spMk id="156" creationId="{2B1DA3C0-5889-4E33-8B4D-2683597091CC}"/>
          </ac:spMkLst>
        </pc:spChg>
        <pc:spChg chg="add del">
          <ac:chgData name="Lee Lee Sim" userId="17d9377e08e88ac6" providerId="Windows Live" clId="Web-{A39E451D-86DE-42E2-BEA4-D1C9F255F74C}" dt="2022-02-09T04:54:57.837" v="110"/>
          <ac:spMkLst>
            <pc:docMk/>
            <pc:sldMk cId="932204726" sldId="355"/>
            <ac:spMk id="158" creationId="{D9F739B5-309A-4ADB-9473-5F734D9849BF}"/>
          </ac:spMkLst>
        </pc:spChg>
        <pc:spChg chg="add del">
          <ac:chgData name="Lee Lee Sim" userId="17d9377e08e88ac6" providerId="Windows Live" clId="Web-{A39E451D-86DE-42E2-BEA4-D1C9F255F74C}" dt="2022-02-09T04:54:57.837" v="110"/>
          <ac:spMkLst>
            <pc:docMk/>
            <pc:sldMk cId="932204726" sldId="355"/>
            <ac:spMk id="160" creationId="{EE170E03-C63E-4BB7-ABDF-10F34F40B375}"/>
          </ac:spMkLst>
        </pc:spChg>
        <pc:spChg chg="add">
          <ac:chgData name="Lee Lee Sim" userId="17d9377e08e88ac6" providerId="Windows Live" clId="Web-{A39E451D-86DE-42E2-BEA4-D1C9F255F74C}" dt="2022-02-09T04:54:57.899" v="111"/>
          <ac:spMkLst>
            <pc:docMk/>
            <pc:sldMk cId="932204726" sldId="355"/>
            <ac:spMk id="166" creationId="{501EBB4D-E42B-468D-B801-D16CF43ECBD2}"/>
          </ac:spMkLst>
        </pc:spChg>
        <pc:spChg chg="add">
          <ac:chgData name="Lee Lee Sim" userId="17d9377e08e88ac6" providerId="Windows Live" clId="Web-{A39E451D-86DE-42E2-BEA4-D1C9F255F74C}" dt="2022-02-09T04:54:57.899" v="111"/>
          <ac:spMkLst>
            <pc:docMk/>
            <pc:sldMk cId="932204726" sldId="355"/>
            <ac:spMk id="167" creationId="{A7FBF63C-B061-4F66-8609-FED8EFFDAFE7}"/>
          </ac:spMkLst>
        </pc:spChg>
        <pc:spChg chg="add">
          <ac:chgData name="Lee Lee Sim" userId="17d9377e08e88ac6" providerId="Windows Live" clId="Web-{A39E451D-86DE-42E2-BEA4-D1C9F255F74C}" dt="2022-02-09T04:54:57.899" v="111"/>
          <ac:spMkLst>
            <pc:docMk/>
            <pc:sldMk cId="932204726" sldId="355"/>
            <ac:spMk id="168" creationId="{D893CC27-5C56-4F6F-9B94-413AE08B922C}"/>
          </ac:spMkLst>
        </pc:spChg>
        <pc:spChg chg="add">
          <ac:chgData name="Lee Lee Sim" userId="17d9377e08e88ac6" providerId="Windows Live" clId="Web-{A39E451D-86DE-42E2-BEA4-D1C9F255F74C}" dt="2022-02-09T04:54:57.899" v="111"/>
          <ac:spMkLst>
            <pc:docMk/>
            <pc:sldMk cId="932204726" sldId="355"/>
            <ac:spMk id="170" creationId="{79A76B16-3D94-4E0A-BDAB-469A55D47D64}"/>
          </ac:spMkLst>
        </pc:spChg>
        <pc:spChg chg="add">
          <ac:chgData name="Lee Lee Sim" userId="17d9377e08e88ac6" providerId="Windows Live" clId="Web-{A39E451D-86DE-42E2-BEA4-D1C9F255F74C}" dt="2022-02-09T04:54:57.899" v="111"/>
          <ac:spMkLst>
            <pc:docMk/>
            <pc:sldMk cId="932204726" sldId="355"/>
            <ac:spMk id="171" creationId="{97116258-44FA-4FC2-99D1-52CCB536E897}"/>
          </ac:spMkLst>
        </pc:spChg>
        <pc:spChg chg="add">
          <ac:chgData name="Lee Lee Sim" userId="17d9377e08e88ac6" providerId="Windows Live" clId="Web-{A39E451D-86DE-42E2-BEA4-D1C9F255F74C}" dt="2022-02-09T04:54:57.899" v="111"/>
          <ac:spMkLst>
            <pc:docMk/>
            <pc:sldMk cId="932204726" sldId="355"/>
            <ac:spMk id="172" creationId="{73DC887C-A645-4B67-AFCC-7596D232FC74}"/>
          </ac:spMkLst>
        </pc:spChg>
        <pc:grpChg chg="add del">
          <ac:chgData name="Lee Lee Sim" userId="17d9377e08e88ac6" providerId="Windows Live" clId="Web-{A39E451D-86DE-42E2-BEA4-D1C9F255F74C}" dt="2022-02-09T04:49:06.066" v="77"/>
          <ac:grpSpMkLst>
            <pc:docMk/>
            <pc:sldMk cId="932204726" sldId="355"/>
            <ac:grpSpMk id="19" creationId="{A41D73DD-160B-4885-A9CF-94EADD70D421}"/>
          </ac:grpSpMkLst>
        </pc:grpChg>
        <pc:grpChg chg="del">
          <ac:chgData name="Lee Lee Sim" userId="17d9377e08e88ac6" providerId="Windows Live" clId="Web-{A39E451D-86DE-42E2-BEA4-D1C9F255F74C}" dt="2022-02-09T04:46:26.853" v="70"/>
          <ac:grpSpMkLst>
            <pc:docMk/>
            <pc:sldMk cId="932204726" sldId="355"/>
            <ac:grpSpMk id="75" creationId="{68ACF3A2-127D-4E67-91BD-C1BED69D61A4}"/>
          </ac:grpSpMkLst>
        </pc:grpChg>
        <pc:grpChg chg="del">
          <ac:chgData name="Lee Lee Sim" userId="17d9377e08e88ac6" providerId="Windows Live" clId="Web-{A39E451D-86DE-42E2-BEA4-D1C9F255F74C}" dt="2022-02-09T04:46:26.853" v="70"/>
          <ac:grpSpMkLst>
            <pc:docMk/>
            <pc:sldMk cId="932204726" sldId="355"/>
            <ac:grpSpMk id="78" creationId="{3C4EF8EF-5C03-466F-9BE3-5A33A67613A7}"/>
          </ac:grpSpMkLst>
        </pc:grpChg>
        <pc:grpChg chg="add del">
          <ac:chgData name="Lee Lee Sim" userId="17d9377e08e88ac6" providerId="Windows Live" clId="Web-{A39E451D-86DE-42E2-BEA4-D1C9F255F74C}" dt="2022-02-09T04:53:01.861" v="92"/>
          <ac:grpSpMkLst>
            <pc:docMk/>
            <pc:sldMk cId="932204726" sldId="355"/>
            <ac:grpSpMk id="90" creationId="{421F62D5-850C-4310-A813-747E4643379A}"/>
          </ac:grpSpMkLst>
        </pc:grpChg>
        <pc:grpChg chg="add del">
          <ac:chgData name="Lee Lee Sim" userId="17d9377e08e88ac6" providerId="Windows Live" clId="Web-{A39E451D-86DE-42E2-BEA4-D1C9F255F74C}" dt="2022-02-09T04:53:01.830" v="91"/>
          <ac:grpSpMkLst>
            <pc:docMk/>
            <pc:sldMk cId="932204726" sldId="355"/>
            <ac:grpSpMk id="111" creationId="{D96E3E53-A85C-4F1C-8D49-274B28584203}"/>
          </ac:grpSpMkLst>
        </pc:grpChg>
        <pc:grpChg chg="add del">
          <ac:chgData name="Lee Lee Sim" userId="17d9377e08e88ac6" providerId="Windows Live" clId="Web-{A39E451D-86DE-42E2-BEA4-D1C9F255F74C}" dt="2022-02-09T04:54:01.271" v="106"/>
          <ac:grpSpMkLst>
            <pc:docMk/>
            <pc:sldMk cId="932204726" sldId="355"/>
            <ac:grpSpMk id="118" creationId="{987D9359-6216-4C32-9A60-D601E5582DB3}"/>
          </ac:grpSpMkLst>
        </pc:grpChg>
        <pc:grpChg chg="add del">
          <ac:chgData name="Lee Lee Sim" userId="17d9377e08e88ac6" providerId="Windows Live" clId="Web-{A39E451D-86DE-42E2-BEA4-D1C9F255F74C}" dt="2022-02-09T04:54:57.899" v="111"/>
          <ac:grpSpMkLst>
            <pc:docMk/>
            <pc:sldMk cId="932204726" sldId="355"/>
            <ac:grpSpMk id="129" creationId="{421F62D5-850C-4310-A813-747E4643379A}"/>
          </ac:grpSpMkLst>
        </pc:grpChg>
        <pc:grpChg chg="add del">
          <ac:chgData name="Lee Lee Sim" userId="17d9377e08e88ac6" providerId="Windows Live" clId="Web-{A39E451D-86DE-42E2-BEA4-D1C9F255F74C}" dt="2022-02-09T04:54:57.837" v="110"/>
          <ac:grpSpMkLst>
            <pc:docMk/>
            <pc:sldMk cId="932204726" sldId="355"/>
            <ac:grpSpMk id="150" creationId="{421F62D5-850C-4310-A813-747E4643379A}"/>
          </ac:grpSpMkLst>
        </pc:grpChg>
        <pc:grpChg chg="add del">
          <ac:chgData name="Lee Lee Sim" userId="17d9377e08e88ac6" providerId="Windows Live" clId="Web-{A39E451D-86DE-42E2-BEA4-D1C9F255F74C}" dt="2022-02-09T04:54:57.837" v="110"/>
          <ac:grpSpMkLst>
            <pc:docMk/>
            <pc:sldMk cId="932204726" sldId="355"/>
            <ac:grpSpMk id="162" creationId="{1B66CF5B-6743-4FEE-A9E1-9CB9EDF68C9F}"/>
          </ac:grpSpMkLst>
        </pc:grpChg>
        <pc:grpChg chg="add">
          <ac:chgData name="Lee Lee Sim" userId="17d9377e08e88ac6" providerId="Windows Live" clId="Web-{A39E451D-86DE-42E2-BEA4-D1C9F255F74C}" dt="2022-02-09T04:54:57.899" v="111"/>
          <ac:grpSpMkLst>
            <pc:docMk/>
            <pc:sldMk cId="932204726" sldId="355"/>
            <ac:grpSpMk id="169" creationId="{76D64082-5099-45DC-84A9-81EA54822BEE}"/>
          </ac:grpSpMkLst>
        </pc:grpChg>
        <pc:picChg chg="del">
          <ac:chgData name="Lee Lee Sim" userId="17d9377e08e88ac6" providerId="Windows Live" clId="Web-{A39E451D-86DE-42E2-BEA4-D1C9F255F74C}" dt="2022-02-09T04:42:38.386" v="63"/>
          <ac:picMkLst>
            <pc:docMk/>
            <pc:sldMk cId="932204726" sldId="355"/>
            <ac:picMk id="3" creationId="{78393EFF-54B4-461F-B259-4BAD37B85276}"/>
          </ac:picMkLst>
        </pc:picChg>
        <pc:picChg chg="del">
          <ac:chgData name="Lee Lee Sim" userId="17d9377e08e88ac6" providerId="Windows Live" clId="Web-{A39E451D-86DE-42E2-BEA4-D1C9F255F74C}" dt="2022-02-09T04:42:35.980" v="61"/>
          <ac:picMkLst>
            <pc:docMk/>
            <pc:sldMk cId="932204726" sldId="355"/>
            <ac:picMk id="4" creationId="{E89F559B-D97A-4149-9511-14C14FABBF0D}"/>
          </ac:picMkLst>
        </pc:picChg>
        <pc:picChg chg="add del mod">
          <ac:chgData name="Lee Lee Sim" userId="17d9377e08e88ac6" providerId="Windows Live" clId="Web-{A39E451D-86DE-42E2-BEA4-D1C9F255F74C}" dt="2022-02-09T04:44:28.987" v="65"/>
          <ac:picMkLst>
            <pc:docMk/>
            <pc:sldMk cId="932204726" sldId="355"/>
            <ac:picMk id="5" creationId="{36A79810-3E6A-4B3F-B3B9-5B9C632E762C}"/>
          </ac:picMkLst>
        </pc:picChg>
        <pc:picChg chg="add mod ord modCrop">
          <ac:chgData name="Lee Lee Sim" userId="17d9377e08e88ac6" providerId="Windows Live" clId="Web-{A39E451D-86DE-42E2-BEA4-D1C9F255F74C}" dt="2022-02-09T04:56:48.296" v="122"/>
          <ac:picMkLst>
            <pc:docMk/>
            <pc:sldMk cId="932204726" sldId="355"/>
            <ac:picMk id="6" creationId="{F3876B57-77EC-4C18-8C6B-58910D8BF908}"/>
          </ac:picMkLst>
        </pc:picChg>
        <pc:picChg chg="del">
          <ac:chgData name="Lee Lee Sim" userId="17d9377e08e88ac6" providerId="Windows Live" clId="Web-{A39E451D-86DE-42E2-BEA4-D1C9F255F74C}" dt="2022-02-09T04:42:34.495" v="60"/>
          <ac:picMkLst>
            <pc:docMk/>
            <pc:sldMk cId="932204726" sldId="355"/>
            <ac:picMk id="7" creationId="{BE63CF6F-E7AA-4F49-9642-16D0C382491C}"/>
          </ac:picMkLst>
        </pc:picChg>
        <pc:picChg chg="add mod ord modCrop">
          <ac:chgData name="Lee Lee Sim" userId="17d9377e08e88ac6" providerId="Windows Live" clId="Web-{A39E451D-86DE-42E2-BEA4-D1C9F255F74C}" dt="2022-02-09T04:57:11.923" v="124"/>
          <ac:picMkLst>
            <pc:docMk/>
            <pc:sldMk cId="932204726" sldId="355"/>
            <ac:picMk id="8" creationId="{1947A00B-E33B-4B9D-8A9E-BF7F5CB11521}"/>
          </ac:picMkLst>
        </pc:picChg>
        <pc:picChg chg="del">
          <ac:chgData name="Lee Lee Sim" userId="17d9377e08e88ac6" providerId="Windows Live" clId="Web-{A39E451D-86DE-42E2-BEA4-D1C9F255F74C}" dt="2022-02-09T04:42:37.152" v="62"/>
          <ac:picMkLst>
            <pc:docMk/>
            <pc:sldMk cId="932204726" sldId="355"/>
            <ac:picMk id="9" creationId="{E1ABE599-8373-40AE-8AC2-D0599AC576DB}"/>
          </ac:picMkLst>
        </pc:picChg>
      </pc:sldChg>
      <pc:sldMasterChg chg="add del addSldLayout delSldLayout">
        <pc:chgData name="Lee Lee Sim" userId="17d9377e08e88ac6" providerId="Windows Live" clId="Web-{A39E451D-86DE-42E2-BEA4-D1C9F255F74C}" dt="2022-02-09T04:49:19.301" v="78"/>
        <pc:sldMasterMkLst>
          <pc:docMk/>
          <pc:sldMasterMk cId="813613770" sldId="2147484019"/>
        </pc:sldMasterMkLst>
        <pc:sldLayoutChg chg="add del">
          <pc:chgData name="Lee Lee Sim" userId="17d9377e08e88ac6" providerId="Windows Live" clId="Web-{A39E451D-86DE-42E2-BEA4-D1C9F255F74C}" dt="2022-02-09T04:49:19.301" v="78"/>
          <pc:sldLayoutMkLst>
            <pc:docMk/>
            <pc:sldMasterMk cId="813613770" sldId="2147484019"/>
            <pc:sldLayoutMk cId="1962128458" sldId="2147484020"/>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614679522" sldId="2147484021"/>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2924375147" sldId="2147484022"/>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731842769" sldId="2147484023"/>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723259748" sldId="2147484024"/>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2246312707" sldId="2147484025"/>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06947253" sldId="2147484026"/>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923102448" sldId="2147484027"/>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401922193" sldId="2147484028"/>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1666001322" sldId="2147484029"/>
          </pc:sldLayoutMkLst>
        </pc:sldLayoutChg>
        <pc:sldLayoutChg chg="add del">
          <pc:chgData name="Lee Lee Sim" userId="17d9377e08e88ac6" providerId="Windows Live" clId="Web-{A39E451D-86DE-42E2-BEA4-D1C9F255F74C}" dt="2022-02-09T04:49:19.301" v="78"/>
          <pc:sldLayoutMkLst>
            <pc:docMk/>
            <pc:sldMasterMk cId="813613770" sldId="2147484019"/>
            <pc:sldLayoutMk cId="3665549702" sldId="2147484030"/>
          </pc:sldLayoutMkLst>
        </pc:sldLayoutChg>
      </pc:sldMasterChg>
      <pc:sldMasterChg chg="add del addSldLayout delSldLayout modSldLayout">
        <pc:chgData name="Lee Lee Sim" userId="17d9377e08e88ac6" providerId="Windows Live" clId="Web-{A39E451D-86DE-42E2-BEA4-D1C9F255F74C}" dt="2022-02-09T04:49:19.301" v="78"/>
        <pc:sldMasterMkLst>
          <pc:docMk/>
          <pc:sldMasterMk cId="2115472849" sldId="2147484031"/>
        </pc:sldMasterMkLst>
        <pc:sldLayoutChg chg="add del mod replId">
          <pc:chgData name="Lee Lee Sim" userId="17d9377e08e88ac6" providerId="Windows Live" clId="Web-{A39E451D-86DE-42E2-BEA4-D1C9F255F74C}" dt="2022-02-09T04:49:19.301" v="78"/>
          <pc:sldLayoutMkLst>
            <pc:docMk/>
            <pc:sldMasterMk cId="2115472849" sldId="2147484031"/>
            <pc:sldLayoutMk cId="3659470361" sldId="2147484032"/>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1191713487" sldId="2147484033"/>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4000900036" sldId="2147484034"/>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3727989978" sldId="2147484035"/>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2712857430" sldId="2147484036"/>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4010411388" sldId="2147484037"/>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2383499531" sldId="2147484038"/>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4141695299" sldId="2147484039"/>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316644283" sldId="2147484040"/>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1526506082" sldId="2147484041"/>
          </pc:sldLayoutMkLst>
        </pc:sldLayoutChg>
        <pc:sldLayoutChg chg="add del mod replId">
          <pc:chgData name="Lee Lee Sim" userId="17d9377e08e88ac6" providerId="Windows Live" clId="Web-{A39E451D-86DE-42E2-BEA4-D1C9F255F74C}" dt="2022-02-09T04:49:19.301" v="78"/>
          <pc:sldLayoutMkLst>
            <pc:docMk/>
            <pc:sldMasterMk cId="2115472849" sldId="2147484031"/>
            <pc:sldLayoutMk cId="3614565202" sldId="2147484042"/>
          </pc:sldLayoutMkLst>
        </pc:sldLayoutChg>
      </pc:sldMasterChg>
    </pc:docChg>
  </pc:docChgLst>
  <pc:docChgLst>
    <pc:chgData name="saleem jumabhoy" userId="8e68eee4f0321008" providerId="Windows Live" clId="Web-{F21F6DEC-62F7-4A26-9D2D-58FA5FB53315}"/>
    <pc:docChg chg="addSld delSld modSld sldOrd">
      <pc:chgData name="saleem jumabhoy" userId="8e68eee4f0321008" providerId="Windows Live" clId="Web-{F21F6DEC-62F7-4A26-9D2D-58FA5FB53315}" dt="2022-02-02T09:28:51.662" v="964"/>
      <pc:docMkLst>
        <pc:docMk/>
      </pc:docMkLst>
      <pc:sldChg chg="modSp">
        <pc:chgData name="saleem jumabhoy" userId="8e68eee4f0321008" providerId="Windows Live" clId="Web-{F21F6DEC-62F7-4A26-9D2D-58FA5FB53315}" dt="2022-02-02T07:54:04.780" v="154" actId="20577"/>
        <pc:sldMkLst>
          <pc:docMk/>
          <pc:sldMk cId="245112784" sldId="262"/>
        </pc:sldMkLst>
        <pc:spChg chg="mod">
          <ac:chgData name="saleem jumabhoy" userId="8e68eee4f0321008" providerId="Windows Live" clId="Web-{F21F6DEC-62F7-4A26-9D2D-58FA5FB53315}" dt="2022-02-02T07:54:04.780" v="154" actId="20577"/>
          <ac:spMkLst>
            <pc:docMk/>
            <pc:sldMk cId="245112784" sldId="262"/>
            <ac:spMk id="3" creationId="{6DA6F2D3-E3FB-4320-A7B4-23ECCE5CBE9E}"/>
          </ac:spMkLst>
        </pc:spChg>
      </pc:sldChg>
      <pc:sldChg chg="addSp modSp modNotes">
        <pc:chgData name="saleem jumabhoy" userId="8e68eee4f0321008" providerId="Windows Live" clId="Web-{F21F6DEC-62F7-4A26-9D2D-58FA5FB53315}" dt="2022-02-02T09:26:22.924" v="892"/>
        <pc:sldMkLst>
          <pc:docMk/>
          <pc:sldMk cId="4257868854" sldId="271"/>
        </pc:sldMkLst>
        <pc:spChg chg="add mod">
          <ac:chgData name="saleem jumabhoy" userId="8e68eee4f0321008" providerId="Windows Live" clId="Web-{F21F6DEC-62F7-4A26-9D2D-58FA5FB53315}" dt="2022-02-02T08:19:43.855" v="659" actId="20577"/>
          <ac:spMkLst>
            <pc:docMk/>
            <pc:sldMk cId="4257868854" sldId="271"/>
            <ac:spMk id="5" creationId="{5B5107E3-0349-4B8D-89F4-AC7C65E6C178}"/>
          </ac:spMkLst>
        </pc:spChg>
      </pc:sldChg>
      <pc:sldChg chg="addSp delSp modSp modNotes">
        <pc:chgData name="saleem jumabhoy" userId="8e68eee4f0321008" providerId="Windows Live" clId="Web-{F21F6DEC-62F7-4A26-9D2D-58FA5FB53315}" dt="2022-02-02T09:27:14.003" v="918"/>
        <pc:sldMkLst>
          <pc:docMk/>
          <pc:sldMk cId="3425323081" sldId="272"/>
        </pc:sldMkLst>
        <pc:spChg chg="mod">
          <ac:chgData name="saleem jumabhoy" userId="8e68eee4f0321008" providerId="Windows Live" clId="Web-{F21F6DEC-62F7-4A26-9D2D-58FA5FB53315}" dt="2022-02-02T09:02:51.582" v="835" actId="20577"/>
          <ac:spMkLst>
            <pc:docMk/>
            <pc:sldMk cId="3425323081" sldId="272"/>
            <ac:spMk id="3" creationId="{F8E4821F-018D-476D-9E0C-324CCC0F37DC}"/>
          </ac:spMkLst>
        </pc:spChg>
        <pc:spChg chg="add del mod">
          <ac:chgData name="saleem jumabhoy" userId="8e68eee4f0321008" providerId="Windows Live" clId="Web-{F21F6DEC-62F7-4A26-9D2D-58FA5FB53315}" dt="2022-02-02T08:22:22.796" v="747"/>
          <ac:spMkLst>
            <pc:docMk/>
            <pc:sldMk cId="3425323081" sldId="272"/>
            <ac:spMk id="4" creationId="{C395331A-0139-4330-B345-7C9B143C4A9E}"/>
          </ac:spMkLst>
        </pc:spChg>
        <pc:spChg chg="add mod">
          <ac:chgData name="saleem jumabhoy" userId="8e68eee4f0321008" providerId="Windows Live" clId="Web-{F21F6DEC-62F7-4A26-9D2D-58FA5FB53315}" dt="2022-02-02T08:07:00.006" v="478" actId="1076"/>
          <ac:spMkLst>
            <pc:docMk/>
            <pc:sldMk cId="3425323081" sldId="272"/>
            <ac:spMk id="9" creationId="{4B80E5BB-75C2-4E31-9680-F6A4F845C351}"/>
          </ac:spMkLst>
        </pc:spChg>
      </pc:sldChg>
      <pc:sldChg chg="addSp modSp modNotes">
        <pc:chgData name="saleem jumabhoy" userId="8e68eee4f0321008" providerId="Windows Live" clId="Web-{F21F6DEC-62F7-4A26-9D2D-58FA5FB53315}" dt="2022-02-02T09:28:51.662" v="964"/>
        <pc:sldMkLst>
          <pc:docMk/>
          <pc:sldMk cId="4081619225" sldId="273"/>
        </pc:sldMkLst>
        <pc:spChg chg="mod">
          <ac:chgData name="saleem jumabhoy" userId="8e68eee4f0321008" providerId="Windows Live" clId="Web-{F21F6DEC-62F7-4A26-9D2D-58FA5FB53315}" dt="2022-02-02T08:09:45.463" v="508" actId="20577"/>
          <ac:spMkLst>
            <pc:docMk/>
            <pc:sldMk cId="4081619225" sldId="273"/>
            <ac:spMk id="3" creationId="{F8E4821F-018D-476D-9E0C-324CCC0F37DC}"/>
          </ac:spMkLst>
        </pc:spChg>
        <pc:spChg chg="add mod">
          <ac:chgData name="saleem jumabhoy" userId="8e68eee4f0321008" providerId="Windows Live" clId="Web-{F21F6DEC-62F7-4A26-9D2D-58FA5FB53315}" dt="2022-02-02T08:09:09.494" v="496" actId="14100"/>
          <ac:spMkLst>
            <pc:docMk/>
            <pc:sldMk cId="4081619225" sldId="273"/>
            <ac:spMk id="4" creationId="{4381D77F-3EC8-4566-8FC4-68352E4903DB}"/>
          </ac:spMkLst>
        </pc:spChg>
      </pc:sldChg>
      <pc:sldChg chg="addSp modSp">
        <pc:chgData name="saleem jumabhoy" userId="8e68eee4f0321008" providerId="Windows Live" clId="Web-{F21F6DEC-62F7-4A26-9D2D-58FA5FB53315}" dt="2022-02-02T08:14:26.815" v="561" actId="20577"/>
        <pc:sldMkLst>
          <pc:docMk/>
          <pc:sldMk cId="1843890707" sldId="275"/>
        </pc:sldMkLst>
        <pc:spChg chg="add mod">
          <ac:chgData name="saleem jumabhoy" userId="8e68eee4f0321008" providerId="Windows Live" clId="Web-{F21F6DEC-62F7-4A26-9D2D-58FA5FB53315}" dt="2022-02-02T08:14:26.815" v="561" actId="20577"/>
          <ac:spMkLst>
            <pc:docMk/>
            <pc:sldMk cId="1843890707" sldId="275"/>
            <ac:spMk id="4" creationId="{69A33C04-70F8-4CA2-B132-5CF243708AF8}"/>
          </ac:spMkLst>
        </pc:spChg>
      </pc:sldChg>
      <pc:sldChg chg="modSp">
        <pc:chgData name="saleem jumabhoy" userId="8e68eee4f0321008" providerId="Windows Live" clId="Web-{F21F6DEC-62F7-4A26-9D2D-58FA5FB53315}" dt="2022-02-02T09:01:22.860" v="825" actId="20577"/>
        <pc:sldMkLst>
          <pc:docMk/>
          <pc:sldMk cId="1844210428" sldId="291"/>
        </pc:sldMkLst>
        <pc:spChg chg="mod">
          <ac:chgData name="saleem jumabhoy" userId="8e68eee4f0321008" providerId="Windows Live" clId="Web-{F21F6DEC-62F7-4A26-9D2D-58FA5FB53315}" dt="2022-02-02T09:01:22.860" v="825" actId="20577"/>
          <ac:spMkLst>
            <pc:docMk/>
            <pc:sldMk cId="1844210428" sldId="291"/>
            <ac:spMk id="3" creationId="{F8E4821F-018D-476D-9E0C-324CCC0F37DC}"/>
          </ac:spMkLst>
        </pc:spChg>
      </pc:sldChg>
      <pc:sldChg chg="addSp modSp">
        <pc:chgData name="saleem jumabhoy" userId="8e68eee4f0321008" providerId="Windows Live" clId="Web-{F21F6DEC-62F7-4A26-9D2D-58FA5FB53315}" dt="2022-02-02T08:13:52.157" v="557" actId="20577"/>
        <pc:sldMkLst>
          <pc:docMk/>
          <pc:sldMk cId="426084596" sldId="295"/>
        </pc:sldMkLst>
        <pc:spChg chg="mod">
          <ac:chgData name="saleem jumabhoy" userId="8e68eee4f0321008" providerId="Windows Live" clId="Web-{F21F6DEC-62F7-4A26-9D2D-58FA5FB53315}" dt="2022-02-02T08:10:16.120" v="514" actId="14100"/>
          <ac:spMkLst>
            <pc:docMk/>
            <pc:sldMk cId="426084596" sldId="295"/>
            <ac:spMk id="2" creationId="{1E27338B-6F24-4257-A5CD-3DF489445425}"/>
          </ac:spMkLst>
        </pc:spChg>
        <pc:spChg chg="mod">
          <ac:chgData name="saleem jumabhoy" userId="8e68eee4f0321008" providerId="Windows Live" clId="Web-{F21F6DEC-62F7-4A26-9D2D-58FA5FB53315}" dt="2022-02-02T08:13:52.157" v="557" actId="20577"/>
          <ac:spMkLst>
            <pc:docMk/>
            <pc:sldMk cId="426084596" sldId="295"/>
            <ac:spMk id="3" creationId="{F8E4821F-018D-476D-9E0C-324CCC0F37DC}"/>
          </ac:spMkLst>
        </pc:spChg>
        <pc:spChg chg="add mod">
          <ac:chgData name="saleem jumabhoy" userId="8e68eee4f0321008" providerId="Windows Live" clId="Web-{F21F6DEC-62F7-4A26-9D2D-58FA5FB53315}" dt="2022-02-02T08:10:39.449" v="519" actId="14100"/>
          <ac:spMkLst>
            <pc:docMk/>
            <pc:sldMk cId="426084596" sldId="295"/>
            <ac:spMk id="4" creationId="{7594E8E7-465C-48DB-9CA8-A478D17EBAAA}"/>
          </ac:spMkLst>
        </pc:spChg>
      </pc:sldChg>
      <pc:sldChg chg="addSp delSp modSp add mod ord replId modClrScheme delDesignElem chgLayout">
        <pc:chgData name="saleem jumabhoy" userId="8e68eee4f0321008" providerId="Windows Live" clId="Web-{F21F6DEC-62F7-4A26-9D2D-58FA5FB53315}" dt="2022-02-02T07:55:13.767" v="169" actId="20577"/>
        <pc:sldMkLst>
          <pc:docMk/>
          <pc:sldMk cId="2788159746" sldId="297"/>
        </pc:sldMkLst>
        <pc:spChg chg="mod ord">
          <ac:chgData name="saleem jumabhoy" userId="8e68eee4f0321008" providerId="Windows Live" clId="Web-{F21F6DEC-62F7-4A26-9D2D-58FA5FB53315}" dt="2022-02-02T07:55:07.048" v="166" actId="20577"/>
          <ac:spMkLst>
            <pc:docMk/>
            <pc:sldMk cId="2788159746" sldId="297"/>
            <ac:spMk id="2" creationId="{A52453AE-D125-4A04-A803-A74FDE7F4337}"/>
          </ac:spMkLst>
        </pc:spChg>
        <pc:spChg chg="add mod ord">
          <ac:chgData name="saleem jumabhoy" userId="8e68eee4f0321008" providerId="Windows Live" clId="Web-{F21F6DEC-62F7-4A26-9D2D-58FA5FB53315}" dt="2022-02-02T07:55:13.767" v="169" actId="20577"/>
          <ac:spMkLst>
            <pc:docMk/>
            <pc:sldMk cId="2788159746" sldId="297"/>
            <ac:spMk id="3" creationId="{C38CCC55-F697-4C86-8F4D-DE853882A6D0}"/>
          </ac:spMkLst>
        </pc:spChg>
        <pc:spChg chg="del">
          <ac:chgData name="saleem jumabhoy" userId="8e68eee4f0321008" providerId="Windows Live" clId="Web-{F21F6DEC-62F7-4A26-9D2D-58FA5FB53315}" dt="2022-02-02T07:54:19.156" v="159"/>
          <ac:spMkLst>
            <pc:docMk/>
            <pc:sldMk cId="2788159746" sldId="297"/>
            <ac:spMk id="20" creationId="{D08C8C96-4020-40E3-BA3B-B6DD665D97EA}"/>
          </ac:spMkLst>
        </pc:spChg>
        <pc:spChg chg="del">
          <ac:chgData name="saleem jumabhoy" userId="8e68eee4f0321008" providerId="Windows Live" clId="Web-{F21F6DEC-62F7-4A26-9D2D-58FA5FB53315}" dt="2022-02-02T07:54:18.156" v="158"/>
          <ac:spMkLst>
            <pc:docMk/>
            <pc:sldMk cId="2788159746" sldId="297"/>
            <ac:spMk id="21" creationId="{86784ED6-68D3-4602-9AA6-03FC410295B7}"/>
          </ac:spMkLst>
        </pc:spChg>
        <pc:spChg chg="del">
          <ac:chgData name="saleem jumabhoy" userId="8e68eee4f0321008" providerId="Windows Live" clId="Web-{F21F6DEC-62F7-4A26-9D2D-58FA5FB53315}" dt="2022-02-02T07:54:17.171" v="157"/>
          <ac:spMkLst>
            <pc:docMk/>
            <pc:sldMk cId="2788159746" sldId="297"/>
            <ac:spMk id="22" creationId="{E1D007E2-3D53-4534-AF67-78D14A93B072}"/>
          </ac:spMkLst>
        </pc:spChg>
        <pc:spChg chg="del">
          <ac:chgData name="saleem jumabhoy" userId="8e68eee4f0321008" providerId="Windows Live" clId="Web-{F21F6DEC-62F7-4A26-9D2D-58FA5FB53315}" dt="2022-02-02T07:54:14.015" v="155"/>
          <ac:spMkLst>
            <pc:docMk/>
            <pc:sldMk cId="2788159746" sldId="297"/>
            <ac:spMk id="23" creationId="{43EA89AA-26C6-4992-836F-48C26289B55D}"/>
          </ac:spMkLst>
        </pc:spChg>
        <pc:spChg chg="del">
          <ac:chgData name="saleem jumabhoy" userId="8e68eee4f0321008" providerId="Windows Live" clId="Web-{F21F6DEC-62F7-4A26-9D2D-58FA5FB53315}" dt="2022-02-02T07:54:15.828" v="156"/>
          <ac:spMkLst>
            <pc:docMk/>
            <pc:sldMk cId="2788159746" sldId="297"/>
            <ac:spMk id="24" creationId="{E6DA7506-75B0-4C73-82E1-06B23F140778}"/>
          </ac:spMkLst>
        </pc:spChg>
        <pc:spChg chg="del">
          <ac:chgData name="saleem jumabhoy" userId="8e68eee4f0321008" providerId="Windows Live" clId="Web-{F21F6DEC-62F7-4A26-9D2D-58FA5FB53315}" dt="2022-02-02T07:53:47.764" v="150"/>
          <ac:spMkLst>
            <pc:docMk/>
            <pc:sldMk cId="2788159746" sldId="297"/>
            <ac:spMk id="47" creationId="{E009DD9B-5EE2-4C0D-8B2B-351C8C102205}"/>
          </ac:spMkLst>
        </pc:spChg>
        <pc:spChg chg="del">
          <ac:chgData name="saleem jumabhoy" userId="8e68eee4f0321008" providerId="Windows Live" clId="Web-{F21F6DEC-62F7-4A26-9D2D-58FA5FB53315}" dt="2022-02-02T07:53:47.764" v="150"/>
          <ac:spMkLst>
            <pc:docMk/>
            <pc:sldMk cId="2788159746" sldId="297"/>
            <ac:spMk id="48" creationId="{E720DB99-7745-4E75-9D96-AAB6D55C531E}"/>
          </ac:spMkLst>
        </pc:spChg>
        <pc:spChg chg="del">
          <ac:chgData name="saleem jumabhoy" userId="8e68eee4f0321008" providerId="Windows Live" clId="Web-{F21F6DEC-62F7-4A26-9D2D-58FA5FB53315}" dt="2022-02-02T07:53:47.764" v="150"/>
          <ac:spMkLst>
            <pc:docMk/>
            <pc:sldMk cId="2788159746" sldId="297"/>
            <ac:spMk id="49" creationId="{D68803C4-E159-4360-B7BB-74205C8F782D}"/>
          </ac:spMkLst>
        </pc:spChg>
        <pc:spChg chg="del">
          <ac:chgData name="saleem jumabhoy" userId="8e68eee4f0321008" providerId="Windows Live" clId="Web-{F21F6DEC-62F7-4A26-9D2D-58FA5FB53315}" dt="2022-02-02T07:53:47.764" v="150"/>
          <ac:spMkLst>
            <pc:docMk/>
            <pc:sldMk cId="2788159746" sldId="297"/>
            <ac:spMk id="50" creationId="{504B0465-3B07-49BF-BEA7-D81476246293}"/>
          </ac:spMkLst>
        </pc:spChg>
        <pc:spChg chg="del">
          <ac:chgData name="saleem jumabhoy" userId="8e68eee4f0321008" providerId="Windows Live" clId="Web-{F21F6DEC-62F7-4A26-9D2D-58FA5FB53315}" dt="2022-02-02T07:53:47.764" v="150"/>
          <ac:spMkLst>
            <pc:docMk/>
            <pc:sldMk cId="2788159746" sldId="297"/>
            <ac:spMk id="51" creationId="{49B7FFA5-14CB-4A4F-9BCC-CA3AA5D9D276}"/>
          </ac:spMkLst>
        </pc:spChg>
        <pc:spChg chg="del">
          <ac:chgData name="saleem jumabhoy" userId="8e68eee4f0321008" providerId="Windows Live" clId="Web-{F21F6DEC-62F7-4A26-9D2D-58FA5FB53315}" dt="2022-02-02T07:53:47.764" v="150"/>
          <ac:spMkLst>
            <pc:docMk/>
            <pc:sldMk cId="2788159746" sldId="297"/>
            <ac:spMk id="52" creationId="{04E48745-7512-4EC2-9E20-9092D12150CA}"/>
          </ac:spMkLst>
        </pc:spChg>
        <pc:grpChg chg="del">
          <ac:chgData name="saleem jumabhoy" userId="8e68eee4f0321008" providerId="Windows Live" clId="Web-{F21F6DEC-62F7-4A26-9D2D-58FA5FB53315}" dt="2022-02-02T07:53:47.764" v="150"/>
          <ac:grpSpMkLst>
            <pc:docMk/>
            <pc:sldMk cId="2788159746" sldId="297"/>
            <ac:grpSpMk id="46" creationId="{16DBFAD4-B5FC-442B-A283-381B01B195F7}"/>
          </ac:grpSpMkLst>
        </pc:grpChg>
      </pc:sldChg>
      <pc:sldChg chg="addSp delSp modSp new">
        <pc:chgData name="saleem jumabhoy" userId="8e68eee4f0321008" providerId="Windows Live" clId="Web-{F21F6DEC-62F7-4A26-9D2D-58FA5FB53315}" dt="2022-02-02T08:02:22.248" v="365" actId="20577"/>
        <pc:sldMkLst>
          <pc:docMk/>
          <pc:sldMk cId="190620998" sldId="298"/>
        </pc:sldMkLst>
        <pc:spChg chg="mod">
          <ac:chgData name="saleem jumabhoy" userId="8e68eee4f0321008" providerId="Windows Live" clId="Web-{F21F6DEC-62F7-4A26-9D2D-58FA5FB53315}" dt="2022-02-02T07:56:30.395" v="177" actId="20577"/>
          <ac:spMkLst>
            <pc:docMk/>
            <pc:sldMk cId="190620998" sldId="298"/>
            <ac:spMk id="2" creationId="{D6050DA0-5AA3-4C12-A566-47A8A40AE64C}"/>
          </ac:spMkLst>
        </pc:spChg>
        <pc:spChg chg="del">
          <ac:chgData name="saleem jumabhoy" userId="8e68eee4f0321008" providerId="Windows Live" clId="Web-{F21F6DEC-62F7-4A26-9D2D-58FA5FB53315}" dt="2022-02-02T07:56:04.050" v="171"/>
          <ac:spMkLst>
            <pc:docMk/>
            <pc:sldMk cId="190620998" sldId="298"/>
            <ac:spMk id="3" creationId="{DBB5923F-95D9-47F9-A25F-FDD6E2621F2C}"/>
          </ac:spMkLst>
        </pc:spChg>
        <pc:spChg chg="add mod">
          <ac:chgData name="saleem jumabhoy" userId="8e68eee4f0321008" providerId="Windows Live" clId="Web-{F21F6DEC-62F7-4A26-9D2D-58FA5FB53315}" dt="2022-02-02T07:58:16.585" v="230" actId="1076"/>
          <ac:spMkLst>
            <pc:docMk/>
            <pc:sldMk cId="190620998" sldId="298"/>
            <ac:spMk id="5" creationId="{2ACFD751-BAAA-498C-BF0E-4AC76A6EC92B}"/>
          </ac:spMkLst>
        </pc:spChg>
        <pc:spChg chg="add del">
          <ac:chgData name="saleem jumabhoy" userId="8e68eee4f0321008" providerId="Windows Live" clId="Web-{F21F6DEC-62F7-4A26-9D2D-58FA5FB53315}" dt="2022-02-02T07:57:09.818" v="180"/>
          <ac:spMkLst>
            <pc:docMk/>
            <pc:sldMk cId="190620998" sldId="298"/>
            <ac:spMk id="7" creationId="{C4097BED-07CD-4B38-8DDF-C9E099FAB522}"/>
          </ac:spMkLst>
        </pc:spChg>
        <pc:spChg chg="add mod">
          <ac:chgData name="saleem jumabhoy" userId="8e68eee4f0321008" providerId="Windows Live" clId="Web-{F21F6DEC-62F7-4A26-9D2D-58FA5FB53315}" dt="2022-02-02T07:58:57.696" v="255" actId="20577"/>
          <ac:spMkLst>
            <pc:docMk/>
            <pc:sldMk cId="190620998" sldId="298"/>
            <ac:spMk id="8" creationId="{1969B0D6-DD2B-4132-91F1-604B5B0A6127}"/>
          </ac:spMkLst>
        </pc:spChg>
        <pc:spChg chg="add mod">
          <ac:chgData name="saleem jumabhoy" userId="8e68eee4f0321008" providerId="Windows Live" clId="Web-{F21F6DEC-62F7-4A26-9D2D-58FA5FB53315}" dt="2022-02-02T07:59:20.634" v="262" actId="1076"/>
          <ac:spMkLst>
            <pc:docMk/>
            <pc:sldMk cId="190620998" sldId="298"/>
            <ac:spMk id="9" creationId="{AB9ED49B-2785-416D-8709-3759864E289D}"/>
          </ac:spMkLst>
        </pc:spChg>
        <pc:spChg chg="add mod">
          <ac:chgData name="saleem jumabhoy" userId="8e68eee4f0321008" providerId="Windows Live" clId="Web-{F21F6DEC-62F7-4A26-9D2D-58FA5FB53315}" dt="2022-02-02T08:00:07.901" v="291" actId="1076"/>
          <ac:spMkLst>
            <pc:docMk/>
            <pc:sldMk cId="190620998" sldId="298"/>
            <ac:spMk id="10" creationId="{FF73CBE6-8BB8-4DA9-B238-BE4DFCAD78AE}"/>
          </ac:spMkLst>
        </pc:spChg>
        <pc:spChg chg="add mod">
          <ac:chgData name="saleem jumabhoy" userId="8e68eee4f0321008" providerId="Windows Live" clId="Web-{F21F6DEC-62F7-4A26-9D2D-58FA5FB53315}" dt="2022-02-02T08:01:37.966" v="331" actId="1076"/>
          <ac:spMkLst>
            <pc:docMk/>
            <pc:sldMk cId="190620998" sldId="298"/>
            <ac:spMk id="11" creationId="{F46D1C3A-6BC1-4D32-BE46-B8280757FA7E}"/>
          </ac:spMkLst>
        </pc:spChg>
        <pc:spChg chg="add mod">
          <ac:chgData name="saleem jumabhoy" userId="8e68eee4f0321008" providerId="Windows Live" clId="Web-{F21F6DEC-62F7-4A26-9D2D-58FA5FB53315}" dt="2022-02-02T08:02:22.248" v="365" actId="20577"/>
          <ac:spMkLst>
            <pc:docMk/>
            <pc:sldMk cId="190620998" sldId="298"/>
            <ac:spMk id="12" creationId="{68CEB1E5-FFDB-4F8D-BB65-F77892BCC546}"/>
          </ac:spMkLst>
        </pc:spChg>
        <pc:picChg chg="add mod ord">
          <ac:chgData name="saleem jumabhoy" userId="8e68eee4f0321008" providerId="Windows Live" clId="Web-{F21F6DEC-62F7-4A26-9D2D-58FA5FB53315}" dt="2022-02-02T07:56:11.082" v="172" actId="1076"/>
          <ac:picMkLst>
            <pc:docMk/>
            <pc:sldMk cId="190620998" sldId="298"/>
            <ac:picMk id="4" creationId="{C8D4F74B-C1F3-4A48-8A50-E413A1BA43F1}"/>
          </ac:picMkLst>
        </pc:picChg>
      </pc:sldChg>
      <pc:sldChg chg="add del replId">
        <pc:chgData name="saleem jumabhoy" userId="8e68eee4f0321008" providerId="Windows Live" clId="Web-{F21F6DEC-62F7-4A26-9D2D-58FA5FB53315}" dt="2022-02-02T08:08:39.602" v="491"/>
        <pc:sldMkLst>
          <pc:docMk/>
          <pc:sldMk cId="1419427688" sldId="299"/>
        </pc:sldMkLst>
      </pc:sldChg>
      <pc:sldChg chg="addSp delSp modSp add replId">
        <pc:chgData name="saleem jumabhoy" userId="8e68eee4f0321008" providerId="Windows Live" clId="Web-{F21F6DEC-62F7-4A26-9D2D-58FA5FB53315}" dt="2022-02-02T08:17:34.445" v="650" actId="14100"/>
        <pc:sldMkLst>
          <pc:docMk/>
          <pc:sldMk cId="2660864832" sldId="299"/>
        </pc:sldMkLst>
        <pc:spChg chg="mod">
          <ac:chgData name="saleem jumabhoy" userId="8e68eee4f0321008" providerId="Windows Live" clId="Web-{F21F6DEC-62F7-4A26-9D2D-58FA5FB53315}" dt="2022-02-02T08:15:36.067" v="572" actId="20577"/>
          <ac:spMkLst>
            <pc:docMk/>
            <pc:sldMk cId="2660864832" sldId="299"/>
            <ac:spMk id="2" creationId="{1E27338B-6F24-4257-A5CD-3DF489445425}"/>
          </ac:spMkLst>
        </pc:spChg>
        <pc:spChg chg="del">
          <ac:chgData name="saleem jumabhoy" userId="8e68eee4f0321008" providerId="Windows Live" clId="Web-{F21F6DEC-62F7-4A26-9D2D-58FA5FB53315}" dt="2022-02-02T08:17:25.398" v="648"/>
          <ac:spMkLst>
            <pc:docMk/>
            <pc:sldMk cId="2660864832" sldId="299"/>
            <ac:spMk id="3" creationId="{F8E4821F-018D-476D-9E0C-324CCC0F37DC}"/>
          </ac:spMkLst>
        </pc:spChg>
        <pc:spChg chg="mod">
          <ac:chgData name="saleem jumabhoy" userId="8e68eee4f0321008" providerId="Windows Live" clId="Web-{F21F6DEC-62F7-4A26-9D2D-58FA5FB53315}" dt="2022-02-02T08:17:34.445" v="650" actId="14100"/>
          <ac:spMkLst>
            <pc:docMk/>
            <pc:sldMk cId="2660864832" sldId="299"/>
            <ac:spMk id="4" creationId="{69A33C04-70F8-4CA2-B132-5CF243708AF8}"/>
          </ac:spMkLst>
        </pc:spChg>
        <pc:spChg chg="add mod">
          <ac:chgData name="saleem jumabhoy" userId="8e68eee4f0321008" providerId="Windows Live" clId="Web-{F21F6DEC-62F7-4A26-9D2D-58FA5FB53315}" dt="2022-02-02T08:17:25.398" v="648"/>
          <ac:spMkLst>
            <pc:docMk/>
            <pc:sldMk cId="2660864832" sldId="299"/>
            <ac:spMk id="6" creationId="{BD93A925-54EA-404D-8735-B8A0E3AF363D}"/>
          </ac:spMkLst>
        </pc:spChg>
      </pc:sldChg>
    </pc:docChg>
  </pc:docChgLst>
  <pc:docChgLst>
    <pc:chgData name="Yoke Fuan Wong" userId="1d30b5eefd88a1e5" providerId="Windows Live" clId="Web-{FEC2BB54-35A7-459C-94DC-058CE1BA1DB4}"/>
    <pc:docChg chg="modSld">
      <pc:chgData name="Yoke Fuan Wong" userId="1d30b5eefd88a1e5" providerId="Windows Live" clId="Web-{FEC2BB54-35A7-459C-94DC-058CE1BA1DB4}" dt="2022-02-10T07:25:02.941" v="1488" actId="1076"/>
      <pc:docMkLst>
        <pc:docMk/>
      </pc:docMkLst>
      <pc:sldChg chg="modNotes">
        <pc:chgData name="Yoke Fuan Wong" userId="1d30b5eefd88a1e5" providerId="Windows Live" clId="Web-{FEC2BB54-35A7-459C-94DC-058CE1BA1DB4}" dt="2022-02-10T06:11:46.002" v="163"/>
        <pc:sldMkLst>
          <pc:docMk/>
          <pc:sldMk cId="1736628013" sldId="304"/>
        </pc:sldMkLst>
      </pc:sldChg>
      <pc:sldChg chg="modNotes">
        <pc:chgData name="Yoke Fuan Wong" userId="1d30b5eefd88a1e5" providerId="Windows Live" clId="Web-{FEC2BB54-35A7-459C-94DC-058CE1BA1DB4}" dt="2022-02-10T06:08:51.326" v="133"/>
        <pc:sldMkLst>
          <pc:docMk/>
          <pc:sldMk cId="2083010835" sldId="305"/>
        </pc:sldMkLst>
      </pc:sldChg>
      <pc:sldChg chg="addSp modSp modNotes">
        <pc:chgData name="Yoke Fuan Wong" userId="1d30b5eefd88a1e5" providerId="Windows Live" clId="Web-{FEC2BB54-35A7-459C-94DC-058CE1BA1DB4}" dt="2022-02-10T06:29:07.388" v="335"/>
        <pc:sldMkLst>
          <pc:docMk/>
          <pc:sldMk cId="518665420" sldId="306"/>
        </pc:sldMkLst>
        <pc:spChg chg="add mod">
          <ac:chgData name="Yoke Fuan Wong" userId="1d30b5eefd88a1e5" providerId="Windows Live" clId="Web-{FEC2BB54-35A7-459C-94DC-058CE1BA1DB4}" dt="2022-02-10T06:29:07.388" v="335"/>
          <ac:spMkLst>
            <pc:docMk/>
            <pc:sldMk cId="518665420" sldId="306"/>
            <ac:spMk id="3" creationId="{0FB7FECB-AA6A-4D4A-9A5A-A991FCE8B07A}"/>
          </ac:spMkLst>
        </pc:spChg>
      </pc:sldChg>
      <pc:sldChg chg="addSp modSp modNotes">
        <pc:chgData name="Yoke Fuan Wong" userId="1d30b5eefd88a1e5" providerId="Windows Live" clId="Web-{FEC2BB54-35A7-459C-94DC-058CE1BA1DB4}" dt="2022-02-10T06:27:22.026" v="275"/>
        <pc:sldMkLst>
          <pc:docMk/>
          <pc:sldMk cId="2462356966" sldId="307"/>
        </pc:sldMkLst>
        <pc:spChg chg="add mod">
          <ac:chgData name="Yoke Fuan Wong" userId="1d30b5eefd88a1e5" providerId="Windows Live" clId="Web-{FEC2BB54-35A7-459C-94DC-058CE1BA1DB4}" dt="2022-02-10T06:26:21.102" v="270"/>
          <ac:spMkLst>
            <pc:docMk/>
            <pc:sldMk cId="2462356966" sldId="307"/>
            <ac:spMk id="3" creationId="{ACFB57FE-F2F6-4889-8278-587E9CFC8834}"/>
          </ac:spMkLst>
        </pc:spChg>
        <pc:spChg chg="add mod">
          <ac:chgData name="Yoke Fuan Wong" userId="1d30b5eefd88a1e5" providerId="Windows Live" clId="Web-{FEC2BB54-35A7-459C-94DC-058CE1BA1DB4}" dt="2022-02-10T06:27:01.181" v="273"/>
          <ac:spMkLst>
            <pc:docMk/>
            <pc:sldMk cId="2462356966" sldId="307"/>
            <ac:spMk id="13" creationId="{4A65E205-8F36-47BC-800F-655CD1476C1A}"/>
          </ac:spMkLst>
        </pc:spChg>
        <pc:spChg chg="add mod">
          <ac:chgData name="Yoke Fuan Wong" userId="1d30b5eefd88a1e5" providerId="Windows Live" clId="Web-{FEC2BB54-35A7-459C-94DC-058CE1BA1DB4}" dt="2022-02-10T06:27:22.026" v="275"/>
          <ac:spMkLst>
            <pc:docMk/>
            <pc:sldMk cId="2462356966" sldId="307"/>
            <ac:spMk id="14" creationId="{6BB10DA7-B2B8-4271-814C-3D55C37BBF48}"/>
          </ac:spMkLst>
        </pc:spChg>
      </pc:sldChg>
      <pc:sldChg chg="addSp modSp modNotes">
        <pc:chgData name="Yoke Fuan Wong" userId="1d30b5eefd88a1e5" providerId="Windows Live" clId="Web-{FEC2BB54-35A7-459C-94DC-058CE1BA1DB4}" dt="2022-02-10T06:44:13.754" v="934"/>
        <pc:sldMkLst>
          <pc:docMk/>
          <pc:sldMk cId="3632410159" sldId="308"/>
        </pc:sldMkLst>
        <pc:spChg chg="add mod">
          <ac:chgData name="Yoke Fuan Wong" userId="1d30b5eefd88a1e5" providerId="Windows Live" clId="Web-{FEC2BB54-35A7-459C-94DC-058CE1BA1DB4}" dt="2022-02-10T06:44:13.754" v="934"/>
          <ac:spMkLst>
            <pc:docMk/>
            <pc:sldMk cId="3632410159" sldId="308"/>
            <ac:spMk id="5" creationId="{07CAC7FF-3917-4AD8-90D1-2A0BD276F198}"/>
          </ac:spMkLst>
        </pc:spChg>
      </pc:sldChg>
      <pc:sldChg chg="addSp modSp modNotes">
        <pc:chgData name="Yoke Fuan Wong" userId="1d30b5eefd88a1e5" providerId="Windows Live" clId="Web-{FEC2BB54-35A7-459C-94DC-058CE1BA1DB4}" dt="2022-02-10T07:22:00.874" v="1450"/>
        <pc:sldMkLst>
          <pc:docMk/>
          <pc:sldMk cId="3367394724" sldId="309"/>
        </pc:sldMkLst>
        <pc:spChg chg="add mod">
          <ac:chgData name="Yoke Fuan Wong" userId="1d30b5eefd88a1e5" providerId="Windows Live" clId="Web-{FEC2BB54-35A7-459C-94DC-058CE1BA1DB4}" dt="2022-02-10T06:58:58.011" v="1074"/>
          <ac:spMkLst>
            <pc:docMk/>
            <pc:sldMk cId="3367394724" sldId="309"/>
            <ac:spMk id="3" creationId="{7B36743E-77DB-4B90-90A5-7E3F1E8D06FB}"/>
          </ac:spMkLst>
        </pc:spChg>
        <pc:picChg chg="add mod">
          <ac:chgData name="Yoke Fuan Wong" userId="1d30b5eefd88a1e5" providerId="Windows Live" clId="Web-{FEC2BB54-35A7-459C-94DC-058CE1BA1DB4}" dt="2022-02-10T06:59:20.777" v="1077" actId="14100"/>
          <ac:picMkLst>
            <pc:docMk/>
            <pc:sldMk cId="3367394724" sldId="309"/>
            <ac:picMk id="4" creationId="{759A9F5D-3FBD-454A-9AA4-CE470E069D15}"/>
          </ac:picMkLst>
        </pc:picChg>
        <pc:picChg chg="add mod">
          <ac:chgData name="Yoke Fuan Wong" userId="1d30b5eefd88a1e5" providerId="Windows Live" clId="Web-{FEC2BB54-35A7-459C-94DC-058CE1BA1DB4}" dt="2022-02-10T06:59:33.793" v="1079" actId="14100"/>
          <ac:picMkLst>
            <pc:docMk/>
            <pc:sldMk cId="3367394724" sldId="309"/>
            <ac:picMk id="5" creationId="{4D57687B-4849-4B39-AE57-F9A41EB224B2}"/>
          </ac:picMkLst>
        </pc:picChg>
        <pc:picChg chg="add mod">
          <ac:chgData name="Yoke Fuan Wong" userId="1d30b5eefd88a1e5" providerId="Windows Live" clId="Web-{FEC2BB54-35A7-459C-94DC-058CE1BA1DB4}" dt="2022-02-10T06:59:17.918" v="1076" actId="14100"/>
          <ac:picMkLst>
            <pc:docMk/>
            <pc:sldMk cId="3367394724" sldId="309"/>
            <ac:picMk id="16" creationId="{8E391235-3703-4CFB-908B-795F9D235D52}"/>
          </ac:picMkLst>
        </pc:picChg>
      </pc:sldChg>
      <pc:sldChg chg="modNotes">
        <pc:chgData name="Yoke Fuan Wong" userId="1d30b5eefd88a1e5" providerId="Windows Live" clId="Web-{FEC2BB54-35A7-459C-94DC-058CE1BA1DB4}" dt="2022-02-10T06:59:50.075" v="1080"/>
        <pc:sldMkLst>
          <pc:docMk/>
          <pc:sldMk cId="2046975297" sldId="310"/>
        </pc:sldMkLst>
      </pc:sldChg>
      <pc:sldChg chg="addSp modSp modNotes">
        <pc:chgData name="Yoke Fuan Wong" userId="1d30b5eefd88a1e5" providerId="Windows Live" clId="Web-{FEC2BB54-35A7-459C-94DC-058CE1BA1DB4}" dt="2022-02-10T07:25:02.941" v="1488" actId="1076"/>
        <pc:sldMkLst>
          <pc:docMk/>
          <pc:sldMk cId="1702655892" sldId="311"/>
        </pc:sldMkLst>
        <pc:spChg chg="add mod">
          <ac:chgData name="Yoke Fuan Wong" userId="1d30b5eefd88a1e5" providerId="Windows Live" clId="Web-{FEC2BB54-35A7-459C-94DC-058CE1BA1DB4}" dt="2022-02-10T07:24:59.144" v="1487" actId="20577"/>
          <ac:spMkLst>
            <pc:docMk/>
            <pc:sldMk cId="1702655892" sldId="311"/>
            <ac:spMk id="3" creationId="{A0217581-45D0-47F5-8618-483DD80B6C9D}"/>
          </ac:spMkLst>
        </pc:spChg>
        <pc:picChg chg="add mod">
          <ac:chgData name="Yoke Fuan Wong" userId="1d30b5eefd88a1e5" providerId="Windows Live" clId="Web-{FEC2BB54-35A7-459C-94DC-058CE1BA1DB4}" dt="2022-02-10T07:01:54.266" v="1089" actId="1076"/>
          <ac:picMkLst>
            <pc:docMk/>
            <pc:sldMk cId="1702655892" sldId="311"/>
            <ac:picMk id="5" creationId="{B39F90DE-3CE9-4D25-ADE9-DD34E31DD057}"/>
          </ac:picMkLst>
        </pc:picChg>
        <pc:picChg chg="add mod">
          <ac:chgData name="Yoke Fuan Wong" userId="1d30b5eefd88a1e5" providerId="Windows Live" clId="Web-{FEC2BB54-35A7-459C-94DC-058CE1BA1DB4}" dt="2022-02-10T07:25:02.941" v="1488" actId="1076"/>
          <ac:picMkLst>
            <pc:docMk/>
            <pc:sldMk cId="1702655892" sldId="311"/>
            <ac:picMk id="7" creationId="{7621804A-DB93-4EE2-9259-0FD1D8A540F1}"/>
          </ac:picMkLst>
        </pc:picChg>
        <pc:picChg chg="add mod">
          <ac:chgData name="Yoke Fuan Wong" userId="1d30b5eefd88a1e5" providerId="Windows Live" clId="Web-{FEC2BB54-35A7-459C-94DC-058CE1BA1DB4}" dt="2022-02-10T07:24:52.988" v="1477" actId="1076"/>
          <ac:picMkLst>
            <pc:docMk/>
            <pc:sldMk cId="1702655892" sldId="311"/>
            <ac:picMk id="10" creationId="{62E2AE47-76A1-4727-8F9F-B068E5B8247D}"/>
          </ac:picMkLst>
        </pc:picChg>
      </pc:sldChg>
      <pc:sldChg chg="addSp modSp modNotes">
        <pc:chgData name="Yoke Fuan Wong" userId="1d30b5eefd88a1e5" providerId="Windows Live" clId="Web-{FEC2BB54-35A7-459C-94DC-058CE1BA1DB4}" dt="2022-02-10T07:07:09.664" v="1175" actId="1076"/>
        <pc:sldMkLst>
          <pc:docMk/>
          <pc:sldMk cId="1307563525" sldId="312"/>
        </pc:sldMkLst>
        <pc:spChg chg="add mod">
          <ac:chgData name="Yoke Fuan Wong" userId="1d30b5eefd88a1e5" providerId="Windows Live" clId="Web-{FEC2BB54-35A7-459C-94DC-058CE1BA1DB4}" dt="2022-02-10T07:05:44.896" v="1140" actId="1076"/>
          <ac:spMkLst>
            <pc:docMk/>
            <pc:sldMk cId="1307563525" sldId="312"/>
            <ac:spMk id="4" creationId="{69E7687B-B5E4-49FF-8641-6E69C75B6CA9}"/>
          </ac:spMkLst>
        </pc:spChg>
        <pc:spChg chg="add mod">
          <ac:chgData name="Yoke Fuan Wong" userId="1d30b5eefd88a1e5" providerId="Windows Live" clId="Web-{FEC2BB54-35A7-459C-94DC-058CE1BA1DB4}" dt="2022-02-10T07:05:19.458" v="1136" actId="1076"/>
          <ac:spMkLst>
            <pc:docMk/>
            <pc:sldMk cId="1307563525" sldId="312"/>
            <ac:spMk id="6" creationId="{E49E1F70-BF1E-4421-9FB3-0C82030123A2}"/>
          </ac:spMkLst>
        </pc:spChg>
        <pc:spChg chg="add mod">
          <ac:chgData name="Yoke Fuan Wong" userId="1d30b5eefd88a1e5" providerId="Windows Live" clId="Web-{FEC2BB54-35A7-459C-94DC-058CE1BA1DB4}" dt="2022-02-10T07:07:01.133" v="1173" actId="1076"/>
          <ac:spMkLst>
            <pc:docMk/>
            <pc:sldMk cId="1307563525" sldId="312"/>
            <ac:spMk id="16" creationId="{3CC08049-3F87-48BF-8529-89975AA1FE18}"/>
          </ac:spMkLst>
        </pc:spChg>
        <pc:cxnChg chg="add mod">
          <ac:chgData name="Yoke Fuan Wong" userId="1d30b5eefd88a1e5" providerId="Windows Live" clId="Web-{FEC2BB54-35A7-459C-94DC-058CE1BA1DB4}" dt="2022-02-10T07:05:37.209" v="1139"/>
          <ac:cxnSpMkLst>
            <pc:docMk/>
            <pc:sldMk cId="1307563525" sldId="312"/>
            <ac:cxnSpMk id="7" creationId="{AC2A9011-45F2-4B42-A118-1E0AD528DC0A}"/>
          </ac:cxnSpMkLst>
        </pc:cxnChg>
        <pc:cxnChg chg="add mod">
          <ac:chgData name="Yoke Fuan Wong" userId="1d30b5eefd88a1e5" providerId="Windows Live" clId="Web-{FEC2BB54-35A7-459C-94DC-058CE1BA1DB4}" dt="2022-02-10T07:05:55.350" v="1142" actId="1076"/>
          <ac:cxnSpMkLst>
            <pc:docMk/>
            <pc:sldMk cId="1307563525" sldId="312"/>
            <ac:cxnSpMk id="15" creationId="{23B7A854-F100-4073-8189-0C2420184F3B}"/>
          </ac:cxnSpMkLst>
        </pc:cxnChg>
        <pc:cxnChg chg="add mod">
          <ac:chgData name="Yoke Fuan Wong" userId="1d30b5eefd88a1e5" providerId="Windows Live" clId="Web-{FEC2BB54-35A7-459C-94DC-058CE1BA1DB4}" dt="2022-02-10T07:07:09.664" v="1175" actId="1076"/>
          <ac:cxnSpMkLst>
            <pc:docMk/>
            <pc:sldMk cId="1307563525" sldId="312"/>
            <ac:cxnSpMk id="17" creationId="{BCAE1D54-B552-4381-A462-ADBD5B8283C1}"/>
          </ac:cxnSpMkLst>
        </pc:cxnChg>
      </pc:sldChg>
      <pc:sldChg chg="modNotes">
        <pc:chgData name="Yoke Fuan Wong" userId="1d30b5eefd88a1e5" providerId="Windows Live" clId="Web-{FEC2BB54-35A7-459C-94DC-058CE1BA1DB4}" dt="2022-02-10T07:08:41.245" v="1178"/>
        <pc:sldMkLst>
          <pc:docMk/>
          <pc:sldMk cId="792802552" sldId="313"/>
        </pc:sldMkLst>
      </pc:sldChg>
      <pc:sldChg chg="addSp modSp modNotes">
        <pc:chgData name="Yoke Fuan Wong" userId="1d30b5eefd88a1e5" providerId="Windows Live" clId="Web-{FEC2BB54-35A7-459C-94DC-058CE1BA1DB4}" dt="2022-02-10T06:45:05.412" v="938"/>
        <pc:sldMkLst>
          <pc:docMk/>
          <pc:sldMk cId="3469232354" sldId="314"/>
        </pc:sldMkLst>
        <pc:spChg chg="add mod">
          <ac:chgData name="Yoke Fuan Wong" userId="1d30b5eefd88a1e5" providerId="Windows Live" clId="Web-{FEC2BB54-35A7-459C-94DC-058CE1BA1DB4}" dt="2022-02-10T06:45:05.412" v="938"/>
          <ac:spMkLst>
            <pc:docMk/>
            <pc:sldMk cId="3469232354" sldId="314"/>
            <ac:spMk id="3" creationId="{33F56B7E-75B1-46F6-B01B-36ED6AF2F85B}"/>
          </ac:spMkLst>
        </pc:spChg>
        <pc:picChg chg="mod">
          <ac:chgData name="Yoke Fuan Wong" userId="1d30b5eefd88a1e5" providerId="Windows Live" clId="Web-{FEC2BB54-35A7-459C-94DC-058CE1BA1DB4}" dt="2022-02-10T06:29:32.857" v="341" actId="14100"/>
          <ac:picMkLst>
            <pc:docMk/>
            <pc:sldMk cId="3469232354" sldId="314"/>
            <ac:picMk id="5" creationId="{FDFE0C5E-D788-45DA-A22F-EBC596D0ACF3}"/>
          </ac:picMkLst>
        </pc:picChg>
      </pc:sldChg>
      <pc:sldChg chg="addSp delSp modSp modNotes">
        <pc:chgData name="Yoke Fuan Wong" userId="1d30b5eefd88a1e5" providerId="Windows Live" clId="Web-{FEC2BB54-35A7-459C-94DC-058CE1BA1DB4}" dt="2022-02-10T07:16:39.913" v="1396" actId="20577"/>
        <pc:sldMkLst>
          <pc:docMk/>
          <pc:sldMk cId="3702138476" sldId="318"/>
        </pc:sldMkLst>
        <pc:spChg chg="add mod">
          <ac:chgData name="Yoke Fuan Wong" userId="1d30b5eefd88a1e5" providerId="Windows Live" clId="Web-{FEC2BB54-35A7-459C-94DC-058CE1BA1DB4}" dt="2022-02-10T07:14:52.254" v="1364" actId="14100"/>
          <ac:spMkLst>
            <pc:docMk/>
            <pc:sldMk cId="3702138476" sldId="318"/>
            <ac:spMk id="3" creationId="{99F92F13-4C14-47D6-AF7D-A756EF581CBB}"/>
          </ac:spMkLst>
        </pc:spChg>
        <pc:spChg chg="add mod">
          <ac:chgData name="Yoke Fuan Wong" userId="1d30b5eefd88a1e5" providerId="Windows Live" clId="Web-{FEC2BB54-35A7-459C-94DC-058CE1BA1DB4}" dt="2022-02-10T07:15:06.848" v="1369" actId="20577"/>
          <ac:spMkLst>
            <pc:docMk/>
            <pc:sldMk cId="3702138476" sldId="318"/>
            <ac:spMk id="24" creationId="{BC5B6ECB-CF8B-4744-BFD5-B09AABCA1457}"/>
          </ac:spMkLst>
        </pc:spChg>
        <pc:spChg chg="add mod">
          <ac:chgData name="Yoke Fuan Wong" userId="1d30b5eefd88a1e5" providerId="Windows Live" clId="Web-{FEC2BB54-35A7-459C-94DC-058CE1BA1DB4}" dt="2022-02-10T07:15:19.505" v="1373" actId="20577"/>
          <ac:spMkLst>
            <pc:docMk/>
            <pc:sldMk cId="3702138476" sldId="318"/>
            <ac:spMk id="28" creationId="{F747191F-8C9F-4D48-8362-C6BEB8AC4B3A}"/>
          </ac:spMkLst>
        </pc:spChg>
        <pc:spChg chg="add del mod">
          <ac:chgData name="Yoke Fuan Wong" userId="1d30b5eefd88a1e5" providerId="Windows Live" clId="Web-{FEC2BB54-35A7-459C-94DC-058CE1BA1DB4}" dt="2022-02-10T07:15:34.224" v="1376"/>
          <ac:spMkLst>
            <pc:docMk/>
            <pc:sldMk cId="3702138476" sldId="318"/>
            <ac:spMk id="30" creationId="{D451A8E9-B912-459C-B342-BF172D894520}"/>
          </ac:spMkLst>
        </pc:spChg>
        <pc:spChg chg="add mod">
          <ac:chgData name="Yoke Fuan Wong" userId="1d30b5eefd88a1e5" providerId="Windows Live" clId="Web-{FEC2BB54-35A7-459C-94DC-058CE1BA1DB4}" dt="2022-02-10T07:15:47.958" v="1380" actId="20577"/>
          <ac:spMkLst>
            <pc:docMk/>
            <pc:sldMk cId="3702138476" sldId="318"/>
            <ac:spMk id="31" creationId="{E9B55004-7C13-475D-951F-F6631FB37D2C}"/>
          </ac:spMkLst>
        </pc:spChg>
        <pc:spChg chg="add mod">
          <ac:chgData name="Yoke Fuan Wong" userId="1d30b5eefd88a1e5" providerId="Windows Live" clId="Web-{FEC2BB54-35A7-459C-94DC-058CE1BA1DB4}" dt="2022-02-10T07:16:04.803" v="1384" actId="20577"/>
          <ac:spMkLst>
            <pc:docMk/>
            <pc:sldMk cId="3702138476" sldId="318"/>
            <ac:spMk id="32" creationId="{B369CBF5-04DF-433D-AE8C-BB678E157B9C}"/>
          </ac:spMkLst>
        </pc:spChg>
        <pc:spChg chg="add mod">
          <ac:chgData name="Yoke Fuan Wong" userId="1d30b5eefd88a1e5" providerId="Windows Live" clId="Web-{FEC2BB54-35A7-459C-94DC-058CE1BA1DB4}" dt="2022-02-10T07:16:15.975" v="1388" actId="20577"/>
          <ac:spMkLst>
            <pc:docMk/>
            <pc:sldMk cId="3702138476" sldId="318"/>
            <ac:spMk id="33" creationId="{5AE019CF-CD29-4D0C-9CC0-3D088E4E537A}"/>
          </ac:spMkLst>
        </pc:spChg>
        <pc:spChg chg="add mod">
          <ac:chgData name="Yoke Fuan Wong" userId="1d30b5eefd88a1e5" providerId="Windows Live" clId="Web-{FEC2BB54-35A7-459C-94DC-058CE1BA1DB4}" dt="2022-02-10T07:16:28.335" v="1392" actId="20577"/>
          <ac:spMkLst>
            <pc:docMk/>
            <pc:sldMk cId="3702138476" sldId="318"/>
            <ac:spMk id="34" creationId="{A229DBDC-7C75-422F-A03D-BFA3003C2B9F}"/>
          </ac:spMkLst>
        </pc:spChg>
        <pc:spChg chg="add mod">
          <ac:chgData name="Yoke Fuan Wong" userId="1d30b5eefd88a1e5" providerId="Windows Live" clId="Web-{FEC2BB54-35A7-459C-94DC-058CE1BA1DB4}" dt="2022-02-10T07:16:39.913" v="1396" actId="20577"/>
          <ac:spMkLst>
            <pc:docMk/>
            <pc:sldMk cId="3702138476" sldId="318"/>
            <ac:spMk id="35" creationId="{F1F3E605-87C3-453E-96B1-BFA6FAD6AA9B}"/>
          </ac:spMkLst>
        </pc:spChg>
      </pc:sldChg>
      <pc:sldChg chg="modNotes">
        <pc:chgData name="Yoke Fuan Wong" userId="1d30b5eefd88a1e5" providerId="Windows Live" clId="Web-{FEC2BB54-35A7-459C-94DC-058CE1BA1DB4}" dt="2022-02-10T06:13:55.505" v="171"/>
        <pc:sldMkLst>
          <pc:docMk/>
          <pc:sldMk cId="1283074309" sldId="319"/>
        </pc:sldMkLst>
      </pc:sldChg>
      <pc:sldChg chg="modNotes">
        <pc:chgData name="Yoke Fuan Wong" userId="1d30b5eefd88a1e5" providerId="Windows Live" clId="Web-{FEC2BB54-35A7-459C-94DC-058CE1BA1DB4}" dt="2022-02-10T02:00:19.339" v="119"/>
        <pc:sldMkLst>
          <pc:docMk/>
          <pc:sldMk cId="1366781786" sldId="321"/>
        </pc:sldMkLst>
      </pc:sldChg>
      <pc:sldChg chg="modNotes">
        <pc:chgData name="Yoke Fuan Wong" userId="1d30b5eefd88a1e5" providerId="Windows Live" clId="Web-{FEC2BB54-35A7-459C-94DC-058CE1BA1DB4}" dt="2022-02-10T07:18:43.166" v="1398"/>
        <pc:sldMkLst>
          <pc:docMk/>
          <pc:sldMk cId="3222735441" sldId="337"/>
        </pc:sldMkLst>
      </pc:sldChg>
      <pc:sldChg chg="modNotes">
        <pc:chgData name="Yoke Fuan Wong" userId="1d30b5eefd88a1e5" providerId="Windows Live" clId="Web-{FEC2BB54-35A7-459C-94DC-058CE1BA1DB4}" dt="2022-02-10T07:19:47.230" v="1402"/>
        <pc:sldMkLst>
          <pc:docMk/>
          <pc:sldMk cId="1780940798" sldId="338"/>
        </pc:sldMkLst>
      </pc:sldChg>
      <pc:sldChg chg="addSp modSp modNotes">
        <pc:chgData name="Yoke Fuan Wong" userId="1d30b5eefd88a1e5" providerId="Windows Live" clId="Web-{FEC2BB54-35A7-459C-94DC-058CE1BA1DB4}" dt="2022-02-10T07:13:42.565" v="1355"/>
        <pc:sldMkLst>
          <pc:docMk/>
          <pc:sldMk cId="3666553124" sldId="340"/>
        </pc:sldMkLst>
        <pc:spChg chg="add mod">
          <ac:chgData name="Yoke Fuan Wong" userId="1d30b5eefd88a1e5" providerId="Windows Live" clId="Web-{FEC2BB54-35A7-459C-94DC-058CE1BA1DB4}" dt="2022-02-10T07:12:57.892" v="1347" actId="20577"/>
          <ac:spMkLst>
            <pc:docMk/>
            <pc:sldMk cId="3666553124" sldId="340"/>
            <ac:spMk id="3" creationId="{3373B853-9F78-4F61-ADAD-187C7BBFDF88}"/>
          </ac:spMkLst>
        </pc:spChg>
      </pc:sldChg>
    </pc:docChg>
  </pc:docChgLst>
  <pc:docChgLst>
    <pc:chgData name="Yoke Fuan Wong" userId="1d30b5eefd88a1e5" providerId="Windows Live" clId="Web-{B7579B89-FC26-4D74-803E-DA7560B012E3}"/>
    <pc:docChg chg="modSld">
      <pc:chgData name="Yoke Fuan Wong" userId="1d30b5eefd88a1e5" providerId="Windows Live" clId="Web-{B7579B89-FC26-4D74-803E-DA7560B012E3}" dt="2022-02-03T10:57:51.705" v="320" actId="20577"/>
      <pc:docMkLst>
        <pc:docMk/>
      </pc:docMkLst>
      <pc:sldChg chg="modSp">
        <pc:chgData name="Yoke Fuan Wong" userId="1d30b5eefd88a1e5" providerId="Windows Live" clId="Web-{B7579B89-FC26-4D74-803E-DA7560B012E3}" dt="2022-02-03T10:57:51.705" v="320" actId="20577"/>
        <pc:sldMkLst>
          <pc:docMk/>
          <pc:sldMk cId="3672564797" sldId="289"/>
        </pc:sldMkLst>
        <pc:spChg chg="mod">
          <ac:chgData name="Yoke Fuan Wong" userId="1d30b5eefd88a1e5" providerId="Windows Live" clId="Web-{B7579B89-FC26-4D74-803E-DA7560B012E3}" dt="2022-02-03T10:57:51.705" v="320" actId="20577"/>
          <ac:spMkLst>
            <pc:docMk/>
            <pc:sldMk cId="3672564797" sldId="289"/>
            <ac:spMk id="3" creationId="{F8E4821F-018D-476D-9E0C-324CCC0F37DC}"/>
          </ac:spMkLst>
        </pc:spChg>
      </pc:sldChg>
      <pc:sldChg chg="addSp modSp">
        <pc:chgData name="Yoke Fuan Wong" userId="1d30b5eefd88a1e5" providerId="Windows Live" clId="Web-{B7579B89-FC26-4D74-803E-DA7560B012E3}" dt="2022-02-03T10:42:03.624" v="135" actId="14100"/>
        <pc:sldMkLst>
          <pc:docMk/>
          <pc:sldMk cId="1736628013" sldId="304"/>
        </pc:sldMkLst>
        <pc:spChg chg="mod">
          <ac:chgData name="Yoke Fuan Wong" userId="1d30b5eefd88a1e5" providerId="Windows Live" clId="Web-{B7579B89-FC26-4D74-803E-DA7560B012E3}" dt="2022-02-03T10:41:40.499" v="130" actId="1076"/>
          <ac:spMkLst>
            <pc:docMk/>
            <pc:sldMk cId="1736628013" sldId="304"/>
            <ac:spMk id="4" creationId="{9142EF27-7733-4D1E-8265-8BB5717C72C6}"/>
          </ac:spMkLst>
        </pc:spChg>
        <pc:picChg chg="mod">
          <ac:chgData name="Yoke Fuan Wong" userId="1d30b5eefd88a1e5" providerId="Windows Live" clId="Web-{B7579B89-FC26-4D74-803E-DA7560B012E3}" dt="2022-02-03T10:41:56.577" v="132" actId="1076"/>
          <ac:picMkLst>
            <pc:docMk/>
            <pc:sldMk cId="1736628013" sldId="304"/>
            <ac:picMk id="5" creationId="{CF84CC0B-A46C-4E69-A1F3-59E600FE8463}"/>
          </ac:picMkLst>
        </pc:picChg>
        <pc:picChg chg="add mod">
          <ac:chgData name="Yoke Fuan Wong" userId="1d30b5eefd88a1e5" providerId="Windows Live" clId="Web-{B7579B89-FC26-4D74-803E-DA7560B012E3}" dt="2022-02-03T10:42:03.624" v="135" actId="14100"/>
          <ac:picMkLst>
            <pc:docMk/>
            <pc:sldMk cId="1736628013" sldId="304"/>
            <ac:picMk id="6" creationId="{E40EE2DB-A751-4F7A-AEEB-BFF9BF3A2ADB}"/>
          </ac:picMkLst>
        </pc:picChg>
      </pc:sldChg>
      <pc:sldChg chg="modSp">
        <pc:chgData name="Yoke Fuan Wong" userId="1d30b5eefd88a1e5" providerId="Windows Live" clId="Web-{B7579B89-FC26-4D74-803E-DA7560B012E3}" dt="2022-02-03T10:40:47.935" v="128" actId="20577"/>
        <pc:sldMkLst>
          <pc:docMk/>
          <pc:sldMk cId="2462356966" sldId="307"/>
        </pc:sldMkLst>
        <pc:spChg chg="mod">
          <ac:chgData name="Yoke Fuan Wong" userId="1d30b5eefd88a1e5" providerId="Windows Live" clId="Web-{B7579B89-FC26-4D74-803E-DA7560B012E3}" dt="2022-02-03T10:40:47.935" v="128" actId="20577"/>
          <ac:spMkLst>
            <pc:docMk/>
            <pc:sldMk cId="2462356966" sldId="307"/>
            <ac:spMk id="4" creationId="{9142EF27-7733-4D1E-8265-8BB5717C72C6}"/>
          </ac:spMkLst>
        </pc:spChg>
      </pc:sldChg>
      <pc:sldChg chg="modSp">
        <pc:chgData name="Yoke Fuan Wong" userId="1d30b5eefd88a1e5" providerId="Windows Live" clId="Web-{B7579B89-FC26-4D74-803E-DA7560B012E3}" dt="2022-02-03T10:40:42.638" v="125" actId="20577"/>
        <pc:sldMkLst>
          <pc:docMk/>
          <pc:sldMk cId="1283074309" sldId="319"/>
        </pc:sldMkLst>
        <pc:spChg chg="mod">
          <ac:chgData name="Yoke Fuan Wong" userId="1d30b5eefd88a1e5" providerId="Windows Live" clId="Web-{B7579B89-FC26-4D74-803E-DA7560B012E3}" dt="2022-02-03T10:40:42.638" v="125" actId="20577"/>
          <ac:spMkLst>
            <pc:docMk/>
            <pc:sldMk cId="1283074309" sldId="319"/>
            <ac:spMk id="4" creationId="{9142EF27-7733-4D1E-8265-8BB5717C72C6}"/>
          </ac:spMkLst>
        </pc:spChg>
      </pc:sldChg>
    </pc:docChg>
  </pc:docChgLst>
  <pc:docChgLst>
    <pc:chgData name="Yoke Fuan Wong" userId="1d30b5eefd88a1e5" providerId="Windows Live" clId="Web-{0FCCF71E-27D7-4186-ADAB-74D56ED36007}"/>
    <pc:docChg chg="modSld">
      <pc:chgData name="Yoke Fuan Wong" userId="1d30b5eefd88a1e5" providerId="Windows Live" clId="Web-{0FCCF71E-27D7-4186-ADAB-74D56ED36007}" dt="2022-02-10T14:50:40.569" v="311"/>
      <pc:docMkLst>
        <pc:docMk/>
      </pc:docMkLst>
      <pc:sldChg chg="modNotes">
        <pc:chgData name="Yoke Fuan Wong" userId="1d30b5eefd88a1e5" providerId="Windows Live" clId="Web-{0FCCF71E-27D7-4186-ADAB-74D56ED36007}" dt="2022-02-10T11:36:37.724" v="13"/>
        <pc:sldMkLst>
          <pc:docMk/>
          <pc:sldMk cId="1736628013" sldId="304"/>
        </pc:sldMkLst>
      </pc:sldChg>
      <pc:sldChg chg="modNotes">
        <pc:chgData name="Yoke Fuan Wong" userId="1d30b5eefd88a1e5" providerId="Windows Live" clId="Web-{0FCCF71E-27D7-4186-ADAB-74D56ED36007}" dt="2022-02-10T11:33:39.829" v="7"/>
        <pc:sldMkLst>
          <pc:docMk/>
          <pc:sldMk cId="2083010835" sldId="305"/>
        </pc:sldMkLst>
      </pc:sldChg>
      <pc:sldChg chg="modNotes">
        <pc:chgData name="Yoke Fuan Wong" userId="1d30b5eefd88a1e5" providerId="Windows Live" clId="Web-{0FCCF71E-27D7-4186-ADAB-74D56ED36007}" dt="2022-02-10T14:38:08.288" v="224"/>
        <pc:sldMkLst>
          <pc:docMk/>
          <pc:sldMk cId="518665420" sldId="306"/>
        </pc:sldMkLst>
      </pc:sldChg>
      <pc:sldChg chg="modNotes">
        <pc:chgData name="Yoke Fuan Wong" userId="1d30b5eefd88a1e5" providerId="Windows Live" clId="Web-{0FCCF71E-27D7-4186-ADAB-74D56ED36007}" dt="2022-02-10T13:25:49.402" v="53"/>
        <pc:sldMkLst>
          <pc:docMk/>
          <pc:sldMk cId="2462356966" sldId="307"/>
        </pc:sldMkLst>
      </pc:sldChg>
      <pc:sldChg chg="modSp modNotes">
        <pc:chgData name="Yoke Fuan Wong" userId="1d30b5eefd88a1e5" providerId="Windows Live" clId="Web-{0FCCF71E-27D7-4186-ADAB-74D56ED36007}" dt="2022-02-10T13:38:41.015" v="137"/>
        <pc:sldMkLst>
          <pc:docMk/>
          <pc:sldMk cId="3367394724" sldId="309"/>
        </pc:sldMkLst>
        <pc:spChg chg="mod">
          <ac:chgData name="Yoke Fuan Wong" userId="1d30b5eefd88a1e5" providerId="Windows Live" clId="Web-{0FCCF71E-27D7-4186-ADAB-74D56ED36007}" dt="2022-02-10T13:32:19.005" v="94" actId="20577"/>
          <ac:spMkLst>
            <pc:docMk/>
            <pc:sldMk cId="3367394724" sldId="309"/>
            <ac:spMk id="3" creationId="{7B36743E-77DB-4B90-90A5-7E3F1E8D06FB}"/>
          </ac:spMkLst>
        </pc:spChg>
        <pc:picChg chg="mod">
          <ac:chgData name="Yoke Fuan Wong" userId="1d30b5eefd88a1e5" providerId="Windows Live" clId="Web-{0FCCF71E-27D7-4186-ADAB-74D56ED36007}" dt="2022-02-10T13:32:22.865" v="96" actId="1076"/>
          <ac:picMkLst>
            <pc:docMk/>
            <pc:sldMk cId="3367394724" sldId="309"/>
            <ac:picMk id="4" creationId="{759A9F5D-3FBD-454A-9AA4-CE470E069D15}"/>
          </ac:picMkLst>
        </pc:picChg>
        <pc:picChg chg="mod">
          <ac:chgData name="Yoke Fuan Wong" userId="1d30b5eefd88a1e5" providerId="Windows Live" clId="Web-{0FCCF71E-27D7-4186-ADAB-74D56ED36007}" dt="2022-02-10T13:32:29.771" v="97" actId="1076"/>
          <ac:picMkLst>
            <pc:docMk/>
            <pc:sldMk cId="3367394724" sldId="309"/>
            <ac:picMk id="5" creationId="{4D57687B-4849-4B39-AE57-F9A41EB224B2}"/>
          </ac:picMkLst>
        </pc:picChg>
        <pc:picChg chg="mod">
          <ac:chgData name="Yoke Fuan Wong" userId="1d30b5eefd88a1e5" providerId="Windows Live" clId="Web-{0FCCF71E-27D7-4186-ADAB-74D56ED36007}" dt="2022-02-10T13:32:34.912" v="98" actId="1076"/>
          <ac:picMkLst>
            <pc:docMk/>
            <pc:sldMk cId="3367394724" sldId="309"/>
            <ac:picMk id="16" creationId="{8E391235-3703-4CFB-908B-795F9D235D52}"/>
          </ac:picMkLst>
        </pc:picChg>
      </pc:sldChg>
      <pc:sldChg chg="modNotes">
        <pc:chgData name="Yoke Fuan Wong" userId="1d30b5eefd88a1e5" providerId="Windows Live" clId="Web-{0FCCF71E-27D7-4186-ADAB-74D56ED36007}" dt="2022-02-10T12:04:32.641" v="40"/>
        <pc:sldMkLst>
          <pc:docMk/>
          <pc:sldMk cId="2046975297" sldId="310"/>
        </pc:sldMkLst>
      </pc:sldChg>
      <pc:sldChg chg="addSp delSp modSp modNotes">
        <pc:chgData name="Yoke Fuan Wong" userId="1d30b5eefd88a1e5" providerId="Windows Live" clId="Web-{0FCCF71E-27D7-4186-ADAB-74D56ED36007}" dt="2022-02-10T14:46:50.361" v="309"/>
        <pc:sldMkLst>
          <pc:docMk/>
          <pc:sldMk cId="1702655892" sldId="311"/>
        </pc:sldMkLst>
        <pc:spChg chg="mod">
          <ac:chgData name="Yoke Fuan Wong" userId="1d30b5eefd88a1e5" providerId="Windows Live" clId="Web-{0FCCF71E-27D7-4186-ADAB-74D56ED36007}" dt="2022-02-10T13:34:49.025" v="130" actId="20577"/>
          <ac:spMkLst>
            <pc:docMk/>
            <pc:sldMk cId="1702655892" sldId="311"/>
            <ac:spMk id="3" creationId="{A0217581-45D0-47F5-8618-483DD80B6C9D}"/>
          </ac:spMkLst>
        </pc:spChg>
        <pc:picChg chg="del">
          <ac:chgData name="Yoke Fuan Wong" userId="1d30b5eefd88a1e5" providerId="Windows Live" clId="Web-{0FCCF71E-27D7-4186-ADAB-74D56ED36007}" dt="2022-02-10T13:34:32.868" v="123"/>
          <ac:picMkLst>
            <pc:docMk/>
            <pc:sldMk cId="1702655892" sldId="311"/>
            <ac:picMk id="5" creationId="{B39F90DE-3CE9-4D25-ADE9-DD34E31DD057}"/>
          </ac:picMkLst>
        </pc:picChg>
        <pc:picChg chg="mod">
          <ac:chgData name="Yoke Fuan Wong" userId="1d30b5eefd88a1e5" providerId="Windows Live" clId="Web-{0FCCF71E-27D7-4186-ADAB-74D56ED36007}" dt="2022-02-10T13:34:38.540" v="124" actId="1076"/>
          <ac:picMkLst>
            <pc:docMk/>
            <pc:sldMk cId="1702655892" sldId="311"/>
            <ac:picMk id="7" creationId="{7621804A-DB93-4EE2-9259-0FD1D8A540F1}"/>
          </ac:picMkLst>
        </pc:picChg>
        <pc:picChg chg="mod">
          <ac:chgData name="Yoke Fuan Wong" userId="1d30b5eefd88a1e5" providerId="Windows Live" clId="Web-{0FCCF71E-27D7-4186-ADAB-74D56ED36007}" dt="2022-02-10T13:34:25.790" v="121" actId="1076"/>
          <ac:picMkLst>
            <pc:docMk/>
            <pc:sldMk cId="1702655892" sldId="311"/>
            <ac:picMk id="10" creationId="{62E2AE47-76A1-4727-8F9F-B068E5B8247D}"/>
          </ac:picMkLst>
        </pc:picChg>
        <pc:picChg chg="add mod">
          <ac:chgData name="Yoke Fuan Wong" userId="1d30b5eefd88a1e5" providerId="Windows Live" clId="Web-{0FCCF71E-27D7-4186-ADAB-74D56ED36007}" dt="2022-02-10T13:34:45.650" v="126" actId="1076"/>
          <ac:picMkLst>
            <pc:docMk/>
            <pc:sldMk cId="1702655892" sldId="311"/>
            <ac:picMk id="15" creationId="{D1DBC0E7-0C12-447F-89F9-51B0B293417A}"/>
          </ac:picMkLst>
        </pc:picChg>
      </pc:sldChg>
      <pc:sldChg chg="modNotes">
        <pc:chgData name="Yoke Fuan Wong" userId="1d30b5eefd88a1e5" providerId="Windows Live" clId="Web-{0FCCF71E-27D7-4186-ADAB-74D56ED36007}" dt="2022-02-10T11:46:59.099" v="29"/>
        <pc:sldMkLst>
          <pc:docMk/>
          <pc:sldMk cId="1307563525" sldId="312"/>
        </pc:sldMkLst>
      </pc:sldChg>
      <pc:sldChg chg="modNotes">
        <pc:chgData name="Yoke Fuan Wong" userId="1d30b5eefd88a1e5" providerId="Windows Live" clId="Web-{0FCCF71E-27D7-4186-ADAB-74D56ED36007}" dt="2022-02-10T13:42:36.942" v="142"/>
        <pc:sldMkLst>
          <pc:docMk/>
          <pc:sldMk cId="792802552" sldId="313"/>
        </pc:sldMkLst>
      </pc:sldChg>
      <pc:sldChg chg="modNotes">
        <pc:chgData name="Yoke Fuan Wong" userId="1d30b5eefd88a1e5" providerId="Windows Live" clId="Web-{0FCCF71E-27D7-4186-ADAB-74D56ED36007}" dt="2022-02-10T13:30:20.299" v="77"/>
        <pc:sldMkLst>
          <pc:docMk/>
          <pc:sldMk cId="3469232354" sldId="314"/>
        </pc:sldMkLst>
      </pc:sldChg>
      <pc:sldChg chg="modNotes">
        <pc:chgData name="Yoke Fuan Wong" userId="1d30b5eefd88a1e5" providerId="Windows Live" clId="Web-{0FCCF71E-27D7-4186-ADAB-74D56ED36007}" dt="2022-02-10T14:07:34.104" v="219"/>
        <pc:sldMkLst>
          <pc:docMk/>
          <pc:sldMk cId="3702138476" sldId="318"/>
        </pc:sldMkLst>
      </pc:sldChg>
      <pc:sldChg chg="modNotes">
        <pc:chgData name="Yoke Fuan Wong" userId="1d30b5eefd88a1e5" providerId="Windows Live" clId="Web-{0FCCF71E-27D7-4186-ADAB-74D56ED36007}" dt="2022-02-10T13:55:42.977" v="175"/>
        <pc:sldMkLst>
          <pc:docMk/>
          <pc:sldMk cId="1283074309" sldId="319"/>
        </pc:sldMkLst>
      </pc:sldChg>
      <pc:sldChg chg="modNotes">
        <pc:chgData name="Yoke Fuan Wong" userId="1d30b5eefd88a1e5" providerId="Windows Live" clId="Web-{0FCCF71E-27D7-4186-ADAB-74D56ED36007}" dt="2022-02-10T14:10:18.374" v="222"/>
        <pc:sldMkLst>
          <pc:docMk/>
          <pc:sldMk cId="3222735441" sldId="337"/>
        </pc:sldMkLst>
      </pc:sldChg>
      <pc:sldChg chg="modNotes">
        <pc:chgData name="Yoke Fuan Wong" userId="1d30b5eefd88a1e5" providerId="Windows Live" clId="Web-{0FCCF71E-27D7-4186-ADAB-74D56ED36007}" dt="2022-02-10T13:50:43.689" v="148"/>
        <pc:sldMkLst>
          <pc:docMk/>
          <pc:sldMk cId="1780940798" sldId="338"/>
        </pc:sldMkLst>
      </pc:sldChg>
      <pc:sldChg chg="modNotes">
        <pc:chgData name="Yoke Fuan Wong" userId="1d30b5eefd88a1e5" providerId="Windows Live" clId="Web-{0FCCF71E-27D7-4186-ADAB-74D56ED36007}" dt="2022-02-10T14:50:40.569" v="311"/>
        <pc:sldMkLst>
          <pc:docMk/>
          <pc:sldMk cId="3666553124" sldId="340"/>
        </pc:sldMkLst>
      </pc:sldChg>
      <pc:sldChg chg="modSp">
        <pc:chgData name="Yoke Fuan Wong" userId="1d30b5eefd88a1e5" providerId="Windows Live" clId="Web-{0FCCF71E-27D7-4186-ADAB-74D56ED36007}" dt="2022-02-10T13:09:07.283" v="43" actId="1076"/>
        <pc:sldMkLst>
          <pc:docMk/>
          <pc:sldMk cId="794792714" sldId="343"/>
        </pc:sldMkLst>
        <pc:picChg chg="mod">
          <ac:chgData name="Yoke Fuan Wong" userId="1d30b5eefd88a1e5" providerId="Windows Live" clId="Web-{0FCCF71E-27D7-4186-ADAB-74D56ED36007}" dt="2022-02-10T13:09:07.283" v="43" actId="1076"/>
          <ac:picMkLst>
            <pc:docMk/>
            <pc:sldMk cId="794792714" sldId="343"/>
            <ac:picMk id="7" creationId="{7D86EF08-A2BD-4BDB-AA06-9750AC2F1A6A}"/>
          </ac:picMkLst>
        </pc:picChg>
      </pc:sldChg>
    </pc:docChg>
  </pc:docChgLst>
  <pc:docChgLst>
    <pc:chgData name="Ang Seb" userId="ef246a44c1f6e645" providerId="LiveId" clId="{31304A5C-1380-5843-B928-9731D788AA3E}"/>
    <pc:docChg chg="custSel modSld">
      <pc:chgData name="Ang Seb" userId="ef246a44c1f6e645" providerId="LiveId" clId="{31304A5C-1380-5843-B928-9731D788AA3E}" dt="2022-02-09T05:49:19.775" v="1098" actId="20577"/>
      <pc:docMkLst>
        <pc:docMk/>
      </pc:docMkLst>
      <pc:sldChg chg="modNotesTx">
        <pc:chgData name="Ang Seb" userId="ef246a44c1f6e645" providerId="LiveId" clId="{31304A5C-1380-5843-B928-9731D788AA3E}" dt="2022-02-09T05:49:19.775" v="1098" actId="20577"/>
        <pc:sldMkLst>
          <pc:docMk/>
          <pc:sldMk cId="1844210428" sldId="291"/>
        </pc:sldMkLst>
      </pc:sldChg>
    </pc:docChg>
  </pc:docChgLst>
  <pc:docChgLst>
    <pc:chgData name="Yoke Fuan Wong" userId="1d30b5eefd88a1e5" providerId="Windows Live" clId="Web-{E45D2CC5-6D65-40B0-BA56-2942CBF361E0}"/>
    <pc:docChg chg="addSld modSld">
      <pc:chgData name="Yoke Fuan Wong" userId="1d30b5eefd88a1e5" providerId="Windows Live" clId="Web-{E45D2CC5-6D65-40B0-BA56-2942CBF361E0}" dt="2022-02-07T11:45:30.819" v="864" actId="14100"/>
      <pc:docMkLst>
        <pc:docMk/>
      </pc:docMkLst>
      <pc:sldChg chg="modSp">
        <pc:chgData name="Yoke Fuan Wong" userId="1d30b5eefd88a1e5" providerId="Windows Live" clId="Web-{E45D2CC5-6D65-40B0-BA56-2942CBF361E0}" dt="2022-02-07T08:15:24.308" v="59" actId="20577"/>
        <pc:sldMkLst>
          <pc:docMk/>
          <pc:sldMk cId="1844210428" sldId="291"/>
        </pc:sldMkLst>
        <pc:spChg chg="mod">
          <ac:chgData name="Yoke Fuan Wong" userId="1d30b5eefd88a1e5" providerId="Windows Live" clId="Web-{E45D2CC5-6D65-40B0-BA56-2942CBF361E0}" dt="2022-02-07T08:15:24.308" v="59" actId="20577"/>
          <ac:spMkLst>
            <pc:docMk/>
            <pc:sldMk cId="1844210428" sldId="291"/>
            <ac:spMk id="3" creationId="{F8E4821F-018D-476D-9E0C-324CCC0F37DC}"/>
          </ac:spMkLst>
        </pc:spChg>
      </pc:sldChg>
      <pc:sldChg chg="addSp delSp modSp">
        <pc:chgData name="Yoke Fuan Wong" userId="1d30b5eefd88a1e5" providerId="Windows Live" clId="Web-{E45D2CC5-6D65-40B0-BA56-2942CBF361E0}" dt="2022-02-07T10:24:13.759" v="448" actId="14100"/>
        <pc:sldMkLst>
          <pc:docMk/>
          <pc:sldMk cId="3367394724" sldId="309"/>
        </pc:sldMkLst>
        <pc:picChg chg="del">
          <ac:chgData name="Yoke Fuan Wong" userId="1d30b5eefd88a1e5" providerId="Windows Live" clId="Web-{E45D2CC5-6D65-40B0-BA56-2942CBF361E0}" dt="2022-02-07T10:21:04.583" v="416"/>
          <ac:picMkLst>
            <pc:docMk/>
            <pc:sldMk cId="3367394724" sldId="309"/>
            <ac:picMk id="3" creationId="{73FA4AE6-A299-4EB5-AE14-C93BC3039A48}"/>
          </ac:picMkLst>
        </pc:picChg>
        <pc:picChg chg="del">
          <ac:chgData name="Yoke Fuan Wong" userId="1d30b5eefd88a1e5" providerId="Windows Live" clId="Web-{E45D2CC5-6D65-40B0-BA56-2942CBF361E0}" dt="2022-02-07T10:21:06.005" v="418"/>
          <ac:picMkLst>
            <pc:docMk/>
            <pc:sldMk cId="3367394724" sldId="309"/>
            <ac:picMk id="4" creationId="{412D5251-76CC-4456-B48B-CBD76940869D}"/>
          </ac:picMkLst>
        </pc:picChg>
        <pc:picChg chg="del">
          <ac:chgData name="Yoke Fuan Wong" userId="1d30b5eefd88a1e5" providerId="Windows Live" clId="Web-{E45D2CC5-6D65-40B0-BA56-2942CBF361E0}" dt="2022-02-07T10:21:05.442" v="417"/>
          <ac:picMkLst>
            <pc:docMk/>
            <pc:sldMk cId="3367394724" sldId="309"/>
            <ac:picMk id="5" creationId="{507B189A-642D-4133-8CD0-A179C5B25A95}"/>
          </ac:picMkLst>
        </pc:picChg>
        <pc:picChg chg="del">
          <ac:chgData name="Yoke Fuan Wong" userId="1d30b5eefd88a1e5" providerId="Windows Live" clId="Web-{E45D2CC5-6D65-40B0-BA56-2942CBF361E0}" dt="2022-02-07T10:21:06.583" v="419"/>
          <ac:picMkLst>
            <pc:docMk/>
            <pc:sldMk cId="3367394724" sldId="309"/>
            <ac:picMk id="6" creationId="{30AAA356-2BDD-4673-90B6-772FE1CF38BD}"/>
          </ac:picMkLst>
        </pc:picChg>
        <pc:picChg chg="del">
          <ac:chgData name="Yoke Fuan Wong" userId="1d30b5eefd88a1e5" providerId="Windows Live" clId="Web-{E45D2CC5-6D65-40B0-BA56-2942CBF361E0}" dt="2022-02-07T10:21:07.083" v="420"/>
          <ac:picMkLst>
            <pc:docMk/>
            <pc:sldMk cId="3367394724" sldId="309"/>
            <ac:picMk id="7" creationId="{821C0407-590C-47AA-828B-2D008BA4511E}"/>
          </ac:picMkLst>
        </pc:picChg>
        <pc:picChg chg="add mod">
          <ac:chgData name="Yoke Fuan Wong" userId="1d30b5eefd88a1e5" providerId="Windows Live" clId="Web-{E45D2CC5-6D65-40B0-BA56-2942CBF361E0}" dt="2022-02-07T10:22:26.694" v="432" actId="14100"/>
          <ac:picMkLst>
            <pc:docMk/>
            <pc:sldMk cId="3367394724" sldId="309"/>
            <ac:picMk id="8" creationId="{94769B44-36E3-4D57-8061-0E2C87CAFF97}"/>
          </ac:picMkLst>
        </pc:picChg>
        <pc:picChg chg="del">
          <ac:chgData name="Yoke Fuan Wong" userId="1d30b5eefd88a1e5" providerId="Windows Live" clId="Web-{E45D2CC5-6D65-40B0-BA56-2942CBF361E0}" dt="2022-02-07T10:20:51.442" v="411"/>
          <ac:picMkLst>
            <pc:docMk/>
            <pc:sldMk cId="3367394724" sldId="309"/>
            <ac:picMk id="10" creationId="{36DBA807-A908-466B-BAF6-E19138F05F50}"/>
          </ac:picMkLst>
        </pc:picChg>
        <pc:picChg chg="add mod">
          <ac:chgData name="Yoke Fuan Wong" userId="1d30b5eefd88a1e5" providerId="Windows Live" clId="Web-{E45D2CC5-6D65-40B0-BA56-2942CBF361E0}" dt="2022-02-07T10:22:38.522" v="436" actId="14100"/>
          <ac:picMkLst>
            <pc:docMk/>
            <pc:sldMk cId="3367394724" sldId="309"/>
            <ac:picMk id="11" creationId="{8DB5EB38-09D3-40EA-BB93-E616C6D9E1ED}"/>
          </ac:picMkLst>
        </pc:picChg>
        <pc:picChg chg="add mod">
          <ac:chgData name="Yoke Fuan Wong" userId="1d30b5eefd88a1e5" providerId="Windows Live" clId="Web-{E45D2CC5-6D65-40B0-BA56-2942CBF361E0}" dt="2022-02-07T10:22:34.913" v="435" actId="14100"/>
          <ac:picMkLst>
            <pc:docMk/>
            <pc:sldMk cId="3367394724" sldId="309"/>
            <ac:picMk id="12" creationId="{89063922-3557-4F33-8DA8-79A35E9EA561}"/>
          </ac:picMkLst>
        </pc:picChg>
        <pc:picChg chg="add mod">
          <ac:chgData name="Yoke Fuan Wong" userId="1d30b5eefd88a1e5" providerId="Windows Live" clId="Web-{E45D2CC5-6D65-40B0-BA56-2942CBF361E0}" dt="2022-02-07T10:23:16.804" v="441" actId="14100"/>
          <ac:picMkLst>
            <pc:docMk/>
            <pc:sldMk cId="3367394724" sldId="309"/>
            <ac:picMk id="13" creationId="{1C9E7D1F-0167-459E-8400-6939EA1A0ECA}"/>
          </ac:picMkLst>
        </pc:picChg>
        <pc:picChg chg="add mod">
          <ac:chgData name="Yoke Fuan Wong" userId="1d30b5eefd88a1e5" providerId="Windows Live" clId="Web-{E45D2CC5-6D65-40B0-BA56-2942CBF361E0}" dt="2022-02-07T10:24:13.759" v="448" actId="14100"/>
          <ac:picMkLst>
            <pc:docMk/>
            <pc:sldMk cId="3367394724" sldId="309"/>
            <ac:picMk id="14" creationId="{29551062-40C0-4C4D-A17E-8AF7E7C3D34D}"/>
          </ac:picMkLst>
        </pc:picChg>
      </pc:sldChg>
      <pc:sldChg chg="addSp delSp modSp">
        <pc:chgData name="Yoke Fuan Wong" userId="1d30b5eefd88a1e5" providerId="Windows Live" clId="Web-{E45D2CC5-6D65-40B0-BA56-2942CBF361E0}" dt="2022-02-07T09:58:07.271" v="406" actId="14100"/>
        <pc:sldMkLst>
          <pc:docMk/>
          <pc:sldMk cId="1702655892" sldId="311"/>
        </pc:sldMkLst>
        <pc:picChg chg="del">
          <ac:chgData name="Yoke Fuan Wong" userId="1d30b5eefd88a1e5" providerId="Windows Live" clId="Web-{E45D2CC5-6D65-40B0-BA56-2942CBF361E0}" dt="2022-02-07T09:57:35.692" v="399"/>
          <ac:picMkLst>
            <pc:docMk/>
            <pc:sldMk cId="1702655892" sldId="311"/>
            <ac:picMk id="4" creationId="{C71BAFDD-4B75-40F7-9B86-4EAD932DA78B}"/>
          </ac:picMkLst>
        </pc:picChg>
        <pc:picChg chg="add mod">
          <ac:chgData name="Yoke Fuan Wong" userId="1d30b5eefd88a1e5" providerId="Windows Live" clId="Web-{E45D2CC5-6D65-40B0-BA56-2942CBF361E0}" dt="2022-02-07T09:57:45.880" v="403" actId="14100"/>
          <ac:picMkLst>
            <pc:docMk/>
            <pc:sldMk cId="1702655892" sldId="311"/>
            <ac:picMk id="5" creationId="{758460DF-5AE3-4A5F-B617-E53D75212265}"/>
          </ac:picMkLst>
        </pc:picChg>
        <pc:picChg chg="del">
          <ac:chgData name="Yoke Fuan Wong" userId="1d30b5eefd88a1e5" providerId="Windows Live" clId="Web-{E45D2CC5-6D65-40B0-BA56-2942CBF361E0}" dt="2022-02-07T09:57:42.661" v="402"/>
          <ac:picMkLst>
            <pc:docMk/>
            <pc:sldMk cId="1702655892" sldId="311"/>
            <ac:picMk id="6" creationId="{D49158E6-3FFF-423C-AE5C-D1A01EE4C8E6}"/>
          </ac:picMkLst>
        </pc:picChg>
        <pc:picChg chg="add mod">
          <ac:chgData name="Yoke Fuan Wong" userId="1d30b5eefd88a1e5" providerId="Windows Live" clId="Web-{E45D2CC5-6D65-40B0-BA56-2942CBF361E0}" dt="2022-02-07T09:58:07.271" v="406" actId="14100"/>
          <ac:picMkLst>
            <pc:docMk/>
            <pc:sldMk cId="1702655892" sldId="311"/>
            <ac:picMk id="7" creationId="{BF1A369A-B1F2-4230-9752-C2B388899A08}"/>
          </ac:picMkLst>
        </pc:picChg>
      </pc:sldChg>
      <pc:sldChg chg="addSp delSp modSp">
        <pc:chgData name="Yoke Fuan Wong" userId="1d30b5eefd88a1e5" providerId="Windows Live" clId="Web-{E45D2CC5-6D65-40B0-BA56-2942CBF361E0}" dt="2022-02-07T09:57:03.410" v="398" actId="14100"/>
        <pc:sldMkLst>
          <pc:docMk/>
          <pc:sldMk cId="1307563525" sldId="312"/>
        </pc:sldMkLst>
        <pc:picChg chg="add mod">
          <ac:chgData name="Yoke Fuan Wong" userId="1d30b5eefd88a1e5" providerId="Windows Live" clId="Web-{E45D2CC5-6D65-40B0-BA56-2942CBF361E0}" dt="2022-02-07T09:57:03.410" v="398" actId="14100"/>
          <ac:picMkLst>
            <pc:docMk/>
            <pc:sldMk cId="1307563525" sldId="312"/>
            <ac:picMk id="3" creationId="{30D6CBFB-1584-4F8D-8987-2DAFF3C2BA53}"/>
          </ac:picMkLst>
        </pc:picChg>
        <pc:picChg chg="del">
          <ac:chgData name="Yoke Fuan Wong" userId="1d30b5eefd88a1e5" providerId="Windows Live" clId="Web-{E45D2CC5-6D65-40B0-BA56-2942CBF361E0}" dt="2022-02-07T09:56:56.441" v="395"/>
          <ac:picMkLst>
            <pc:docMk/>
            <pc:sldMk cId="1307563525" sldId="312"/>
            <ac:picMk id="8" creationId="{8F409FC0-A93D-42DF-9833-1366C9794E89}"/>
          </ac:picMkLst>
        </pc:picChg>
      </pc:sldChg>
      <pc:sldChg chg="addSp delSp modSp">
        <pc:chgData name="Yoke Fuan Wong" userId="1d30b5eefd88a1e5" providerId="Windows Live" clId="Web-{E45D2CC5-6D65-40B0-BA56-2942CBF361E0}" dt="2022-02-07T10:28:04.951" v="453" actId="1076"/>
        <pc:sldMkLst>
          <pc:docMk/>
          <pc:sldMk cId="792802552" sldId="313"/>
        </pc:sldMkLst>
        <pc:picChg chg="add mod">
          <ac:chgData name="Yoke Fuan Wong" userId="1d30b5eefd88a1e5" providerId="Windows Live" clId="Web-{E45D2CC5-6D65-40B0-BA56-2942CBF361E0}" dt="2022-02-07T09:54:53.954" v="384" actId="14100"/>
          <ac:picMkLst>
            <pc:docMk/>
            <pc:sldMk cId="792802552" sldId="313"/>
            <ac:picMk id="3" creationId="{2491A29F-A980-42D8-A2C3-B543656CD84A}"/>
          </ac:picMkLst>
        </pc:picChg>
        <pc:picChg chg="add mod">
          <ac:chgData name="Yoke Fuan Wong" userId="1d30b5eefd88a1e5" providerId="Windows Live" clId="Web-{E45D2CC5-6D65-40B0-BA56-2942CBF361E0}" dt="2022-02-07T09:55:24.502" v="388" actId="1076"/>
          <ac:picMkLst>
            <pc:docMk/>
            <pc:sldMk cId="792802552" sldId="313"/>
            <ac:picMk id="4" creationId="{7F452355-AFD4-41EB-A874-B487C83BC2E8}"/>
          </ac:picMkLst>
        </pc:picChg>
        <pc:picChg chg="add del mod">
          <ac:chgData name="Yoke Fuan Wong" userId="1d30b5eefd88a1e5" providerId="Windows Live" clId="Web-{E45D2CC5-6D65-40B0-BA56-2942CBF361E0}" dt="2022-02-07T09:56:01.003" v="394"/>
          <ac:picMkLst>
            <pc:docMk/>
            <pc:sldMk cId="792802552" sldId="313"/>
            <ac:picMk id="5" creationId="{BC714937-DB30-411D-8F59-7A85B1A90B6A}"/>
          </ac:picMkLst>
        </pc:picChg>
        <pc:picChg chg="add mod">
          <ac:chgData name="Yoke Fuan Wong" userId="1d30b5eefd88a1e5" providerId="Windows Live" clId="Web-{E45D2CC5-6D65-40B0-BA56-2942CBF361E0}" dt="2022-02-07T10:12:54.400" v="410" actId="14100"/>
          <ac:picMkLst>
            <pc:docMk/>
            <pc:sldMk cId="792802552" sldId="313"/>
            <ac:picMk id="6" creationId="{06F3A7C3-5EAB-45D5-A554-70F8F83FA7BE}"/>
          </ac:picMkLst>
        </pc:picChg>
        <pc:picChg chg="add mod">
          <ac:chgData name="Yoke Fuan Wong" userId="1d30b5eefd88a1e5" providerId="Windows Live" clId="Web-{E45D2CC5-6D65-40B0-BA56-2942CBF361E0}" dt="2022-02-07T10:28:04.951" v="453" actId="1076"/>
          <ac:picMkLst>
            <pc:docMk/>
            <pc:sldMk cId="792802552" sldId="313"/>
            <ac:picMk id="7" creationId="{B7146109-99DA-4C19-A397-79B055EEF68C}"/>
          </ac:picMkLst>
        </pc:picChg>
      </pc:sldChg>
      <pc:sldChg chg="addSp modSp">
        <pc:chgData name="Yoke Fuan Wong" userId="1d30b5eefd88a1e5" providerId="Windows Live" clId="Web-{E45D2CC5-6D65-40B0-BA56-2942CBF361E0}" dt="2022-02-07T11:45:30.819" v="864" actId="14100"/>
        <pc:sldMkLst>
          <pc:docMk/>
          <pc:sldMk cId="3222735441" sldId="337"/>
        </pc:sldMkLst>
        <pc:spChg chg="mod">
          <ac:chgData name="Yoke Fuan Wong" userId="1d30b5eefd88a1e5" providerId="Windows Live" clId="Web-{E45D2CC5-6D65-40B0-BA56-2942CBF361E0}" dt="2022-02-07T09:52:37.670" v="377" actId="1076"/>
          <ac:spMkLst>
            <pc:docMk/>
            <pc:sldMk cId="3222735441" sldId="337"/>
            <ac:spMk id="44" creationId="{2BD86789-735D-4DE5-AC6D-5C52B159B68C}"/>
          </ac:spMkLst>
        </pc:spChg>
        <pc:spChg chg="mod">
          <ac:chgData name="Yoke Fuan Wong" userId="1d30b5eefd88a1e5" providerId="Windows Live" clId="Web-{E45D2CC5-6D65-40B0-BA56-2942CBF361E0}" dt="2022-02-07T09:52:24.920" v="369" actId="1076"/>
          <ac:spMkLst>
            <pc:docMk/>
            <pc:sldMk cId="3222735441" sldId="337"/>
            <ac:spMk id="45" creationId="{CBF43793-EB0C-473A-BA47-DB1AA778DC4C}"/>
          </ac:spMkLst>
        </pc:spChg>
        <pc:spChg chg="mod">
          <ac:chgData name="Yoke Fuan Wong" userId="1d30b5eefd88a1e5" providerId="Windows Live" clId="Web-{E45D2CC5-6D65-40B0-BA56-2942CBF361E0}" dt="2022-02-07T11:45:23.397" v="863" actId="20577"/>
          <ac:spMkLst>
            <pc:docMk/>
            <pc:sldMk cId="3222735441" sldId="337"/>
            <ac:spMk id="61" creationId="{A91C892E-8B7C-463A-8AB9-71A5DBBC5CBF}"/>
          </ac:spMkLst>
        </pc:spChg>
        <pc:spChg chg="mod">
          <ac:chgData name="Yoke Fuan Wong" userId="1d30b5eefd88a1e5" providerId="Windows Live" clId="Web-{E45D2CC5-6D65-40B0-BA56-2942CBF361E0}" dt="2022-02-07T11:45:30.819" v="864" actId="14100"/>
          <ac:spMkLst>
            <pc:docMk/>
            <pc:sldMk cId="3222735441" sldId="337"/>
            <ac:spMk id="95" creationId="{34F86978-C359-4E99-8DFE-F0362E8C2A54}"/>
          </ac:spMkLst>
        </pc:spChg>
        <pc:picChg chg="add mod">
          <ac:chgData name="Yoke Fuan Wong" userId="1d30b5eefd88a1e5" providerId="Windows Live" clId="Web-{E45D2CC5-6D65-40B0-BA56-2942CBF361E0}" dt="2022-02-07T09:45:47.692" v="355" actId="1076"/>
          <ac:picMkLst>
            <pc:docMk/>
            <pc:sldMk cId="3222735441" sldId="337"/>
            <ac:picMk id="4" creationId="{0F7133B6-D4E7-4A97-AE00-12299DEF0AE8}"/>
          </ac:picMkLst>
        </pc:picChg>
        <pc:picChg chg="add mod">
          <ac:chgData name="Yoke Fuan Wong" userId="1d30b5eefd88a1e5" providerId="Windows Live" clId="Web-{E45D2CC5-6D65-40B0-BA56-2942CBF361E0}" dt="2022-02-07T09:46:35.943" v="357" actId="1076"/>
          <ac:picMkLst>
            <pc:docMk/>
            <pc:sldMk cId="3222735441" sldId="337"/>
            <ac:picMk id="6" creationId="{DAB8CEF8-0C30-4C1D-82E6-E2638698D5EE}"/>
          </ac:picMkLst>
        </pc:picChg>
      </pc:sldChg>
      <pc:sldChg chg="addSp delSp modSp add replId">
        <pc:chgData name="Yoke Fuan Wong" userId="1d30b5eefd88a1e5" providerId="Windows Live" clId="Web-{E45D2CC5-6D65-40B0-BA56-2942CBF361E0}" dt="2022-02-07T11:18:11.971" v="841" actId="1076"/>
        <pc:sldMkLst>
          <pc:docMk/>
          <pc:sldMk cId="1780940798" sldId="338"/>
        </pc:sldMkLst>
        <pc:spChg chg="mod">
          <ac:chgData name="Yoke Fuan Wong" userId="1d30b5eefd88a1e5" providerId="Windows Live" clId="Web-{E45D2CC5-6D65-40B0-BA56-2942CBF361E0}" dt="2022-02-07T05:43:32.908" v="12" actId="20577"/>
          <ac:spMkLst>
            <pc:docMk/>
            <pc:sldMk cId="1780940798" sldId="338"/>
            <ac:spMk id="2" creationId="{1E27338B-6F24-4257-A5CD-3DF489445425}"/>
          </ac:spMkLst>
        </pc:spChg>
        <pc:spChg chg="add mod">
          <ac:chgData name="Yoke Fuan Wong" userId="1d30b5eefd88a1e5" providerId="Windows Live" clId="Web-{E45D2CC5-6D65-40B0-BA56-2942CBF361E0}" dt="2022-02-07T11:16:39.531" v="829" actId="1076"/>
          <ac:spMkLst>
            <pc:docMk/>
            <pc:sldMk cId="1780940798" sldId="338"/>
            <ac:spMk id="4" creationId="{0DD81B75-B01C-4F52-86A4-9F2E3BF07B62}"/>
          </ac:spMkLst>
        </pc:spChg>
        <pc:spChg chg="del">
          <ac:chgData name="Yoke Fuan Wong" userId="1d30b5eefd88a1e5" providerId="Windows Live" clId="Web-{E45D2CC5-6D65-40B0-BA56-2942CBF361E0}" dt="2022-02-07T05:43:40.658" v="52"/>
          <ac:spMkLst>
            <pc:docMk/>
            <pc:sldMk cId="1780940798" sldId="338"/>
            <ac:spMk id="5" creationId="{45717500-00EA-4D5A-94E1-FD5525C7770D}"/>
          </ac:spMkLst>
        </pc:spChg>
        <pc:spChg chg="add mod">
          <ac:chgData name="Yoke Fuan Wong" userId="1d30b5eefd88a1e5" providerId="Windows Live" clId="Web-{E45D2CC5-6D65-40B0-BA56-2942CBF361E0}" dt="2022-02-07T11:17:48.345" v="833" actId="1076"/>
          <ac:spMkLst>
            <pc:docMk/>
            <pc:sldMk cId="1780940798" sldId="338"/>
            <ac:spMk id="13" creationId="{50A67D23-42A4-4723-9CB2-FFFE42D6D123}"/>
          </ac:spMkLst>
        </pc:spChg>
        <pc:spChg chg="del">
          <ac:chgData name="Yoke Fuan Wong" userId="1d30b5eefd88a1e5" providerId="Windows Live" clId="Web-{E45D2CC5-6D65-40B0-BA56-2942CBF361E0}" dt="2022-02-07T05:43:40.658" v="51"/>
          <ac:spMkLst>
            <pc:docMk/>
            <pc:sldMk cId="1780940798" sldId="338"/>
            <ac:spMk id="14" creationId="{B9764F80-B2D1-4A5F-B8C6-EFB00D463467}"/>
          </ac:spMkLst>
        </pc:spChg>
        <pc:spChg chg="add mod">
          <ac:chgData name="Yoke Fuan Wong" userId="1d30b5eefd88a1e5" providerId="Windows Live" clId="Web-{E45D2CC5-6D65-40B0-BA56-2942CBF361E0}" dt="2022-02-07T11:17:39.767" v="831" actId="1076"/>
          <ac:spMkLst>
            <pc:docMk/>
            <pc:sldMk cId="1780940798" sldId="338"/>
            <ac:spMk id="14" creationId="{ECE08EE0-0FC9-4183-A860-5CA830809D88}"/>
          </ac:spMkLst>
        </pc:spChg>
        <pc:spChg chg="add mod">
          <ac:chgData name="Yoke Fuan Wong" userId="1d30b5eefd88a1e5" providerId="Windows Live" clId="Web-{E45D2CC5-6D65-40B0-BA56-2942CBF361E0}" dt="2022-02-07T11:16:30.375" v="825" actId="1076"/>
          <ac:spMkLst>
            <pc:docMk/>
            <pc:sldMk cId="1780940798" sldId="338"/>
            <ac:spMk id="15" creationId="{F1D8E18A-D255-4D09-A92A-95EC1F87FE65}"/>
          </ac:spMkLst>
        </pc:spChg>
        <pc:spChg chg="del">
          <ac:chgData name="Yoke Fuan Wong" userId="1d30b5eefd88a1e5" providerId="Windows Live" clId="Web-{E45D2CC5-6D65-40B0-BA56-2942CBF361E0}" dt="2022-02-07T05:43:40.658" v="50"/>
          <ac:spMkLst>
            <pc:docMk/>
            <pc:sldMk cId="1780940798" sldId="338"/>
            <ac:spMk id="16" creationId="{35CAABDB-DF8F-461E-BCB9-20E02FFC6B52}"/>
          </ac:spMkLst>
        </pc:spChg>
        <pc:spChg chg="add mod">
          <ac:chgData name="Yoke Fuan Wong" userId="1d30b5eefd88a1e5" providerId="Windows Live" clId="Web-{E45D2CC5-6D65-40B0-BA56-2942CBF361E0}" dt="2022-02-07T11:16:30.390" v="827" actId="1076"/>
          <ac:spMkLst>
            <pc:docMk/>
            <pc:sldMk cId="1780940798" sldId="338"/>
            <ac:spMk id="17" creationId="{A25A5325-9DC8-4CB5-86BC-A0169D538C9D}"/>
          </ac:spMkLst>
        </pc:spChg>
        <pc:spChg chg="del">
          <ac:chgData name="Yoke Fuan Wong" userId="1d30b5eefd88a1e5" providerId="Windows Live" clId="Web-{E45D2CC5-6D65-40B0-BA56-2942CBF361E0}" dt="2022-02-07T05:43:40.658" v="49"/>
          <ac:spMkLst>
            <pc:docMk/>
            <pc:sldMk cId="1780940798" sldId="338"/>
            <ac:spMk id="17" creationId="{B9A5E5DA-3A32-4B64-953D-C191504E274B}"/>
          </ac:spMkLst>
        </pc:spChg>
        <pc:spChg chg="del">
          <ac:chgData name="Yoke Fuan Wong" userId="1d30b5eefd88a1e5" providerId="Windows Live" clId="Web-{E45D2CC5-6D65-40B0-BA56-2942CBF361E0}" dt="2022-02-07T05:43:40.658" v="48"/>
          <ac:spMkLst>
            <pc:docMk/>
            <pc:sldMk cId="1780940798" sldId="338"/>
            <ac:spMk id="18" creationId="{55200713-5784-4D5A-A4C2-FD0A2225DE3B}"/>
          </ac:spMkLst>
        </pc:spChg>
        <pc:spChg chg="del">
          <ac:chgData name="Yoke Fuan Wong" userId="1d30b5eefd88a1e5" providerId="Windows Live" clId="Web-{E45D2CC5-6D65-40B0-BA56-2942CBF361E0}" dt="2022-02-07T05:43:40.658" v="47"/>
          <ac:spMkLst>
            <pc:docMk/>
            <pc:sldMk cId="1780940798" sldId="338"/>
            <ac:spMk id="19" creationId="{B3BAFA06-72B4-4273-9F53-0F5411157ED7}"/>
          </ac:spMkLst>
        </pc:spChg>
        <pc:spChg chg="add mod">
          <ac:chgData name="Yoke Fuan Wong" userId="1d30b5eefd88a1e5" providerId="Windows Live" clId="Web-{E45D2CC5-6D65-40B0-BA56-2942CBF361E0}" dt="2022-02-07T11:18:06.486" v="838" actId="1076"/>
          <ac:spMkLst>
            <pc:docMk/>
            <pc:sldMk cId="1780940798" sldId="338"/>
            <ac:spMk id="20" creationId="{5977E048-2E93-4F66-918F-02E317CC7792}"/>
          </ac:spMkLst>
        </pc:spChg>
        <pc:spChg chg="del">
          <ac:chgData name="Yoke Fuan Wong" userId="1d30b5eefd88a1e5" providerId="Windows Live" clId="Web-{E45D2CC5-6D65-40B0-BA56-2942CBF361E0}" dt="2022-02-07T05:43:40.658" v="46"/>
          <ac:spMkLst>
            <pc:docMk/>
            <pc:sldMk cId="1780940798" sldId="338"/>
            <ac:spMk id="20" creationId="{69870B51-5F0C-4830-B297-265542450A5D}"/>
          </ac:spMkLst>
        </pc:spChg>
        <pc:spChg chg="add mod">
          <ac:chgData name="Yoke Fuan Wong" userId="1d30b5eefd88a1e5" providerId="Windows Live" clId="Web-{E45D2CC5-6D65-40B0-BA56-2942CBF361E0}" dt="2022-02-07T11:18:11.971" v="841" actId="1076"/>
          <ac:spMkLst>
            <pc:docMk/>
            <pc:sldMk cId="1780940798" sldId="338"/>
            <ac:spMk id="23" creationId="{BDA3AFB1-7ABF-43A3-84BE-C1B0E6402187}"/>
          </ac:spMkLst>
        </pc:spChg>
        <pc:spChg chg="del">
          <ac:chgData name="Yoke Fuan Wong" userId="1d30b5eefd88a1e5" providerId="Windows Live" clId="Web-{E45D2CC5-6D65-40B0-BA56-2942CBF361E0}" dt="2022-02-07T05:43:40.658" v="53"/>
          <ac:spMkLst>
            <pc:docMk/>
            <pc:sldMk cId="1780940798" sldId="338"/>
            <ac:spMk id="29" creationId="{504B0465-3B07-49BF-BEA7-D81476246293}"/>
          </ac:spMkLst>
        </pc:spChg>
        <pc:spChg chg="del">
          <ac:chgData name="Yoke Fuan Wong" userId="1d30b5eefd88a1e5" providerId="Windows Live" clId="Web-{E45D2CC5-6D65-40B0-BA56-2942CBF361E0}" dt="2022-02-07T05:43:40.658" v="54"/>
          <ac:spMkLst>
            <pc:docMk/>
            <pc:sldMk cId="1780940798" sldId="338"/>
            <ac:spMk id="34" creationId="{B7DD5EDF-37F8-4404-9467-790ADFBE79C7}"/>
          </ac:spMkLst>
        </pc:spChg>
        <pc:spChg chg="del">
          <ac:chgData name="Yoke Fuan Wong" userId="1d30b5eefd88a1e5" providerId="Windows Live" clId="Web-{E45D2CC5-6D65-40B0-BA56-2942CBF361E0}" dt="2022-02-07T05:43:40.658" v="55"/>
          <ac:spMkLst>
            <pc:docMk/>
            <pc:sldMk cId="1780940798" sldId="338"/>
            <ac:spMk id="35" creationId="{AA13CDF2-91D0-4484-9B03-1FA5C2C0EAA7}"/>
          </ac:spMkLst>
        </pc:spChg>
        <pc:spChg chg="del">
          <ac:chgData name="Yoke Fuan Wong" userId="1d30b5eefd88a1e5" providerId="Windows Live" clId="Web-{E45D2CC5-6D65-40B0-BA56-2942CBF361E0}" dt="2022-02-07T05:43:40.658" v="38"/>
          <ac:spMkLst>
            <pc:docMk/>
            <pc:sldMk cId="1780940798" sldId="338"/>
            <ac:spMk id="44" creationId="{2BD86789-735D-4DE5-AC6D-5C52B159B68C}"/>
          </ac:spMkLst>
        </pc:spChg>
        <pc:spChg chg="del">
          <ac:chgData name="Yoke Fuan Wong" userId="1d30b5eefd88a1e5" providerId="Windows Live" clId="Web-{E45D2CC5-6D65-40B0-BA56-2942CBF361E0}" dt="2022-02-07T05:43:40.658" v="37"/>
          <ac:spMkLst>
            <pc:docMk/>
            <pc:sldMk cId="1780940798" sldId="338"/>
            <ac:spMk id="45" creationId="{CBF43793-EB0C-473A-BA47-DB1AA778DC4C}"/>
          </ac:spMkLst>
        </pc:spChg>
        <pc:spChg chg="del">
          <ac:chgData name="Yoke Fuan Wong" userId="1d30b5eefd88a1e5" providerId="Windows Live" clId="Web-{E45D2CC5-6D65-40B0-BA56-2942CBF361E0}" dt="2022-02-07T05:43:40.658" v="36"/>
          <ac:spMkLst>
            <pc:docMk/>
            <pc:sldMk cId="1780940798" sldId="338"/>
            <ac:spMk id="46" creationId="{6E9DCE13-8469-48DF-BC73-00B582C67EB8}"/>
          </ac:spMkLst>
        </pc:spChg>
        <pc:spChg chg="del">
          <ac:chgData name="Yoke Fuan Wong" userId="1d30b5eefd88a1e5" providerId="Windows Live" clId="Web-{E45D2CC5-6D65-40B0-BA56-2942CBF361E0}" dt="2022-02-07T05:43:40.658" v="35"/>
          <ac:spMkLst>
            <pc:docMk/>
            <pc:sldMk cId="1780940798" sldId="338"/>
            <ac:spMk id="47" creationId="{EB6BAB2E-1DC1-436F-80EB-B07635AFCCE8}"/>
          </ac:spMkLst>
        </pc:spChg>
        <pc:spChg chg="del">
          <ac:chgData name="Yoke Fuan Wong" userId="1d30b5eefd88a1e5" providerId="Windows Live" clId="Web-{E45D2CC5-6D65-40B0-BA56-2942CBF361E0}" dt="2022-02-07T05:43:40.658" v="33"/>
          <ac:spMkLst>
            <pc:docMk/>
            <pc:sldMk cId="1780940798" sldId="338"/>
            <ac:spMk id="50" creationId="{AA2055B9-550D-4024-8E2F-10BB0AB35017}"/>
          </ac:spMkLst>
        </pc:spChg>
        <pc:spChg chg="del">
          <ac:chgData name="Yoke Fuan Wong" userId="1d30b5eefd88a1e5" providerId="Windows Live" clId="Web-{E45D2CC5-6D65-40B0-BA56-2942CBF361E0}" dt="2022-02-07T05:43:40.642" v="15"/>
          <ac:spMkLst>
            <pc:docMk/>
            <pc:sldMk cId="1780940798" sldId="338"/>
            <ac:spMk id="61" creationId="{A91C892E-8B7C-463A-8AB9-71A5DBBC5CBF}"/>
          </ac:spMkLst>
        </pc:spChg>
        <pc:spChg chg="del">
          <ac:chgData name="Yoke Fuan Wong" userId="1d30b5eefd88a1e5" providerId="Windows Live" clId="Web-{E45D2CC5-6D65-40B0-BA56-2942CBF361E0}" dt="2022-02-07T05:43:40.642" v="14"/>
          <ac:spMkLst>
            <pc:docMk/>
            <pc:sldMk cId="1780940798" sldId="338"/>
            <ac:spMk id="63" creationId="{980F07E4-B67B-4CF3-89A6-0C955E030ABF}"/>
          </ac:spMkLst>
        </pc:spChg>
        <pc:spChg chg="del">
          <ac:chgData name="Yoke Fuan Wong" userId="1d30b5eefd88a1e5" providerId="Windows Live" clId="Web-{E45D2CC5-6D65-40B0-BA56-2942CBF361E0}" dt="2022-02-07T05:43:40.658" v="26"/>
          <ac:spMkLst>
            <pc:docMk/>
            <pc:sldMk cId="1780940798" sldId="338"/>
            <ac:spMk id="69" creationId="{4529534A-C8DB-4B60-B30A-F83233F33BE9}"/>
          </ac:spMkLst>
        </pc:spChg>
        <pc:spChg chg="del">
          <ac:chgData name="Yoke Fuan Wong" userId="1d30b5eefd88a1e5" providerId="Windows Live" clId="Web-{E45D2CC5-6D65-40B0-BA56-2942CBF361E0}" dt="2022-02-07T05:43:40.658" v="25"/>
          <ac:spMkLst>
            <pc:docMk/>
            <pc:sldMk cId="1780940798" sldId="338"/>
            <ac:spMk id="70" creationId="{C545F0C2-4B39-4680-A112-DA754887C11C}"/>
          </ac:spMkLst>
        </pc:spChg>
        <pc:spChg chg="del">
          <ac:chgData name="Yoke Fuan Wong" userId="1d30b5eefd88a1e5" providerId="Windows Live" clId="Web-{E45D2CC5-6D65-40B0-BA56-2942CBF361E0}" dt="2022-02-07T05:43:40.658" v="24"/>
          <ac:spMkLst>
            <pc:docMk/>
            <pc:sldMk cId="1780940798" sldId="338"/>
            <ac:spMk id="71" creationId="{3C31D663-4F38-42DF-A3C0-D209ECB43C03}"/>
          </ac:spMkLst>
        </pc:spChg>
        <pc:spChg chg="del">
          <ac:chgData name="Yoke Fuan Wong" userId="1d30b5eefd88a1e5" providerId="Windows Live" clId="Web-{E45D2CC5-6D65-40B0-BA56-2942CBF361E0}" dt="2022-02-07T05:43:40.642" v="22"/>
          <ac:spMkLst>
            <pc:docMk/>
            <pc:sldMk cId="1780940798" sldId="338"/>
            <ac:spMk id="73" creationId="{645B574C-B4D2-4332-88B6-7F76A1CB0833}"/>
          </ac:spMkLst>
        </pc:spChg>
        <pc:spChg chg="del">
          <ac:chgData name="Yoke Fuan Wong" userId="1d30b5eefd88a1e5" providerId="Windows Live" clId="Web-{E45D2CC5-6D65-40B0-BA56-2942CBF361E0}" dt="2022-02-07T05:43:40.642" v="18"/>
          <ac:spMkLst>
            <pc:docMk/>
            <pc:sldMk cId="1780940798" sldId="338"/>
            <ac:spMk id="79" creationId="{9390EB05-F481-4381-B3A0-A9446DE7652F}"/>
          </ac:spMkLst>
        </pc:spChg>
        <pc:picChg chg="del">
          <ac:chgData name="Yoke Fuan Wong" userId="1d30b5eefd88a1e5" providerId="Windows Live" clId="Web-{E45D2CC5-6D65-40B0-BA56-2942CBF361E0}" dt="2022-02-07T05:43:43.064" v="56"/>
          <ac:picMkLst>
            <pc:docMk/>
            <pc:sldMk cId="1780940798" sldId="338"/>
            <ac:picMk id="3" creationId="{5184ECF1-7066-499F-B19F-0CDB3C4A899E}"/>
          </ac:picMkLst>
        </pc:picChg>
        <pc:picChg chg="add mod">
          <ac:chgData name="Yoke Fuan Wong" userId="1d30b5eefd88a1e5" providerId="Windows Live" clId="Web-{E45D2CC5-6D65-40B0-BA56-2942CBF361E0}" dt="2022-02-07T11:16:42.672" v="830" actId="1076"/>
          <ac:picMkLst>
            <pc:docMk/>
            <pc:sldMk cId="1780940798" sldId="338"/>
            <ac:picMk id="3" creationId="{53E4ED50-8980-4909-8BD9-5944C55157FA}"/>
          </ac:picMkLst>
        </pc:picChg>
        <pc:picChg chg="add mod">
          <ac:chgData name="Yoke Fuan Wong" userId="1d30b5eefd88a1e5" providerId="Windows Live" clId="Web-{E45D2CC5-6D65-40B0-BA56-2942CBF361E0}" dt="2022-02-07T11:17:43.470" v="832" actId="1076"/>
          <ac:picMkLst>
            <pc:docMk/>
            <pc:sldMk cId="1780940798" sldId="338"/>
            <ac:picMk id="5" creationId="{DC54B076-9D1F-4120-88B2-730F3FE94897}"/>
          </ac:picMkLst>
        </pc:picChg>
        <pc:picChg chg="add mod">
          <ac:chgData name="Yoke Fuan Wong" userId="1d30b5eefd88a1e5" providerId="Windows Live" clId="Web-{E45D2CC5-6D65-40B0-BA56-2942CBF361E0}" dt="2022-02-07T11:15:52.077" v="819" actId="1076"/>
          <ac:picMkLst>
            <pc:docMk/>
            <pc:sldMk cId="1780940798" sldId="338"/>
            <ac:picMk id="6" creationId="{63315DE5-C6FA-41B1-B99E-C5AF9BDD8FA0}"/>
          </ac:picMkLst>
        </pc:picChg>
        <pc:picChg chg="add mod">
          <ac:chgData name="Yoke Fuan Wong" userId="1d30b5eefd88a1e5" providerId="Windows Live" clId="Web-{E45D2CC5-6D65-40B0-BA56-2942CBF361E0}" dt="2022-02-07T11:16:30.390" v="826" actId="1076"/>
          <ac:picMkLst>
            <pc:docMk/>
            <pc:sldMk cId="1780940798" sldId="338"/>
            <ac:picMk id="8" creationId="{2F33E11B-EBB9-42DA-B858-C827560D2AFF}"/>
          </ac:picMkLst>
        </pc:picChg>
        <pc:picChg chg="add mod">
          <ac:chgData name="Yoke Fuan Wong" userId="1d30b5eefd88a1e5" providerId="Windows Live" clId="Web-{E45D2CC5-6D65-40B0-BA56-2942CBF361E0}" dt="2022-02-07T11:18:01.127" v="837" actId="14100"/>
          <ac:picMkLst>
            <pc:docMk/>
            <pc:sldMk cId="1780940798" sldId="338"/>
            <ac:picMk id="9" creationId="{3AA37C10-C02B-4A13-BA01-7401AD8D36DF}"/>
          </ac:picMkLst>
        </pc:picChg>
        <pc:picChg chg="del">
          <ac:chgData name="Yoke Fuan Wong" userId="1d30b5eefd88a1e5" providerId="Windows Live" clId="Web-{E45D2CC5-6D65-40B0-BA56-2942CBF361E0}" dt="2022-02-07T05:43:40.658" v="45"/>
          <ac:picMkLst>
            <pc:docMk/>
            <pc:sldMk cId="1780940798" sldId="338"/>
            <ac:picMk id="10" creationId="{364CCCD4-F9E7-4E77-94EC-B71044872719}"/>
          </ac:picMkLst>
        </pc:picChg>
        <pc:picChg chg="add mod">
          <ac:chgData name="Yoke Fuan Wong" userId="1d30b5eefd88a1e5" providerId="Windows Live" clId="Web-{E45D2CC5-6D65-40B0-BA56-2942CBF361E0}" dt="2022-02-07T11:18:09.049" v="840" actId="1076"/>
          <ac:picMkLst>
            <pc:docMk/>
            <pc:sldMk cId="1780940798" sldId="338"/>
            <ac:picMk id="11" creationId="{B0EB81C5-7FE2-4983-B6D7-45C623DCDD52}"/>
          </ac:picMkLst>
        </pc:picChg>
        <pc:picChg chg="del">
          <ac:chgData name="Yoke Fuan Wong" userId="1d30b5eefd88a1e5" providerId="Windows Live" clId="Web-{E45D2CC5-6D65-40B0-BA56-2942CBF361E0}" dt="2022-02-07T05:43:40.658" v="43"/>
          <ac:picMkLst>
            <pc:docMk/>
            <pc:sldMk cId="1780940798" sldId="338"/>
            <ac:picMk id="24" creationId="{F9E35D07-771B-424C-9EBD-D397C7BF0DC8}"/>
          </ac:picMkLst>
        </pc:picChg>
        <pc:picChg chg="del">
          <ac:chgData name="Yoke Fuan Wong" userId="1d30b5eefd88a1e5" providerId="Windows Live" clId="Web-{E45D2CC5-6D65-40B0-BA56-2942CBF361E0}" dt="2022-02-07T05:43:40.658" v="42"/>
          <ac:picMkLst>
            <pc:docMk/>
            <pc:sldMk cId="1780940798" sldId="338"/>
            <ac:picMk id="28" creationId="{53F4A58A-F218-4673-839E-421B19F8F074}"/>
          </ac:picMkLst>
        </pc:picChg>
        <pc:picChg chg="del">
          <ac:chgData name="Yoke Fuan Wong" userId="1d30b5eefd88a1e5" providerId="Windows Live" clId="Web-{E45D2CC5-6D65-40B0-BA56-2942CBF361E0}" dt="2022-02-07T05:43:40.658" v="40"/>
          <ac:picMkLst>
            <pc:docMk/>
            <pc:sldMk cId="1780940798" sldId="338"/>
            <ac:picMk id="36" creationId="{099D9879-AD40-4D64-8672-D2692C17FF84}"/>
          </ac:picMkLst>
        </pc:picChg>
        <pc:picChg chg="del">
          <ac:chgData name="Yoke Fuan Wong" userId="1d30b5eefd88a1e5" providerId="Windows Live" clId="Web-{E45D2CC5-6D65-40B0-BA56-2942CBF361E0}" dt="2022-02-07T05:43:40.658" v="39"/>
          <ac:picMkLst>
            <pc:docMk/>
            <pc:sldMk cId="1780940798" sldId="338"/>
            <ac:picMk id="37" creationId="{2A666A1A-55D3-4B31-A8E0-D326B1DE6DCA}"/>
          </ac:picMkLst>
        </pc:picChg>
        <pc:picChg chg="del">
          <ac:chgData name="Yoke Fuan Wong" userId="1d30b5eefd88a1e5" providerId="Windows Live" clId="Web-{E45D2CC5-6D65-40B0-BA56-2942CBF361E0}" dt="2022-02-07T05:43:40.642" v="16"/>
          <ac:picMkLst>
            <pc:docMk/>
            <pc:sldMk cId="1780940798" sldId="338"/>
            <ac:picMk id="49" creationId="{B0E2902E-7859-4862-A0F7-A0B9E7A21C3C}"/>
          </ac:picMkLst>
        </pc:picChg>
        <pc:picChg chg="del">
          <ac:chgData name="Yoke Fuan Wong" userId="1d30b5eefd88a1e5" providerId="Windows Live" clId="Web-{E45D2CC5-6D65-40B0-BA56-2942CBF361E0}" dt="2022-02-07T05:43:40.658" v="30"/>
          <ac:picMkLst>
            <pc:docMk/>
            <pc:sldMk cId="1780940798" sldId="338"/>
            <ac:picMk id="54" creationId="{7A1D4218-3D4A-4D3D-89B7-1AC7B65298C3}"/>
          </ac:picMkLst>
        </pc:picChg>
        <pc:picChg chg="del">
          <ac:chgData name="Yoke Fuan Wong" userId="1d30b5eefd88a1e5" providerId="Windows Live" clId="Web-{E45D2CC5-6D65-40B0-BA56-2942CBF361E0}" dt="2022-02-07T05:43:40.642" v="20"/>
          <ac:picMkLst>
            <pc:docMk/>
            <pc:sldMk cId="1780940798" sldId="338"/>
            <ac:picMk id="77" creationId="{927677D2-D748-439A-9804-77605078DF1D}"/>
          </ac:picMkLst>
        </pc:picChg>
        <pc:cxnChg chg="add mod">
          <ac:chgData name="Yoke Fuan Wong" userId="1d30b5eefd88a1e5" providerId="Windows Live" clId="Web-{E45D2CC5-6D65-40B0-BA56-2942CBF361E0}" dt="2022-02-07T11:17:53.564" v="834" actId="1076"/>
          <ac:cxnSpMkLst>
            <pc:docMk/>
            <pc:sldMk cId="1780940798" sldId="338"/>
            <ac:cxnSpMk id="7" creationId="{2A4BC9EA-83AE-4815-8C78-CBB609213AA2}"/>
          </ac:cxnSpMkLst>
        </pc:cxnChg>
        <pc:cxnChg chg="add mod">
          <ac:chgData name="Yoke Fuan Wong" userId="1d30b5eefd88a1e5" providerId="Windows Live" clId="Web-{E45D2CC5-6D65-40B0-BA56-2942CBF361E0}" dt="2022-02-07T11:18:06.502" v="839" actId="1076"/>
          <ac:cxnSpMkLst>
            <pc:docMk/>
            <pc:sldMk cId="1780940798" sldId="338"/>
            <ac:cxnSpMk id="10" creationId="{9F799B01-344B-4E17-BB27-7C9D42AF017F}"/>
          </ac:cxnSpMkLst>
        </pc:cxnChg>
        <pc:cxnChg chg="add mod">
          <ac:chgData name="Yoke Fuan Wong" userId="1d30b5eefd88a1e5" providerId="Windows Live" clId="Web-{E45D2CC5-6D65-40B0-BA56-2942CBF361E0}" dt="2022-02-07T11:16:34.593" v="828" actId="1076"/>
          <ac:cxnSpMkLst>
            <pc:docMk/>
            <pc:sldMk cId="1780940798" sldId="338"/>
            <ac:cxnSpMk id="18" creationId="{89E455DE-DDF4-4511-A214-F100BA796057}"/>
          </ac:cxnSpMkLst>
        </pc:cxnChg>
        <pc:cxnChg chg="del">
          <ac:chgData name="Yoke Fuan Wong" userId="1d30b5eefd88a1e5" providerId="Windows Live" clId="Web-{E45D2CC5-6D65-40B0-BA56-2942CBF361E0}" dt="2022-02-07T05:43:40.658" v="44"/>
          <ac:cxnSpMkLst>
            <pc:docMk/>
            <pc:sldMk cId="1780940798" sldId="338"/>
            <ac:cxnSpMk id="23" creationId="{318D4417-1D98-428A-B943-B5D7741993C2}"/>
          </ac:cxnSpMkLst>
        </pc:cxnChg>
        <pc:cxnChg chg="del">
          <ac:chgData name="Yoke Fuan Wong" userId="1d30b5eefd88a1e5" providerId="Windows Live" clId="Web-{E45D2CC5-6D65-40B0-BA56-2942CBF361E0}" dt="2022-02-07T05:43:40.658" v="41"/>
          <ac:cxnSpMkLst>
            <pc:docMk/>
            <pc:sldMk cId="1780940798" sldId="338"/>
            <ac:cxnSpMk id="32" creationId="{1A7E5BAD-0BCD-40BC-8F58-E1753A8B2EEB}"/>
          </ac:cxnSpMkLst>
        </pc:cxnChg>
        <pc:cxnChg chg="del">
          <ac:chgData name="Yoke Fuan Wong" userId="1d30b5eefd88a1e5" providerId="Windows Live" clId="Web-{E45D2CC5-6D65-40B0-BA56-2942CBF361E0}" dt="2022-02-07T05:43:40.658" v="34"/>
          <ac:cxnSpMkLst>
            <pc:docMk/>
            <pc:sldMk cId="1780940798" sldId="338"/>
            <ac:cxnSpMk id="48" creationId="{5525D092-913D-4BFB-853F-C118B33229AD}"/>
          </ac:cxnSpMkLst>
        </pc:cxnChg>
        <pc:cxnChg chg="del">
          <ac:chgData name="Yoke Fuan Wong" userId="1d30b5eefd88a1e5" providerId="Windows Live" clId="Web-{E45D2CC5-6D65-40B0-BA56-2942CBF361E0}" dt="2022-02-07T05:43:40.658" v="32"/>
          <ac:cxnSpMkLst>
            <pc:docMk/>
            <pc:sldMk cId="1780940798" sldId="338"/>
            <ac:cxnSpMk id="51" creationId="{15C7A420-5424-436E-A33A-3AB5B9645B54}"/>
          </ac:cxnSpMkLst>
        </pc:cxnChg>
        <pc:cxnChg chg="del">
          <ac:chgData name="Yoke Fuan Wong" userId="1d30b5eefd88a1e5" providerId="Windows Live" clId="Web-{E45D2CC5-6D65-40B0-BA56-2942CBF361E0}" dt="2022-02-07T05:43:40.658" v="31"/>
          <ac:cxnSpMkLst>
            <pc:docMk/>
            <pc:sldMk cId="1780940798" sldId="338"/>
            <ac:cxnSpMk id="53" creationId="{FD3690C1-47E3-4B29-873B-56A1DEDB7E77}"/>
          </ac:cxnSpMkLst>
        </pc:cxnChg>
        <pc:cxnChg chg="del">
          <ac:chgData name="Yoke Fuan Wong" userId="1d30b5eefd88a1e5" providerId="Windows Live" clId="Web-{E45D2CC5-6D65-40B0-BA56-2942CBF361E0}" dt="2022-02-07T05:43:40.658" v="29"/>
          <ac:cxnSpMkLst>
            <pc:docMk/>
            <pc:sldMk cId="1780940798" sldId="338"/>
            <ac:cxnSpMk id="55" creationId="{C411388D-7000-4973-80F5-673D38EF7C82}"/>
          </ac:cxnSpMkLst>
        </pc:cxnChg>
        <pc:cxnChg chg="del">
          <ac:chgData name="Yoke Fuan Wong" userId="1d30b5eefd88a1e5" providerId="Windows Live" clId="Web-{E45D2CC5-6D65-40B0-BA56-2942CBF361E0}" dt="2022-02-07T05:43:40.658" v="28"/>
          <ac:cxnSpMkLst>
            <pc:docMk/>
            <pc:sldMk cId="1780940798" sldId="338"/>
            <ac:cxnSpMk id="57" creationId="{AF9CA2CB-1FA7-4865-9DAE-1A868B2E85A3}"/>
          </ac:cxnSpMkLst>
        </pc:cxnChg>
        <pc:cxnChg chg="del">
          <ac:chgData name="Yoke Fuan Wong" userId="1d30b5eefd88a1e5" providerId="Windows Live" clId="Web-{E45D2CC5-6D65-40B0-BA56-2942CBF361E0}" dt="2022-02-07T05:43:40.642" v="13"/>
          <ac:cxnSpMkLst>
            <pc:docMk/>
            <pc:sldMk cId="1780940798" sldId="338"/>
            <ac:cxnSpMk id="64" creationId="{FFB17CDF-336E-46AF-B776-154A34D5AF30}"/>
          </ac:cxnSpMkLst>
        </pc:cxnChg>
        <pc:cxnChg chg="del">
          <ac:chgData name="Yoke Fuan Wong" userId="1d30b5eefd88a1e5" providerId="Windows Live" clId="Web-{E45D2CC5-6D65-40B0-BA56-2942CBF361E0}" dt="2022-02-07T05:43:40.658" v="27"/>
          <ac:cxnSpMkLst>
            <pc:docMk/>
            <pc:sldMk cId="1780940798" sldId="338"/>
            <ac:cxnSpMk id="67" creationId="{EE3700F7-6114-41EA-A6DC-3BB7EB56D241}"/>
          </ac:cxnSpMkLst>
        </pc:cxnChg>
        <pc:cxnChg chg="del">
          <ac:chgData name="Yoke Fuan Wong" userId="1d30b5eefd88a1e5" providerId="Windows Live" clId="Web-{E45D2CC5-6D65-40B0-BA56-2942CBF361E0}" dt="2022-02-07T05:43:40.658" v="23"/>
          <ac:cxnSpMkLst>
            <pc:docMk/>
            <pc:sldMk cId="1780940798" sldId="338"/>
            <ac:cxnSpMk id="72" creationId="{C71C2EFB-4035-4340-921A-FB6F8D4F2AC1}"/>
          </ac:cxnSpMkLst>
        </pc:cxnChg>
        <pc:cxnChg chg="del">
          <ac:chgData name="Yoke Fuan Wong" userId="1d30b5eefd88a1e5" providerId="Windows Live" clId="Web-{E45D2CC5-6D65-40B0-BA56-2942CBF361E0}" dt="2022-02-07T05:43:40.642" v="21"/>
          <ac:cxnSpMkLst>
            <pc:docMk/>
            <pc:sldMk cId="1780940798" sldId="338"/>
            <ac:cxnSpMk id="76" creationId="{EF9535F8-B4DA-48ED-918A-20DD0D738E92}"/>
          </ac:cxnSpMkLst>
        </pc:cxnChg>
        <pc:cxnChg chg="del">
          <ac:chgData name="Yoke Fuan Wong" userId="1d30b5eefd88a1e5" providerId="Windows Live" clId="Web-{E45D2CC5-6D65-40B0-BA56-2942CBF361E0}" dt="2022-02-07T05:43:40.642" v="19"/>
          <ac:cxnSpMkLst>
            <pc:docMk/>
            <pc:sldMk cId="1780940798" sldId="338"/>
            <ac:cxnSpMk id="78" creationId="{EADA7724-9C85-4214-BCBC-60B7CF0D6CA6}"/>
          </ac:cxnSpMkLst>
        </pc:cxnChg>
        <pc:cxnChg chg="del">
          <ac:chgData name="Yoke Fuan Wong" userId="1d30b5eefd88a1e5" providerId="Windows Live" clId="Web-{E45D2CC5-6D65-40B0-BA56-2942CBF361E0}" dt="2022-02-07T05:43:40.642" v="17"/>
          <ac:cxnSpMkLst>
            <pc:docMk/>
            <pc:sldMk cId="1780940798" sldId="338"/>
            <ac:cxnSpMk id="83" creationId="{67CE1321-5D14-4992-AA32-CCC00EA606FC}"/>
          </ac:cxnSpMkLst>
        </pc:cxnChg>
      </pc:sldChg>
      <pc:sldChg chg="addSp delSp modSp add replId">
        <pc:chgData name="Yoke Fuan Wong" userId="1d30b5eefd88a1e5" providerId="Windows Live" clId="Web-{E45D2CC5-6D65-40B0-BA56-2942CBF361E0}" dt="2022-02-07T10:44:12.895" v="750" actId="14100"/>
        <pc:sldMkLst>
          <pc:docMk/>
          <pc:sldMk cId="3666553124" sldId="340"/>
        </pc:sldMkLst>
        <pc:spChg chg="mod">
          <ac:chgData name="Yoke Fuan Wong" userId="1d30b5eefd88a1e5" providerId="Windows Live" clId="Web-{E45D2CC5-6D65-40B0-BA56-2942CBF361E0}" dt="2022-02-07T10:29:41.516" v="463" actId="20577"/>
          <ac:spMkLst>
            <pc:docMk/>
            <pc:sldMk cId="3666553124" sldId="340"/>
            <ac:spMk id="2" creationId="{1E27338B-6F24-4257-A5CD-3DF489445425}"/>
          </ac:spMkLst>
        </pc:spChg>
        <pc:spChg chg="mod">
          <ac:chgData name="Yoke Fuan Wong" userId="1d30b5eefd88a1e5" providerId="Windows Live" clId="Web-{E45D2CC5-6D65-40B0-BA56-2942CBF361E0}" dt="2022-02-07T10:30:08.220" v="490" actId="20577"/>
          <ac:spMkLst>
            <pc:docMk/>
            <pc:sldMk cId="3666553124" sldId="340"/>
            <ac:spMk id="13" creationId="{B8155960-766B-4D7C-B5FB-41F7E11F3FA5}"/>
          </ac:spMkLst>
        </pc:spChg>
        <pc:spChg chg="add mod">
          <ac:chgData name="Yoke Fuan Wong" userId="1d30b5eefd88a1e5" providerId="Windows Live" clId="Web-{E45D2CC5-6D65-40B0-BA56-2942CBF361E0}" dt="2022-02-07T10:36:26.994" v="571" actId="20577"/>
          <ac:spMkLst>
            <pc:docMk/>
            <pc:sldMk cId="3666553124" sldId="340"/>
            <ac:spMk id="14" creationId="{43F2552B-85B8-4718-A671-1732395C206F}"/>
          </ac:spMkLst>
        </pc:spChg>
        <pc:spChg chg="add mod">
          <ac:chgData name="Yoke Fuan Wong" userId="1d30b5eefd88a1e5" providerId="Windows Live" clId="Web-{E45D2CC5-6D65-40B0-BA56-2942CBF361E0}" dt="2022-02-07T10:36:32.931" v="574" actId="20577"/>
          <ac:spMkLst>
            <pc:docMk/>
            <pc:sldMk cId="3666553124" sldId="340"/>
            <ac:spMk id="15" creationId="{3E13E8CB-A1FF-4E7D-849F-7D8EAAC9EF11}"/>
          </ac:spMkLst>
        </pc:spChg>
        <pc:spChg chg="add mod">
          <ac:chgData name="Yoke Fuan Wong" userId="1d30b5eefd88a1e5" providerId="Windows Live" clId="Web-{E45D2CC5-6D65-40B0-BA56-2942CBF361E0}" dt="2022-02-07T10:36:37.744" v="577" actId="20577"/>
          <ac:spMkLst>
            <pc:docMk/>
            <pc:sldMk cId="3666553124" sldId="340"/>
            <ac:spMk id="17" creationId="{F2FECE10-2924-457D-9C79-67B74F4B75F5}"/>
          </ac:spMkLst>
        </pc:spChg>
        <pc:spChg chg="add del mod">
          <ac:chgData name="Yoke Fuan Wong" userId="1d30b5eefd88a1e5" providerId="Windows Live" clId="Web-{E45D2CC5-6D65-40B0-BA56-2942CBF361E0}" dt="2022-02-07T10:36:00.102" v="568"/>
          <ac:spMkLst>
            <pc:docMk/>
            <pc:sldMk cId="3666553124" sldId="340"/>
            <ac:spMk id="18" creationId="{CF7638CE-21E8-4577-92B9-ED1B79656EAA}"/>
          </ac:spMkLst>
        </pc:spChg>
        <pc:graphicFrameChg chg="add mod modGraphic">
          <ac:chgData name="Yoke Fuan Wong" userId="1d30b5eefd88a1e5" providerId="Windows Live" clId="Web-{E45D2CC5-6D65-40B0-BA56-2942CBF361E0}" dt="2022-02-07T10:44:01.004" v="746"/>
          <ac:graphicFrameMkLst>
            <pc:docMk/>
            <pc:sldMk cId="3666553124" sldId="340"/>
            <ac:graphicFrameMk id="10" creationId="{D44D5066-81E3-4035-B0FE-C088879B83D1}"/>
          </ac:graphicFrameMkLst>
        </pc:graphicFrameChg>
        <pc:picChg chg="del">
          <ac:chgData name="Yoke Fuan Wong" userId="1d30b5eefd88a1e5" providerId="Windows Live" clId="Web-{E45D2CC5-6D65-40B0-BA56-2942CBF361E0}" dt="2022-02-07T10:29:29.625" v="457"/>
          <ac:picMkLst>
            <pc:docMk/>
            <pc:sldMk cId="3666553124" sldId="340"/>
            <ac:picMk id="3" creationId="{2491A29F-A980-42D8-A2C3-B543656CD84A}"/>
          </ac:picMkLst>
        </pc:picChg>
        <pc:picChg chg="del">
          <ac:chgData name="Yoke Fuan Wong" userId="1d30b5eefd88a1e5" providerId="Windows Live" clId="Web-{E45D2CC5-6D65-40B0-BA56-2942CBF361E0}" dt="2022-02-07T10:29:31.656" v="458"/>
          <ac:picMkLst>
            <pc:docMk/>
            <pc:sldMk cId="3666553124" sldId="340"/>
            <ac:picMk id="4" creationId="{7F452355-AFD4-41EB-A874-B487C83BC2E8}"/>
          </ac:picMkLst>
        </pc:picChg>
        <pc:picChg chg="add del mod">
          <ac:chgData name="Yoke Fuan Wong" userId="1d30b5eefd88a1e5" providerId="Windows Live" clId="Web-{E45D2CC5-6D65-40B0-BA56-2942CBF361E0}" dt="2022-02-07T10:40:27.358" v="703"/>
          <ac:picMkLst>
            <pc:docMk/>
            <pc:sldMk cId="3666553124" sldId="340"/>
            <ac:picMk id="5" creationId="{EE7E5E4B-1EB5-43D3-B7C6-779AD324ECE7}"/>
          </ac:picMkLst>
        </pc:picChg>
        <pc:picChg chg="del">
          <ac:chgData name="Yoke Fuan Wong" userId="1d30b5eefd88a1e5" providerId="Windows Live" clId="Web-{E45D2CC5-6D65-40B0-BA56-2942CBF361E0}" dt="2022-02-07T10:29:32.453" v="459"/>
          <ac:picMkLst>
            <pc:docMk/>
            <pc:sldMk cId="3666553124" sldId="340"/>
            <ac:picMk id="6" creationId="{06F3A7C3-5EAB-45D5-A554-70F8F83FA7BE}"/>
          </ac:picMkLst>
        </pc:picChg>
        <pc:picChg chg="del">
          <ac:chgData name="Yoke Fuan Wong" userId="1d30b5eefd88a1e5" providerId="Windows Live" clId="Web-{E45D2CC5-6D65-40B0-BA56-2942CBF361E0}" dt="2022-02-07T10:29:33.188" v="460"/>
          <ac:picMkLst>
            <pc:docMk/>
            <pc:sldMk cId="3666553124" sldId="340"/>
            <ac:picMk id="7" creationId="{B7146109-99DA-4C19-A397-79B055EEF68C}"/>
          </ac:picMkLst>
        </pc:picChg>
        <pc:picChg chg="add del mod">
          <ac:chgData name="Yoke Fuan Wong" userId="1d30b5eefd88a1e5" providerId="Windows Live" clId="Web-{E45D2CC5-6D65-40B0-BA56-2942CBF361E0}" dt="2022-02-07T10:40:28.983" v="704"/>
          <ac:picMkLst>
            <pc:docMk/>
            <pc:sldMk cId="3666553124" sldId="340"/>
            <ac:picMk id="8" creationId="{503FBEA9-8847-40A5-A2DE-B4D2D044E85A}"/>
          </ac:picMkLst>
        </pc:picChg>
        <pc:picChg chg="add del mod">
          <ac:chgData name="Yoke Fuan Wong" userId="1d30b5eefd88a1e5" providerId="Windows Live" clId="Web-{E45D2CC5-6D65-40B0-BA56-2942CBF361E0}" dt="2022-02-07T10:40:30.702" v="705"/>
          <ac:picMkLst>
            <pc:docMk/>
            <pc:sldMk cId="3666553124" sldId="340"/>
            <ac:picMk id="9" creationId="{881B4DA8-152F-41B6-8F50-F6B164208116}"/>
          </ac:picMkLst>
        </pc:picChg>
        <pc:picChg chg="add mod">
          <ac:chgData name="Yoke Fuan Wong" userId="1d30b5eefd88a1e5" providerId="Windows Live" clId="Web-{E45D2CC5-6D65-40B0-BA56-2942CBF361E0}" dt="2022-02-07T10:44:12.895" v="750" actId="14100"/>
          <ac:picMkLst>
            <pc:docMk/>
            <pc:sldMk cId="3666553124" sldId="340"/>
            <ac:picMk id="11" creationId="{99F2D3BD-A3D6-490F-8BB7-282FA27B7058}"/>
          </ac:picMkLst>
        </pc:picChg>
        <pc:picChg chg="add mod">
          <ac:chgData name="Yoke Fuan Wong" userId="1d30b5eefd88a1e5" providerId="Windows Live" clId="Web-{E45D2CC5-6D65-40B0-BA56-2942CBF361E0}" dt="2022-02-07T10:44:06.926" v="748" actId="1076"/>
          <ac:picMkLst>
            <pc:docMk/>
            <pc:sldMk cId="3666553124" sldId="340"/>
            <ac:picMk id="12" creationId="{95E4C86B-C4E9-4808-8E1D-9CB1B8C7C6DD}"/>
          </ac:picMkLst>
        </pc:picChg>
        <pc:picChg chg="add mod">
          <ac:chgData name="Yoke Fuan Wong" userId="1d30b5eefd88a1e5" providerId="Windows Live" clId="Web-{E45D2CC5-6D65-40B0-BA56-2942CBF361E0}" dt="2022-02-07T10:44:10.223" v="749" actId="14100"/>
          <ac:picMkLst>
            <pc:docMk/>
            <pc:sldMk cId="3666553124" sldId="340"/>
            <ac:picMk id="16" creationId="{F847E6C5-906F-4F69-B00A-2CC560338EDD}"/>
          </ac:picMkLst>
        </pc:picChg>
      </pc:sldChg>
      <pc:sldChg chg="addSp delSp modSp add replId">
        <pc:chgData name="Yoke Fuan Wong" userId="1d30b5eefd88a1e5" providerId="Windows Live" clId="Web-{E45D2CC5-6D65-40B0-BA56-2942CBF361E0}" dt="2022-02-07T10:58:28.835" v="787" actId="1076"/>
        <pc:sldMkLst>
          <pc:docMk/>
          <pc:sldMk cId="4050153257" sldId="341"/>
        </pc:sldMkLst>
        <pc:spChg chg="mod">
          <ac:chgData name="Yoke Fuan Wong" userId="1d30b5eefd88a1e5" providerId="Windows Live" clId="Web-{E45D2CC5-6D65-40B0-BA56-2942CBF361E0}" dt="2022-02-07T10:52:56.359" v="756" actId="20577"/>
          <ac:spMkLst>
            <pc:docMk/>
            <pc:sldMk cId="4050153257" sldId="341"/>
            <ac:spMk id="2" creationId="{1E27338B-6F24-4257-A5CD-3DF489445425}"/>
          </ac:spMkLst>
        </pc:spChg>
        <pc:spChg chg="del">
          <ac:chgData name="Yoke Fuan Wong" userId="1d30b5eefd88a1e5" providerId="Windows Live" clId="Web-{E45D2CC5-6D65-40B0-BA56-2942CBF361E0}" dt="2022-02-07T10:53:00.125" v="757"/>
          <ac:spMkLst>
            <pc:docMk/>
            <pc:sldMk cId="4050153257" sldId="341"/>
            <ac:spMk id="13" creationId="{B8155960-766B-4D7C-B5FB-41F7E11F3FA5}"/>
          </ac:spMkLst>
        </pc:spChg>
        <pc:graphicFrameChg chg="del">
          <ac:chgData name="Yoke Fuan Wong" userId="1d30b5eefd88a1e5" providerId="Windows Live" clId="Web-{E45D2CC5-6D65-40B0-BA56-2942CBF361E0}" dt="2022-02-07T10:53:02.375" v="758"/>
          <ac:graphicFrameMkLst>
            <pc:docMk/>
            <pc:sldMk cId="4050153257" sldId="341"/>
            <ac:graphicFrameMk id="10" creationId="{D44D5066-81E3-4035-B0FE-C088879B83D1}"/>
          </ac:graphicFrameMkLst>
        </pc:graphicFrameChg>
        <pc:picChg chg="add mod">
          <ac:chgData name="Yoke Fuan Wong" userId="1d30b5eefd88a1e5" providerId="Windows Live" clId="Web-{E45D2CC5-6D65-40B0-BA56-2942CBF361E0}" dt="2022-02-07T10:58:28.835" v="787" actId="1076"/>
          <ac:picMkLst>
            <pc:docMk/>
            <pc:sldMk cId="4050153257" sldId="341"/>
            <ac:picMk id="3" creationId="{77C53F73-FE2F-43BC-8B5E-FC1C4B5C82E1}"/>
          </ac:picMkLst>
        </pc:picChg>
        <pc:picChg chg="add mod">
          <ac:chgData name="Yoke Fuan Wong" userId="1d30b5eefd88a1e5" providerId="Windows Live" clId="Web-{E45D2CC5-6D65-40B0-BA56-2942CBF361E0}" dt="2022-02-07T10:58:27.038" v="786" actId="1076"/>
          <ac:picMkLst>
            <pc:docMk/>
            <pc:sldMk cId="4050153257" sldId="341"/>
            <ac:picMk id="4" creationId="{C0B1C816-AE2A-4408-8596-A9EB4FFE8D5E}"/>
          </ac:picMkLst>
        </pc:picChg>
        <pc:picChg chg="del">
          <ac:chgData name="Yoke Fuan Wong" userId="1d30b5eefd88a1e5" providerId="Windows Live" clId="Web-{E45D2CC5-6D65-40B0-BA56-2942CBF361E0}" dt="2022-02-07T10:53:05.672" v="761"/>
          <ac:picMkLst>
            <pc:docMk/>
            <pc:sldMk cId="4050153257" sldId="341"/>
            <ac:picMk id="11" creationId="{99F2D3BD-A3D6-490F-8BB7-282FA27B7058}"/>
          </ac:picMkLst>
        </pc:picChg>
        <pc:picChg chg="del">
          <ac:chgData name="Yoke Fuan Wong" userId="1d30b5eefd88a1e5" providerId="Windows Live" clId="Web-{E45D2CC5-6D65-40B0-BA56-2942CBF361E0}" dt="2022-02-07T10:53:04.234" v="759"/>
          <ac:picMkLst>
            <pc:docMk/>
            <pc:sldMk cId="4050153257" sldId="341"/>
            <ac:picMk id="12" creationId="{95E4C86B-C4E9-4808-8E1D-9CB1B8C7C6DD}"/>
          </ac:picMkLst>
        </pc:picChg>
        <pc:picChg chg="del">
          <ac:chgData name="Yoke Fuan Wong" userId="1d30b5eefd88a1e5" providerId="Windows Live" clId="Web-{E45D2CC5-6D65-40B0-BA56-2942CBF361E0}" dt="2022-02-07T10:53:05.078" v="760"/>
          <ac:picMkLst>
            <pc:docMk/>
            <pc:sldMk cId="4050153257" sldId="341"/>
            <ac:picMk id="16" creationId="{F847E6C5-906F-4F69-B00A-2CC560338EDD}"/>
          </ac:picMkLst>
        </pc:picChg>
      </pc:sldChg>
      <pc:sldChg chg="addSp delSp modSp add replId">
        <pc:chgData name="Yoke Fuan Wong" userId="1d30b5eefd88a1e5" providerId="Windows Live" clId="Web-{E45D2CC5-6D65-40B0-BA56-2942CBF361E0}" dt="2022-02-07T11:01:52.933" v="804" actId="14100"/>
        <pc:sldMkLst>
          <pc:docMk/>
          <pc:sldMk cId="3728350370" sldId="342"/>
        </pc:sldMkLst>
        <pc:picChg chg="del">
          <ac:chgData name="Yoke Fuan Wong" userId="1d30b5eefd88a1e5" providerId="Windows Live" clId="Web-{E45D2CC5-6D65-40B0-BA56-2942CBF361E0}" dt="2022-02-07T11:00:06.822" v="789"/>
          <ac:picMkLst>
            <pc:docMk/>
            <pc:sldMk cId="3728350370" sldId="342"/>
            <ac:picMk id="3" creationId="{77C53F73-FE2F-43BC-8B5E-FC1C4B5C82E1}"/>
          </ac:picMkLst>
        </pc:picChg>
        <pc:picChg chg="del">
          <ac:chgData name="Yoke Fuan Wong" userId="1d30b5eefd88a1e5" providerId="Windows Live" clId="Web-{E45D2CC5-6D65-40B0-BA56-2942CBF361E0}" dt="2022-02-07T11:00:09.275" v="790"/>
          <ac:picMkLst>
            <pc:docMk/>
            <pc:sldMk cId="3728350370" sldId="342"/>
            <ac:picMk id="4" creationId="{C0B1C816-AE2A-4408-8596-A9EB4FFE8D5E}"/>
          </ac:picMkLst>
        </pc:picChg>
        <pc:picChg chg="add mod">
          <ac:chgData name="Yoke Fuan Wong" userId="1d30b5eefd88a1e5" providerId="Windows Live" clId="Web-{E45D2CC5-6D65-40B0-BA56-2942CBF361E0}" dt="2022-02-07T11:01:44.527" v="800" actId="1076"/>
          <ac:picMkLst>
            <pc:docMk/>
            <pc:sldMk cId="3728350370" sldId="342"/>
            <ac:picMk id="5" creationId="{47F6E95F-6427-451E-AFB4-B26428B18AB5}"/>
          </ac:picMkLst>
        </pc:picChg>
        <pc:picChg chg="add mod">
          <ac:chgData name="Yoke Fuan Wong" userId="1d30b5eefd88a1e5" providerId="Windows Live" clId="Web-{E45D2CC5-6D65-40B0-BA56-2942CBF361E0}" dt="2022-02-07T11:01:52.933" v="804" actId="14100"/>
          <ac:picMkLst>
            <pc:docMk/>
            <pc:sldMk cId="3728350370" sldId="342"/>
            <ac:picMk id="6" creationId="{FCD2DA3B-378C-4126-9A78-C71232D30E8C}"/>
          </ac:picMkLst>
        </pc:picChg>
      </pc:sldChg>
      <pc:sldChg chg="addSp delSp modSp add replId">
        <pc:chgData name="Yoke Fuan Wong" userId="1d30b5eefd88a1e5" providerId="Windows Live" clId="Web-{E45D2CC5-6D65-40B0-BA56-2942CBF361E0}" dt="2022-02-07T11:03:39.983" v="814" actId="14100"/>
        <pc:sldMkLst>
          <pc:docMk/>
          <pc:sldMk cId="794792714" sldId="343"/>
        </pc:sldMkLst>
        <pc:picChg chg="add mod">
          <ac:chgData name="Yoke Fuan Wong" userId="1d30b5eefd88a1e5" providerId="Windows Live" clId="Web-{E45D2CC5-6D65-40B0-BA56-2942CBF361E0}" dt="2022-02-07T11:02:49.060" v="811" actId="1076"/>
          <ac:picMkLst>
            <pc:docMk/>
            <pc:sldMk cId="794792714" sldId="343"/>
            <ac:picMk id="3" creationId="{CF144D5C-42C6-439A-AEEF-AA472077EE91}"/>
          </ac:picMkLst>
        </pc:picChg>
        <pc:picChg chg="add mod">
          <ac:chgData name="Yoke Fuan Wong" userId="1d30b5eefd88a1e5" providerId="Windows Live" clId="Web-{E45D2CC5-6D65-40B0-BA56-2942CBF361E0}" dt="2022-02-07T11:03:39.983" v="814" actId="14100"/>
          <ac:picMkLst>
            <pc:docMk/>
            <pc:sldMk cId="794792714" sldId="343"/>
            <ac:picMk id="4" creationId="{BBC0FB2C-5474-4DB8-B003-D9EBF289E732}"/>
          </ac:picMkLst>
        </pc:picChg>
        <pc:picChg chg="del">
          <ac:chgData name="Yoke Fuan Wong" userId="1d30b5eefd88a1e5" providerId="Windows Live" clId="Web-{E45D2CC5-6D65-40B0-BA56-2942CBF361E0}" dt="2022-02-07T11:02:04.840" v="806"/>
          <ac:picMkLst>
            <pc:docMk/>
            <pc:sldMk cId="794792714" sldId="343"/>
            <ac:picMk id="5" creationId="{47F6E95F-6427-451E-AFB4-B26428B18AB5}"/>
          </ac:picMkLst>
        </pc:picChg>
        <pc:picChg chg="del">
          <ac:chgData name="Yoke Fuan Wong" userId="1d30b5eefd88a1e5" providerId="Windows Live" clId="Web-{E45D2CC5-6D65-40B0-BA56-2942CBF361E0}" dt="2022-02-07T11:02:05.715" v="807"/>
          <ac:picMkLst>
            <pc:docMk/>
            <pc:sldMk cId="794792714" sldId="343"/>
            <ac:picMk id="6" creationId="{FCD2DA3B-378C-4126-9A78-C71232D30E8C}"/>
          </ac:picMkLst>
        </pc:picChg>
      </pc:sldChg>
    </pc:docChg>
  </pc:docChgLst>
  <pc:docChgLst>
    <pc:chgData name="saleem jumabhoy" userId="8e68eee4f0321008" providerId="Windows Live" clId="Web-{5EF5E96A-D163-4701-99A9-06F9C5E5C2DC}"/>
    <pc:docChg chg="modSld">
      <pc:chgData name="saleem jumabhoy" userId="8e68eee4f0321008" providerId="Windows Live" clId="Web-{5EF5E96A-D163-4701-99A9-06F9C5E5C2DC}" dt="2022-02-07T09:05:14.219" v="227" actId="20577"/>
      <pc:docMkLst>
        <pc:docMk/>
      </pc:docMkLst>
      <pc:sldChg chg="modSp">
        <pc:chgData name="saleem jumabhoy" userId="8e68eee4f0321008" providerId="Windows Live" clId="Web-{5EF5E96A-D163-4701-99A9-06F9C5E5C2DC}" dt="2022-02-07T08:51:35.621" v="125" actId="20577"/>
        <pc:sldMkLst>
          <pc:docMk/>
          <pc:sldMk cId="3672564797" sldId="289"/>
        </pc:sldMkLst>
        <pc:spChg chg="mod">
          <ac:chgData name="saleem jumabhoy" userId="8e68eee4f0321008" providerId="Windows Live" clId="Web-{5EF5E96A-D163-4701-99A9-06F9C5E5C2DC}" dt="2022-02-07T08:51:35.621" v="125" actId="20577"/>
          <ac:spMkLst>
            <pc:docMk/>
            <pc:sldMk cId="3672564797" sldId="289"/>
            <ac:spMk id="3" creationId="{F8E4821F-018D-476D-9E0C-324CCC0F37DC}"/>
          </ac:spMkLst>
        </pc:spChg>
      </pc:sldChg>
      <pc:sldChg chg="modSp">
        <pc:chgData name="saleem jumabhoy" userId="8e68eee4f0321008" providerId="Windows Live" clId="Web-{5EF5E96A-D163-4701-99A9-06F9C5E5C2DC}" dt="2022-02-07T09:05:14.219" v="227" actId="20577"/>
        <pc:sldMkLst>
          <pc:docMk/>
          <pc:sldMk cId="275529262" sldId="331"/>
        </pc:sldMkLst>
        <pc:spChg chg="mod">
          <ac:chgData name="saleem jumabhoy" userId="8e68eee4f0321008" providerId="Windows Live" clId="Web-{5EF5E96A-D163-4701-99A9-06F9C5E5C2DC}" dt="2022-02-07T09:05:14.219" v="227" actId="20577"/>
          <ac:spMkLst>
            <pc:docMk/>
            <pc:sldMk cId="275529262" sldId="331"/>
            <ac:spMk id="16" creationId="{573F00DA-A322-4284-96BB-D3D087BC4BEE}"/>
          </ac:spMkLst>
        </pc:spChg>
      </pc:sldChg>
      <pc:sldChg chg="addSp modSp">
        <pc:chgData name="saleem jumabhoy" userId="8e68eee4f0321008" providerId="Windows Live" clId="Web-{5EF5E96A-D163-4701-99A9-06F9C5E5C2DC}" dt="2022-02-07T07:39:49.696" v="7" actId="1076"/>
        <pc:sldMkLst>
          <pc:docMk/>
          <pc:sldMk cId="3222735441" sldId="337"/>
        </pc:sldMkLst>
        <pc:spChg chg="mod">
          <ac:chgData name="saleem jumabhoy" userId="8e68eee4f0321008" providerId="Windows Live" clId="Web-{5EF5E96A-D163-4701-99A9-06F9C5E5C2DC}" dt="2022-02-07T07:15:57.889" v="1" actId="1076"/>
          <ac:spMkLst>
            <pc:docMk/>
            <pc:sldMk cId="3222735441" sldId="337"/>
            <ac:spMk id="73" creationId="{645B574C-B4D2-4332-88B6-7F76A1CB0833}"/>
          </ac:spMkLst>
        </pc:spChg>
        <pc:picChg chg="mod">
          <ac:chgData name="saleem jumabhoy" userId="8e68eee4f0321008" providerId="Windows Live" clId="Web-{5EF5E96A-D163-4701-99A9-06F9C5E5C2DC}" dt="2022-02-07T07:39:46.868" v="6" actId="1076"/>
          <ac:picMkLst>
            <pc:docMk/>
            <pc:sldMk cId="3222735441" sldId="337"/>
            <ac:picMk id="3" creationId="{5184ECF1-7066-499F-B19F-0CDB3C4A899E}"/>
          </ac:picMkLst>
        </pc:picChg>
        <pc:cxnChg chg="add">
          <ac:chgData name="saleem jumabhoy" userId="8e68eee4f0321008" providerId="Windows Live" clId="Web-{5EF5E96A-D163-4701-99A9-06F9C5E5C2DC}" dt="2022-02-07T07:16:09.280" v="2"/>
          <ac:cxnSpMkLst>
            <pc:docMk/>
            <pc:sldMk cId="3222735441" sldId="337"/>
            <ac:cxnSpMk id="6" creationId="{7F13DF81-B9D6-4E66-ADAA-FE452CC2DD5C}"/>
          </ac:cxnSpMkLst>
        </pc:cxnChg>
        <pc:cxnChg chg="mod">
          <ac:chgData name="saleem jumabhoy" userId="8e68eee4f0321008" providerId="Windows Live" clId="Web-{5EF5E96A-D163-4701-99A9-06F9C5E5C2DC}" dt="2022-02-07T07:16:14.717" v="3" actId="1076"/>
          <ac:cxnSpMkLst>
            <pc:docMk/>
            <pc:sldMk cId="3222735441" sldId="337"/>
            <ac:cxnSpMk id="76" creationId="{EF9535F8-B4DA-48ED-918A-20DD0D738E92}"/>
          </ac:cxnSpMkLst>
        </pc:cxnChg>
        <pc:cxnChg chg="mod">
          <ac:chgData name="saleem jumabhoy" userId="8e68eee4f0321008" providerId="Windows Live" clId="Web-{5EF5E96A-D163-4701-99A9-06F9C5E5C2DC}" dt="2022-02-07T07:39:49.696" v="7" actId="1076"/>
          <ac:cxnSpMkLst>
            <pc:docMk/>
            <pc:sldMk cId="3222735441" sldId="337"/>
            <ac:cxnSpMk id="81" creationId="{DE77FF9B-6C78-444E-A923-9E3299D595EA}"/>
          </ac:cxnSpMkLst>
        </pc:cxnChg>
      </pc:sldChg>
    </pc:docChg>
  </pc:docChgLst>
  <pc:docChgLst>
    <pc:chgData name="Joo Hong Tan" userId="587d8a0ac76f90b0" providerId="Windows Live" clId="Web-{DDE0ACDB-992D-4C51-A83F-28E5327B5C49}"/>
    <pc:docChg chg="modSld">
      <pc:chgData name="Joo Hong Tan" userId="587d8a0ac76f90b0" providerId="Windows Live" clId="Web-{DDE0ACDB-992D-4C51-A83F-28E5327B5C49}" dt="2022-02-07T03:28:37.115" v="8" actId="1076"/>
      <pc:docMkLst>
        <pc:docMk/>
      </pc:docMkLst>
      <pc:sldChg chg="addSp delSp">
        <pc:chgData name="Joo Hong Tan" userId="587d8a0ac76f90b0" providerId="Windows Live" clId="Web-{DDE0ACDB-992D-4C51-A83F-28E5327B5C49}" dt="2022-02-07T02:45:31.101" v="1"/>
        <pc:sldMkLst>
          <pc:docMk/>
          <pc:sldMk cId="1219737621" sldId="303"/>
        </pc:sldMkLst>
        <pc:spChg chg="add del">
          <ac:chgData name="Joo Hong Tan" userId="587d8a0ac76f90b0" providerId="Windows Live" clId="Web-{DDE0ACDB-992D-4C51-A83F-28E5327B5C49}" dt="2022-02-07T02:45:31.101" v="1"/>
          <ac:spMkLst>
            <pc:docMk/>
            <pc:sldMk cId="1219737621" sldId="303"/>
            <ac:spMk id="3" creationId="{776EFF52-9CA8-4A35-A5B5-AE55E241B3EA}"/>
          </ac:spMkLst>
        </pc:spChg>
      </pc:sldChg>
      <pc:sldChg chg="addSp modSp">
        <pc:chgData name="Joo Hong Tan" userId="587d8a0ac76f90b0" providerId="Windows Live" clId="Web-{DDE0ACDB-992D-4C51-A83F-28E5327B5C49}" dt="2022-02-07T03:28:37.115" v="8" actId="1076"/>
        <pc:sldMkLst>
          <pc:docMk/>
          <pc:sldMk cId="3222735441" sldId="337"/>
        </pc:sldMkLst>
        <pc:picChg chg="add mod">
          <ac:chgData name="Joo Hong Tan" userId="587d8a0ac76f90b0" providerId="Windows Live" clId="Web-{DDE0ACDB-992D-4C51-A83F-28E5327B5C49}" dt="2022-02-07T03:28:37.115" v="8" actId="1076"/>
          <ac:picMkLst>
            <pc:docMk/>
            <pc:sldMk cId="3222735441" sldId="337"/>
            <ac:picMk id="3" creationId="{5184ECF1-7066-499F-B19F-0CDB3C4A899E}"/>
          </ac:picMkLst>
        </pc:picChg>
      </pc:sldChg>
    </pc:docChg>
  </pc:docChgLst>
  <pc:docChgLst>
    <pc:chgData name="saleem jumabhoy" userId="8e68eee4f0321008" providerId="Windows Live" clId="Web-{3C7A2CE5-5D2F-4A83-85E3-2176EE641CD6}"/>
    <pc:docChg chg="delSld modSld">
      <pc:chgData name="saleem jumabhoy" userId="8e68eee4f0321008" providerId="Windows Live" clId="Web-{3C7A2CE5-5D2F-4A83-85E3-2176EE641CD6}" dt="2022-01-27T08:43:03.597" v="994" actId="20577"/>
      <pc:docMkLst>
        <pc:docMk/>
      </pc:docMkLst>
      <pc:sldChg chg="modSp">
        <pc:chgData name="saleem jumabhoy" userId="8e68eee4f0321008" providerId="Windows Live" clId="Web-{3C7A2CE5-5D2F-4A83-85E3-2176EE641CD6}" dt="2022-01-27T08:43:03.597" v="994" actId="20577"/>
        <pc:sldMkLst>
          <pc:docMk/>
          <pc:sldMk cId="528486019" sldId="268"/>
        </pc:sldMkLst>
        <pc:spChg chg="mod">
          <ac:chgData name="saleem jumabhoy" userId="8e68eee4f0321008" providerId="Windows Live" clId="Web-{3C7A2CE5-5D2F-4A83-85E3-2176EE641CD6}" dt="2022-01-27T08:43:03.597" v="994" actId="20577"/>
          <ac:spMkLst>
            <pc:docMk/>
            <pc:sldMk cId="528486019" sldId="268"/>
            <ac:spMk id="4" creationId="{E14132E3-5D88-49A7-A051-4A72449201C8}"/>
          </ac:spMkLst>
        </pc:spChg>
      </pc:sldChg>
      <pc:sldChg chg="mod modShow">
        <pc:chgData name="saleem jumabhoy" userId="8e68eee4f0321008" providerId="Windows Live" clId="Web-{3C7A2CE5-5D2F-4A83-85E3-2176EE641CD6}" dt="2022-01-27T07:36:39.364" v="431"/>
        <pc:sldMkLst>
          <pc:docMk/>
          <pc:sldMk cId="2701878460" sldId="281"/>
        </pc:sldMkLst>
      </pc:sldChg>
      <pc:sldChg chg="del">
        <pc:chgData name="saleem jumabhoy" userId="8e68eee4f0321008" providerId="Windows Live" clId="Web-{3C7A2CE5-5D2F-4A83-85E3-2176EE641CD6}" dt="2022-01-27T07:36:23.926" v="430"/>
        <pc:sldMkLst>
          <pc:docMk/>
          <pc:sldMk cId="1538809006" sldId="282"/>
        </pc:sldMkLst>
      </pc:sldChg>
      <pc:sldChg chg="delSp modSp">
        <pc:chgData name="saleem jumabhoy" userId="8e68eee4f0321008" providerId="Windows Live" clId="Web-{3C7A2CE5-5D2F-4A83-85E3-2176EE641CD6}" dt="2022-01-27T07:48:02.599" v="721" actId="20577"/>
        <pc:sldMkLst>
          <pc:docMk/>
          <pc:sldMk cId="2482404694" sldId="283"/>
        </pc:sldMkLst>
        <pc:graphicFrameChg chg="mod modGraphic">
          <ac:chgData name="saleem jumabhoy" userId="8e68eee4f0321008" providerId="Windows Live" clId="Web-{3C7A2CE5-5D2F-4A83-85E3-2176EE641CD6}" dt="2022-01-27T07:38:15.273" v="502"/>
          <ac:graphicFrameMkLst>
            <pc:docMk/>
            <pc:sldMk cId="2482404694" sldId="283"/>
            <ac:graphicFrameMk id="3" creationId="{02B1238F-938C-47DC-9116-18BFF68CF8B7}"/>
          </ac:graphicFrameMkLst>
        </pc:graphicFrameChg>
        <pc:graphicFrameChg chg="del mod modGraphic">
          <ac:chgData name="saleem jumabhoy" userId="8e68eee4f0321008" providerId="Windows Live" clId="Web-{3C7A2CE5-5D2F-4A83-85E3-2176EE641CD6}" dt="2022-01-27T07:42:03.481" v="584"/>
          <ac:graphicFrameMkLst>
            <pc:docMk/>
            <pc:sldMk cId="2482404694" sldId="283"/>
            <ac:graphicFrameMk id="4" creationId="{D141557C-EE68-4C4C-A676-31168B2CEEC5}"/>
          </ac:graphicFrameMkLst>
        </pc:graphicFrameChg>
        <pc:graphicFrameChg chg="mod modGraphic">
          <ac:chgData name="saleem jumabhoy" userId="8e68eee4f0321008" providerId="Windows Live" clId="Web-{3C7A2CE5-5D2F-4A83-85E3-2176EE641CD6}" dt="2022-01-27T07:48:02.599" v="721" actId="20577"/>
          <ac:graphicFrameMkLst>
            <pc:docMk/>
            <pc:sldMk cId="2482404694" sldId="283"/>
            <ac:graphicFrameMk id="4" creationId="{F71BDC42-18D2-4761-A588-2693990545B6}"/>
          </ac:graphicFrameMkLst>
        </pc:graphicFrameChg>
      </pc:sldChg>
      <pc:sldChg chg="modSp">
        <pc:chgData name="saleem jumabhoy" userId="8e68eee4f0321008" providerId="Windows Live" clId="Web-{3C7A2CE5-5D2F-4A83-85E3-2176EE641CD6}" dt="2022-01-27T07:34:41.174" v="424" actId="20577"/>
        <pc:sldMkLst>
          <pc:docMk/>
          <pc:sldMk cId="3120526303" sldId="288"/>
        </pc:sldMkLst>
        <pc:spChg chg="mod">
          <ac:chgData name="saleem jumabhoy" userId="8e68eee4f0321008" providerId="Windows Live" clId="Web-{3C7A2CE5-5D2F-4A83-85E3-2176EE641CD6}" dt="2022-01-27T07:34:41.174" v="424" actId="20577"/>
          <ac:spMkLst>
            <pc:docMk/>
            <pc:sldMk cId="3120526303" sldId="288"/>
            <ac:spMk id="3" creationId="{F8E4821F-018D-476D-9E0C-324CCC0F37DC}"/>
          </ac:spMkLst>
        </pc:spChg>
        <pc:picChg chg="mod">
          <ac:chgData name="saleem jumabhoy" userId="8e68eee4f0321008" providerId="Windows Live" clId="Web-{3C7A2CE5-5D2F-4A83-85E3-2176EE641CD6}" dt="2022-01-27T07:27:09.507" v="2" actId="1076"/>
          <ac:picMkLst>
            <pc:docMk/>
            <pc:sldMk cId="3120526303" sldId="288"/>
            <ac:picMk id="4" creationId="{A594F0C0-B07C-4FC3-BDF4-83A9A366D4EE}"/>
          </ac:picMkLst>
        </pc:picChg>
        <pc:picChg chg="mod">
          <ac:chgData name="saleem jumabhoy" userId="8e68eee4f0321008" providerId="Windows Live" clId="Web-{3C7A2CE5-5D2F-4A83-85E3-2176EE641CD6}" dt="2022-01-27T07:27:09.522" v="3" actId="1076"/>
          <ac:picMkLst>
            <pc:docMk/>
            <pc:sldMk cId="3120526303" sldId="288"/>
            <ac:picMk id="6" creationId="{38FCC297-39FE-4C37-AFE3-04AE11352A08}"/>
          </ac:picMkLst>
        </pc:picChg>
      </pc:sldChg>
      <pc:sldChg chg="modSp">
        <pc:chgData name="saleem jumabhoy" userId="8e68eee4f0321008" providerId="Windows Live" clId="Web-{3C7A2CE5-5D2F-4A83-85E3-2176EE641CD6}" dt="2022-01-27T08:08:12.941" v="932" actId="20577"/>
        <pc:sldMkLst>
          <pc:docMk/>
          <pc:sldMk cId="1844210428" sldId="291"/>
        </pc:sldMkLst>
        <pc:spChg chg="mod">
          <ac:chgData name="saleem jumabhoy" userId="8e68eee4f0321008" providerId="Windows Live" clId="Web-{3C7A2CE5-5D2F-4A83-85E3-2176EE641CD6}" dt="2022-01-27T08:08:12.941" v="932" actId="20577"/>
          <ac:spMkLst>
            <pc:docMk/>
            <pc:sldMk cId="1844210428" sldId="291"/>
            <ac:spMk id="3" creationId="{F8E4821F-018D-476D-9E0C-324CCC0F37DC}"/>
          </ac:spMkLst>
        </pc:spChg>
      </pc:sldChg>
    </pc:docChg>
  </pc:docChgLst>
  <pc:docChgLst>
    <pc:chgData name="Lee Lee Sim" userId="17d9377e08e88ac6" providerId="Windows Live" clId="Web-{3B8FB5FC-E7C5-4653-BD58-4991CD6A2D7C}"/>
    <pc:docChg chg="addSld delSld modSld sldOrd">
      <pc:chgData name="Lee Lee Sim" userId="17d9377e08e88ac6" providerId="Windows Live" clId="Web-{3B8FB5FC-E7C5-4653-BD58-4991CD6A2D7C}" dt="2022-02-09T04:32:24.666" v="507" actId="1076"/>
      <pc:docMkLst>
        <pc:docMk/>
      </pc:docMkLst>
      <pc:sldChg chg="modSp">
        <pc:chgData name="Lee Lee Sim" userId="17d9377e08e88ac6" providerId="Windows Live" clId="Web-{3B8FB5FC-E7C5-4653-BD58-4991CD6A2D7C}" dt="2022-02-09T03:34:32.509" v="355" actId="20577"/>
        <pc:sldMkLst>
          <pc:docMk/>
          <pc:sldMk cId="3197889876" sldId="276"/>
        </pc:sldMkLst>
        <pc:spChg chg="mod">
          <ac:chgData name="Lee Lee Sim" userId="17d9377e08e88ac6" providerId="Windows Live" clId="Web-{3B8FB5FC-E7C5-4653-BD58-4991CD6A2D7C}" dt="2022-02-09T03:34:32.509" v="355" actId="20577"/>
          <ac:spMkLst>
            <pc:docMk/>
            <pc:sldMk cId="3197889876" sldId="276"/>
            <ac:spMk id="2" creationId="{1E27338B-6F24-4257-A5CD-3DF489445425}"/>
          </ac:spMkLst>
        </pc:spChg>
      </pc:sldChg>
      <pc:sldChg chg="addSp delSp modSp">
        <pc:chgData name="Lee Lee Sim" userId="17d9377e08e88ac6" providerId="Windows Live" clId="Web-{3B8FB5FC-E7C5-4653-BD58-4991CD6A2D7C}" dt="2022-02-09T02:05:08.134" v="40" actId="1076"/>
        <pc:sldMkLst>
          <pc:docMk/>
          <pc:sldMk cId="2701878460" sldId="281"/>
        </pc:sldMkLst>
        <pc:picChg chg="del">
          <ac:chgData name="Lee Lee Sim" userId="17d9377e08e88ac6" providerId="Windows Live" clId="Web-{3B8FB5FC-E7C5-4653-BD58-4991CD6A2D7C}" dt="2022-02-09T02:04:38.430" v="37"/>
          <ac:picMkLst>
            <pc:docMk/>
            <pc:sldMk cId="2701878460" sldId="281"/>
            <ac:picMk id="3" creationId="{2EC614C3-BE07-45D4-9A2E-89ED17947755}"/>
          </ac:picMkLst>
        </pc:picChg>
        <pc:picChg chg="add mod">
          <ac:chgData name="Lee Lee Sim" userId="17d9377e08e88ac6" providerId="Windows Live" clId="Web-{3B8FB5FC-E7C5-4653-BD58-4991CD6A2D7C}" dt="2022-02-09T02:05:08.134" v="40" actId="1076"/>
          <ac:picMkLst>
            <pc:docMk/>
            <pc:sldMk cId="2701878460" sldId="281"/>
            <ac:picMk id="4" creationId="{9520B8E0-7E4C-477D-A553-835495B9F487}"/>
          </ac:picMkLst>
        </pc:picChg>
      </pc:sldChg>
      <pc:sldChg chg="modSp">
        <pc:chgData name="Lee Lee Sim" userId="17d9377e08e88ac6" providerId="Windows Live" clId="Web-{3B8FB5FC-E7C5-4653-BD58-4991CD6A2D7C}" dt="2022-02-09T03:34:21.837" v="353" actId="20577"/>
        <pc:sldMkLst>
          <pc:docMk/>
          <pc:sldMk cId="2482404694" sldId="283"/>
        </pc:sldMkLst>
        <pc:spChg chg="mod">
          <ac:chgData name="Lee Lee Sim" userId="17d9377e08e88ac6" providerId="Windows Live" clId="Web-{3B8FB5FC-E7C5-4653-BD58-4991CD6A2D7C}" dt="2022-02-09T03:34:21.837" v="353" actId="20577"/>
          <ac:spMkLst>
            <pc:docMk/>
            <pc:sldMk cId="2482404694" sldId="283"/>
            <ac:spMk id="2" creationId="{1E27338B-6F24-4257-A5CD-3DF489445425}"/>
          </ac:spMkLst>
        </pc:spChg>
      </pc:sldChg>
      <pc:sldChg chg="modSp">
        <pc:chgData name="Lee Lee Sim" userId="17d9377e08e88ac6" providerId="Windows Live" clId="Web-{3B8FB5FC-E7C5-4653-BD58-4991CD6A2D7C}" dt="2022-02-09T03:35:23.103" v="361" actId="20577"/>
        <pc:sldMkLst>
          <pc:docMk/>
          <pc:sldMk cId="3120526303" sldId="288"/>
        </pc:sldMkLst>
        <pc:spChg chg="mod">
          <ac:chgData name="Lee Lee Sim" userId="17d9377e08e88ac6" providerId="Windows Live" clId="Web-{3B8FB5FC-E7C5-4653-BD58-4991CD6A2D7C}" dt="2022-02-09T03:35:23.103" v="361" actId="20577"/>
          <ac:spMkLst>
            <pc:docMk/>
            <pc:sldMk cId="3120526303" sldId="288"/>
            <ac:spMk id="2" creationId="{1E27338B-6F24-4257-A5CD-3DF489445425}"/>
          </ac:spMkLst>
        </pc:spChg>
      </pc:sldChg>
      <pc:sldChg chg="addSp delSp modSp ord">
        <pc:chgData name="Lee Lee Sim" userId="17d9377e08e88ac6" providerId="Windows Live" clId="Web-{3B8FB5FC-E7C5-4653-BD58-4991CD6A2D7C}" dt="2022-02-09T03:35:49.213" v="364"/>
        <pc:sldMkLst>
          <pc:docMk/>
          <pc:sldMk cId="4186592508" sldId="315"/>
        </pc:sldMkLst>
        <pc:spChg chg="del">
          <ac:chgData name="Lee Lee Sim" userId="17d9377e08e88ac6" providerId="Windows Live" clId="Web-{3B8FB5FC-E7C5-4653-BD58-4991CD6A2D7C}" dt="2022-02-09T03:30:09.988" v="321"/>
          <ac:spMkLst>
            <pc:docMk/>
            <pc:sldMk cId="4186592508" sldId="315"/>
            <ac:spMk id="2" creationId="{2F9F8EEE-53F9-4C3C-9CC1-BBDC1999719B}"/>
          </ac:spMkLst>
        </pc:spChg>
        <pc:spChg chg="add del mod">
          <ac:chgData name="Lee Lee Sim" userId="17d9377e08e88ac6" providerId="Windows Live" clId="Web-{3B8FB5FC-E7C5-4653-BD58-4991CD6A2D7C}" dt="2022-02-09T03:31:30.067" v="335"/>
          <ac:spMkLst>
            <pc:docMk/>
            <pc:sldMk cId="4186592508" sldId="315"/>
            <ac:spMk id="6" creationId="{DD8AA86A-B84D-4C6D-AA46-EB7CCAD8526E}"/>
          </ac:spMkLst>
        </pc:spChg>
        <pc:spChg chg="add del">
          <ac:chgData name="Lee Lee Sim" userId="17d9377e08e88ac6" providerId="Windows Live" clId="Web-{3B8FB5FC-E7C5-4653-BD58-4991CD6A2D7C}" dt="2022-02-09T03:31:34.302" v="336"/>
          <ac:spMkLst>
            <pc:docMk/>
            <pc:sldMk cId="4186592508" sldId="315"/>
            <ac:spMk id="7" creationId="{D3196BF1-A2B1-49B8-9CDC-88F457FA0651}"/>
          </ac:spMkLst>
        </pc:spChg>
        <pc:spChg chg="mod">
          <ac:chgData name="Lee Lee Sim" userId="17d9377e08e88ac6" providerId="Windows Live" clId="Web-{3B8FB5FC-E7C5-4653-BD58-4991CD6A2D7C}" dt="2022-02-09T03:30:58.911" v="328" actId="20577"/>
          <ac:spMkLst>
            <pc:docMk/>
            <pc:sldMk cId="4186592508" sldId="315"/>
            <ac:spMk id="14" creationId="{AA938981-F8F8-47DC-A0D3-14B32DF7FF8A}"/>
          </ac:spMkLst>
        </pc:spChg>
        <pc:spChg chg="del mod">
          <ac:chgData name="Lee Lee Sim" userId="17d9377e08e88ac6" providerId="Windows Live" clId="Web-{3B8FB5FC-E7C5-4653-BD58-4991CD6A2D7C}" dt="2022-02-09T03:31:14.208" v="332"/>
          <ac:spMkLst>
            <pc:docMk/>
            <pc:sldMk cId="4186592508" sldId="315"/>
            <ac:spMk id="16" creationId="{B3D93280-8463-4DAD-888C-6991FD14961C}"/>
          </ac:spMkLst>
        </pc:spChg>
        <pc:picChg chg="del">
          <ac:chgData name="Lee Lee Sim" userId="17d9377e08e88ac6" providerId="Windows Live" clId="Web-{3B8FB5FC-E7C5-4653-BD58-4991CD6A2D7C}" dt="2022-02-09T03:30:07.597" v="320"/>
          <ac:picMkLst>
            <pc:docMk/>
            <pc:sldMk cId="4186592508" sldId="315"/>
            <ac:picMk id="3" creationId="{25C1E3BE-EDD9-4EEC-AC72-FC8E97DE123E}"/>
          </ac:picMkLst>
        </pc:picChg>
        <pc:picChg chg="add mod">
          <ac:chgData name="Lee Lee Sim" userId="17d9377e08e88ac6" providerId="Windows Live" clId="Web-{3B8FB5FC-E7C5-4653-BD58-4991CD6A2D7C}" dt="2022-02-09T03:33:20.820" v="350" actId="1076"/>
          <ac:picMkLst>
            <pc:docMk/>
            <pc:sldMk cId="4186592508" sldId="315"/>
            <ac:picMk id="4" creationId="{ABA3B0ED-CC62-4F86-B95E-C9997A85F346}"/>
          </ac:picMkLst>
        </pc:picChg>
        <pc:picChg chg="add mod">
          <ac:chgData name="Lee Lee Sim" userId="17d9377e08e88ac6" providerId="Windows Live" clId="Web-{3B8FB5FC-E7C5-4653-BD58-4991CD6A2D7C}" dt="2022-02-09T03:33:23.554" v="351" actId="1076"/>
          <ac:picMkLst>
            <pc:docMk/>
            <pc:sldMk cId="4186592508" sldId="315"/>
            <ac:picMk id="8" creationId="{9FF63B86-55E8-42A8-B759-840350E363F7}"/>
          </ac:picMkLst>
        </pc:picChg>
      </pc:sldChg>
      <pc:sldChg chg="modSp">
        <pc:chgData name="Lee Lee Sim" userId="17d9377e08e88ac6" providerId="Windows Live" clId="Web-{3B8FB5FC-E7C5-4653-BD58-4991CD6A2D7C}" dt="2022-02-09T03:35:06.338" v="359" actId="14100"/>
        <pc:sldMkLst>
          <pc:docMk/>
          <pc:sldMk cId="732531424" sldId="316"/>
        </pc:sldMkLst>
        <pc:spChg chg="mod">
          <ac:chgData name="Lee Lee Sim" userId="17d9377e08e88ac6" providerId="Windows Live" clId="Web-{3B8FB5FC-E7C5-4653-BD58-4991CD6A2D7C}" dt="2022-02-09T03:35:01.462" v="358" actId="20577"/>
          <ac:spMkLst>
            <pc:docMk/>
            <pc:sldMk cId="732531424" sldId="316"/>
            <ac:spMk id="14" creationId="{66EA7A2C-7D6D-40B4-8EF7-2479D59BAC71}"/>
          </ac:spMkLst>
        </pc:spChg>
        <pc:picChg chg="mod">
          <ac:chgData name="Lee Lee Sim" userId="17d9377e08e88ac6" providerId="Windows Live" clId="Web-{3B8FB5FC-E7C5-4653-BD58-4991CD6A2D7C}" dt="2022-02-09T03:35:06.338" v="359" actId="14100"/>
          <ac:picMkLst>
            <pc:docMk/>
            <pc:sldMk cId="732531424" sldId="316"/>
            <ac:picMk id="10" creationId="{1799F33A-944C-48BF-B25B-698E6F8DF2F0}"/>
          </ac:picMkLst>
        </pc:picChg>
      </pc:sldChg>
      <pc:sldChg chg="modSp">
        <pc:chgData name="Lee Lee Sim" userId="17d9377e08e88ac6" providerId="Windows Live" clId="Web-{3B8FB5FC-E7C5-4653-BD58-4991CD6A2D7C}" dt="2022-02-09T03:34:46.634" v="356" actId="1076"/>
        <pc:sldMkLst>
          <pc:docMk/>
          <pc:sldMk cId="405713091" sldId="322"/>
        </pc:sldMkLst>
        <pc:picChg chg="mod">
          <ac:chgData name="Lee Lee Sim" userId="17d9377e08e88ac6" providerId="Windows Live" clId="Web-{3B8FB5FC-E7C5-4653-BD58-4991CD6A2D7C}" dt="2022-02-09T03:34:46.634" v="356" actId="1076"/>
          <ac:picMkLst>
            <pc:docMk/>
            <pc:sldMk cId="405713091" sldId="322"/>
            <ac:picMk id="13" creationId="{896768FB-3BC4-4433-9C86-5083F59C3E90}"/>
          </ac:picMkLst>
        </pc:picChg>
      </pc:sldChg>
      <pc:sldChg chg="del">
        <pc:chgData name="Lee Lee Sim" userId="17d9377e08e88ac6" providerId="Windows Live" clId="Web-{3B8FB5FC-E7C5-4653-BD58-4991CD6A2D7C}" dt="2022-02-09T02:56:09.462" v="239"/>
        <pc:sldMkLst>
          <pc:docMk/>
          <pc:sldMk cId="3703091411" sldId="323"/>
        </pc:sldMkLst>
      </pc:sldChg>
      <pc:sldChg chg="modSp">
        <pc:chgData name="Lee Lee Sim" userId="17d9377e08e88ac6" providerId="Windows Live" clId="Web-{3B8FB5FC-E7C5-4653-BD58-4991CD6A2D7C}" dt="2022-02-09T03:35:35.463" v="363" actId="20577"/>
        <pc:sldMkLst>
          <pc:docMk/>
          <pc:sldMk cId="5777174" sldId="324"/>
        </pc:sldMkLst>
        <pc:spChg chg="mod">
          <ac:chgData name="Lee Lee Sim" userId="17d9377e08e88ac6" providerId="Windows Live" clId="Web-{3B8FB5FC-E7C5-4653-BD58-4991CD6A2D7C}" dt="2022-02-09T03:35:35.463" v="363" actId="20577"/>
          <ac:spMkLst>
            <pc:docMk/>
            <pc:sldMk cId="5777174" sldId="324"/>
            <ac:spMk id="14" creationId="{66EA7A2C-7D6D-40B4-8EF7-2479D59BAC71}"/>
          </ac:spMkLst>
        </pc:spChg>
      </pc:sldChg>
      <pc:sldChg chg="ord">
        <pc:chgData name="Lee Lee Sim" userId="17d9377e08e88ac6" providerId="Windows Live" clId="Web-{3B8FB5FC-E7C5-4653-BD58-4991CD6A2D7C}" dt="2022-02-09T03:37:02.262" v="365"/>
        <pc:sldMkLst>
          <pc:docMk/>
          <pc:sldMk cId="2161374999" sldId="329"/>
        </pc:sldMkLst>
      </pc:sldChg>
      <pc:sldChg chg="modSp">
        <pc:chgData name="Lee Lee Sim" userId="17d9377e08e88ac6" providerId="Windows Live" clId="Web-{3B8FB5FC-E7C5-4653-BD58-4991CD6A2D7C}" dt="2022-02-09T03:38:02.529" v="367" actId="1076"/>
        <pc:sldMkLst>
          <pc:docMk/>
          <pc:sldMk cId="1231376135" sldId="344"/>
        </pc:sldMkLst>
        <pc:picChg chg="mod">
          <ac:chgData name="Lee Lee Sim" userId="17d9377e08e88ac6" providerId="Windows Live" clId="Web-{3B8FB5FC-E7C5-4653-BD58-4991CD6A2D7C}" dt="2022-02-09T03:38:02.529" v="367" actId="1076"/>
          <ac:picMkLst>
            <pc:docMk/>
            <pc:sldMk cId="1231376135" sldId="344"/>
            <ac:picMk id="3" creationId="{DC829161-B4D8-41C5-B752-A5986BDF40D2}"/>
          </ac:picMkLst>
        </pc:picChg>
      </pc:sldChg>
      <pc:sldChg chg="addSp delSp modSp add ord replId">
        <pc:chgData name="Lee Lee Sim" userId="17d9377e08e88ac6" providerId="Windows Live" clId="Web-{3B8FB5FC-E7C5-4653-BD58-4991CD6A2D7C}" dt="2022-02-09T02:07:10.543" v="44" actId="20577"/>
        <pc:sldMkLst>
          <pc:docMk/>
          <pc:sldMk cId="998512563" sldId="346"/>
        </pc:sldMkLst>
        <pc:spChg chg="mod ord">
          <ac:chgData name="Lee Lee Sim" userId="17d9377e08e88ac6" providerId="Windows Live" clId="Web-{3B8FB5FC-E7C5-4653-BD58-4991CD6A2D7C}" dt="2022-02-09T02:07:10.543" v="44" actId="20577"/>
          <ac:spMkLst>
            <pc:docMk/>
            <pc:sldMk cId="998512563" sldId="346"/>
            <ac:spMk id="2" creationId="{1E27338B-6F24-4257-A5CD-3DF489445425}"/>
          </ac:spMkLst>
        </pc:spChg>
        <pc:spChg chg="add del">
          <ac:chgData name="Lee Lee Sim" userId="17d9377e08e88ac6" providerId="Windows Live" clId="Web-{3B8FB5FC-E7C5-4653-BD58-4991CD6A2D7C}" dt="2022-02-09T02:00:35.910" v="26"/>
          <ac:spMkLst>
            <pc:docMk/>
            <pc:sldMk cId="998512563" sldId="346"/>
            <ac:spMk id="5" creationId="{6C58C766-9FBF-46C7-94E7-728070802D2F}"/>
          </ac:spMkLst>
        </pc:spChg>
        <pc:spChg chg="add del">
          <ac:chgData name="Lee Lee Sim" userId="17d9377e08e88ac6" providerId="Windows Live" clId="Web-{3B8FB5FC-E7C5-4653-BD58-4991CD6A2D7C}" dt="2022-02-09T01:57:39.062" v="4"/>
          <ac:spMkLst>
            <pc:docMk/>
            <pc:sldMk cId="998512563" sldId="346"/>
            <ac:spMk id="25" creationId="{E009DD9B-5EE2-4C0D-8B2B-351C8C102205}"/>
          </ac:spMkLst>
        </pc:spChg>
        <pc:spChg chg="add del">
          <ac:chgData name="Lee Lee Sim" userId="17d9377e08e88ac6" providerId="Windows Live" clId="Web-{3B8FB5FC-E7C5-4653-BD58-4991CD6A2D7C}" dt="2022-02-09T01:57:39.062" v="4"/>
          <ac:spMkLst>
            <pc:docMk/>
            <pc:sldMk cId="998512563" sldId="346"/>
            <ac:spMk id="26" creationId="{E720DB99-7745-4E75-9D96-AAB6D55C531E}"/>
          </ac:spMkLst>
        </pc:spChg>
        <pc:spChg chg="add del">
          <ac:chgData name="Lee Lee Sim" userId="17d9377e08e88ac6" providerId="Windows Live" clId="Web-{3B8FB5FC-E7C5-4653-BD58-4991CD6A2D7C}" dt="2022-02-09T01:57:39.062" v="4"/>
          <ac:spMkLst>
            <pc:docMk/>
            <pc:sldMk cId="998512563" sldId="346"/>
            <ac:spMk id="27" creationId="{D68803C4-E159-4360-B7BB-74205C8F782D}"/>
          </ac:spMkLst>
        </pc:spChg>
        <pc:spChg chg="add del">
          <ac:chgData name="Lee Lee Sim" userId="17d9377e08e88ac6" providerId="Windows Live" clId="Web-{3B8FB5FC-E7C5-4653-BD58-4991CD6A2D7C}" dt="2022-02-09T01:57:39.062" v="4"/>
          <ac:spMkLst>
            <pc:docMk/>
            <pc:sldMk cId="998512563" sldId="346"/>
            <ac:spMk id="29" creationId="{504B0465-3B07-49BF-BEA7-D81476246293}"/>
          </ac:spMkLst>
        </pc:spChg>
        <pc:spChg chg="add del">
          <ac:chgData name="Lee Lee Sim" userId="17d9377e08e88ac6" providerId="Windows Live" clId="Web-{3B8FB5FC-E7C5-4653-BD58-4991CD6A2D7C}" dt="2022-02-09T01:57:39.062" v="4"/>
          <ac:spMkLst>
            <pc:docMk/>
            <pc:sldMk cId="998512563" sldId="346"/>
            <ac:spMk id="31" creationId="{49B7FFA5-14CB-4A4F-9BCC-CA3AA5D9D276}"/>
          </ac:spMkLst>
        </pc:spChg>
        <pc:spChg chg="add del">
          <ac:chgData name="Lee Lee Sim" userId="17d9377e08e88ac6" providerId="Windows Live" clId="Web-{3B8FB5FC-E7C5-4653-BD58-4991CD6A2D7C}" dt="2022-02-09T01:57:39.062" v="4"/>
          <ac:spMkLst>
            <pc:docMk/>
            <pc:sldMk cId="998512563" sldId="346"/>
            <ac:spMk id="33" creationId="{04E48745-7512-4EC2-9E20-9092D12150CA}"/>
          </ac:spMkLst>
        </pc:spChg>
        <pc:spChg chg="add del">
          <ac:chgData name="Lee Lee Sim" userId="17d9377e08e88ac6" providerId="Windows Live" clId="Web-{3B8FB5FC-E7C5-4653-BD58-4991CD6A2D7C}" dt="2022-02-09T01:57:39.062" v="4"/>
          <ac:spMkLst>
            <pc:docMk/>
            <pc:sldMk cId="998512563" sldId="346"/>
            <ac:spMk id="38" creationId="{2550AE69-AC86-4188-83E5-A856C4F1DCFF}"/>
          </ac:spMkLst>
        </pc:spChg>
        <pc:spChg chg="add del">
          <ac:chgData name="Lee Lee Sim" userId="17d9377e08e88ac6" providerId="Windows Live" clId="Web-{3B8FB5FC-E7C5-4653-BD58-4991CD6A2D7C}" dt="2022-02-09T01:57:39.062" v="4"/>
          <ac:spMkLst>
            <pc:docMk/>
            <pc:sldMk cId="998512563" sldId="346"/>
            <ac:spMk id="40" creationId="{EC4CA156-2C9D-4F0C-B229-88D8B5E17BCF}"/>
          </ac:spMkLst>
        </pc:spChg>
        <pc:spChg chg="add del">
          <ac:chgData name="Lee Lee Sim" userId="17d9377e08e88ac6" providerId="Windows Live" clId="Web-{3B8FB5FC-E7C5-4653-BD58-4991CD6A2D7C}" dt="2022-02-09T01:57:39.062" v="4"/>
          <ac:spMkLst>
            <pc:docMk/>
            <pc:sldMk cId="998512563" sldId="346"/>
            <ac:spMk id="42" creationId="{D7361ED3-EBE5-4EFC-8DA3-D0CE4BF2F4B1}"/>
          </ac:spMkLst>
        </pc:spChg>
        <pc:spChg chg="add del">
          <ac:chgData name="Lee Lee Sim" userId="17d9377e08e88ac6" providerId="Windows Live" clId="Web-{3B8FB5FC-E7C5-4653-BD58-4991CD6A2D7C}" dt="2022-02-09T01:57:39.062" v="4"/>
          <ac:spMkLst>
            <pc:docMk/>
            <pc:sldMk cId="998512563" sldId="346"/>
            <ac:spMk id="48" creationId="{CD60390C-0E4C-4682-8246-AFA2E49856DA}"/>
          </ac:spMkLst>
        </pc:spChg>
        <pc:spChg chg="add del">
          <ac:chgData name="Lee Lee Sim" userId="17d9377e08e88ac6" providerId="Windows Live" clId="Web-{3B8FB5FC-E7C5-4653-BD58-4991CD6A2D7C}" dt="2022-02-09T01:57:39.062" v="4"/>
          <ac:spMkLst>
            <pc:docMk/>
            <pc:sldMk cId="998512563" sldId="346"/>
            <ac:spMk id="50" creationId="{CEBA87F4-FB8A-4D91-B3F3-DFA78E0CC64D}"/>
          </ac:spMkLst>
        </pc:spChg>
        <pc:spChg chg="add del">
          <ac:chgData name="Lee Lee Sim" userId="17d9377e08e88ac6" providerId="Windows Live" clId="Web-{3B8FB5FC-E7C5-4653-BD58-4991CD6A2D7C}" dt="2022-02-09T01:57:39.062" v="4"/>
          <ac:spMkLst>
            <pc:docMk/>
            <pc:sldMk cId="998512563" sldId="346"/>
            <ac:spMk id="52" creationId="{D012A90F-45C2-4C9B-BAF6-9CE1F546C7EA}"/>
          </ac:spMkLst>
        </pc:spChg>
        <pc:grpChg chg="add del">
          <ac:chgData name="Lee Lee Sim" userId="17d9377e08e88ac6" providerId="Windows Live" clId="Web-{3B8FB5FC-E7C5-4653-BD58-4991CD6A2D7C}" dt="2022-02-09T01:57:39.062" v="4"/>
          <ac:grpSpMkLst>
            <pc:docMk/>
            <pc:sldMk cId="998512563" sldId="346"/>
            <ac:grpSpMk id="44" creationId="{85105087-7F16-4C94-837C-C45445116665}"/>
          </ac:grpSpMkLst>
        </pc:grpChg>
        <pc:picChg chg="del">
          <ac:chgData name="Lee Lee Sim" userId="17d9377e08e88ac6" providerId="Windows Live" clId="Web-{3B8FB5FC-E7C5-4653-BD58-4991CD6A2D7C}" dt="2022-02-09T01:56:52.249" v="1"/>
          <ac:picMkLst>
            <pc:docMk/>
            <pc:sldMk cId="998512563" sldId="346"/>
            <ac:picMk id="3" creationId="{2EC614C3-BE07-45D4-9A2E-89ED17947755}"/>
          </ac:picMkLst>
        </pc:picChg>
        <pc:picChg chg="add mod">
          <ac:chgData name="Lee Lee Sim" userId="17d9377e08e88ac6" providerId="Windows Live" clId="Web-{3B8FB5FC-E7C5-4653-BD58-4991CD6A2D7C}" dt="2022-02-09T02:02:16.177" v="36" actId="1076"/>
          <ac:picMkLst>
            <pc:docMk/>
            <pc:sldMk cId="998512563" sldId="346"/>
            <ac:picMk id="4" creationId="{135945E2-E944-47BD-A6A2-5DDEE22726BD}"/>
          </ac:picMkLst>
        </pc:picChg>
      </pc:sldChg>
      <pc:sldChg chg="addSp delSp modSp add del mod replId setBg setClrOvrMap">
        <pc:chgData name="Lee Lee Sim" userId="17d9377e08e88ac6" providerId="Windows Live" clId="Web-{3B8FB5FC-E7C5-4653-BD58-4991CD6A2D7C}" dt="2022-02-09T03:18:55.943" v="278"/>
        <pc:sldMkLst>
          <pc:docMk/>
          <pc:sldMk cId="488771954" sldId="347"/>
        </pc:sldMkLst>
        <pc:spChg chg="mod ord">
          <ac:chgData name="Lee Lee Sim" userId="17d9377e08e88ac6" providerId="Windows Live" clId="Web-{3B8FB5FC-E7C5-4653-BD58-4991CD6A2D7C}" dt="2022-02-09T02:40:06.599" v="137"/>
          <ac:spMkLst>
            <pc:docMk/>
            <pc:sldMk cId="488771954" sldId="347"/>
            <ac:spMk id="14" creationId="{66EA7A2C-7D6D-40B4-8EF7-2479D59BAC71}"/>
          </ac:spMkLst>
        </pc:spChg>
        <pc:spChg chg="add del">
          <ac:chgData name="Lee Lee Sim" userId="17d9377e08e88ac6" providerId="Windows Live" clId="Web-{3B8FB5FC-E7C5-4653-BD58-4991CD6A2D7C}" dt="2022-02-09T02:25:06.065" v="49"/>
          <ac:spMkLst>
            <pc:docMk/>
            <pc:sldMk cId="488771954" sldId="347"/>
            <ac:spMk id="84" creationId="{DCC0DCE3-8753-43BB-86D2-6452D91E4179}"/>
          </ac:spMkLst>
        </pc:spChg>
        <pc:spChg chg="add del">
          <ac:chgData name="Lee Lee Sim" userId="17d9377e08e88ac6" providerId="Windows Live" clId="Web-{3B8FB5FC-E7C5-4653-BD58-4991CD6A2D7C}" dt="2022-02-09T02:25:06.065" v="49"/>
          <ac:spMkLst>
            <pc:docMk/>
            <pc:sldMk cId="488771954" sldId="347"/>
            <ac:spMk id="85" creationId="{D28BC7A6-65CA-4655-8641-7BDE9699BF93}"/>
          </ac:spMkLst>
        </pc:spChg>
        <pc:spChg chg="add del">
          <ac:chgData name="Lee Lee Sim" userId="17d9377e08e88ac6" providerId="Windows Live" clId="Web-{3B8FB5FC-E7C5-4653-BD58-4991CD6A2D7C}" dt="2022-02-09T02:25:06.065" v="49"/>
          <ac:spMkLst>
            <pc:docMk/>
            <pc:sldMk cId="488771954" sldId="347"/>
            <ac:spMk id="86" creationId="{58755CF4-45A8-4971-A14E-D6DE02B48273}"/>
          </ac:spMkLst>
        </pc:spChg>
        <pc:spChg chg="add del">
          <ac:chgData name="Lee Lee Sim" userId="17d9377e08e88ac6" providerId="Windows Live" clId="Web-{3B8FB5FC-E7C5-4653-BD58-4991CD6A2D7C}" dt="2022-02-09T02:25:06.065" v="49"/>
          <ac:spMkLst>
            <pc:docMk/>
            <pc:sldMk cId="488771954" sldId="347"/>
            <ac:spMk id="90" creationId="{660B6BA3-E3F2-4EF6-8DB5-B93845E46DBE}"/>
          </ac:spMkLst>
        </pc:spChg>
        <pc:spChg chg="add del">
          <ac:chgData name="Lee Lee Sim" userId="17d9377e08e88ac6" providerId="Windows Live" clId="Web-{3B8FB5FC-E7C5-4653-BD58-4991CD6A2D7C}" dt="2022-02-09T02:25:06.065" v="49"/>
          <ac:spMkLst>
            <pc:docMk/>
            <pc:sldMk cId="488771954" sldId="347"/>
            <ac:spMk id="91" creationId="{2B1DA3C0-5889-4E33-8B4D-2683597091CC}"/>
          </ac:spMkLst>
        </pc:spChg>
        <pc:spChg chg="add del">
          <ac:chgData name="Lee Lee Sim" userId="17d9377e08e88ac6" providerId="Windows Live" clId="Web-{3B8FB5FC-E7C5-4653-BD58-4991CD6A2D7C}" dt="2022-02-09T02:25:06.065" v="49"/>
          <ac:spMkLst>
            <pc:docMk/>
            <pc:sldMk cId="488771954" sldId="347"/>
            <ac:spMk id="92" creationId="{D9F739B5-309A-4ADB-9473-5F734D9849BF}"/>
          </ac:spMkLst>
        </pc:spChg>
        <pc:spChg chg="add del">
          <ac:chgData name="Lee Lee Sim" userId="17d9377e08e88ac6" providerId="Windows Live" clId="Web-{3B8FB5FC-E7C5-4653-BD58-4991CD6A2D7C}" dt="2022-02-09T02:25:06.065" v="49"/>
          <ac:spMkLst>
            <pc:docMk/>
            <pc:sldMk cId="488771954" sldId="347"/>
            <ac:spMk id="93" creationId="{EE170E03-C63E-4BB7-ABDF-10F34F40B375}"/>
          </ac:spMkLst>
        </pc:spChg>
        <pc:spChg chg="add del">
          <ac:chgData name="Lee Lee Sim" userId="17d9377e08e88ac6" providerId="Windows Live" clId="Web-{3B8FB5FC-E7C5-4653-BD58-4991CD6A2D7C}" dt="2022-02-09T02:35:41.593" v="85"/>
          <ac:spMkLst>
            <pc:docMk/>
            <pc:sldMk cId="488771954" sldId="347"/>
            <ac:spMk id="97" creationId="{97BF936A-7CB7-4C57-98A3-96928DD27A37}"/>
          </ac:spMkLst>
        </pc:spChg>
        <pc:spChg chg="add del">
          <ac:chgData name="Lee Lee Sim" userId="17d9377e08e88ac6" providerId="Windows Live" clId="Web-{3B8FB5FC-E7C5-4653-BD58-4991CD6A2D7C}" dt="2022-02-09T02:35:41.593" v="85"/>
          <ac:spMkLst>
            <pc:docMk/>
            <pc:sldMk cId="488771954" sldId="347"/>
            <ac:spMk id="99" creationId="{485C791B-FFA1-4943-B5E4-F5F145D8BDFE}"/>
          </ac:spMkLst>
        </pc:spChg>
        <pc:spChg chg="add del">
          <ac:chgData name="Lee Lee Sim" userId="17d9377e08e88ac6" providerId="Windows Live" clId="Web-{3B8FB5FC-E7C5-4653-BD58-4991CD6A2D7C}" dt="2022-02-09T02:25:05.971" v="48"/>
          <ac:spMkLst>
            <pc:docMk/>
            <pc:sldMk cId="488771954" sldId="347"/>
            <ac:spMk id="101" creationId="{D5D3575F-6BD1-4889-A240-1A683CAAB673}"/>
          </ac:spMkLst>
        </pc:spChg>
        <pc:spChg chg="add del">
          <ac:chgData name="Lee Lee Sim" userId="17d9377e08e88ac6" providerId="Windows Live" clId="Web-{3B8FB5FC-E7C5-4653-BD58-4991CD6A2D7C}" dt="2022-02-09T02:25:05.971" v="48"/>
          <ac:spMkLst>
            <pc:docMk/>
            <pc:sldMk cId="488771954" sldId="347"/>
            <ac:spMk id="103" creationId="{E037193D-F8C4-4234-A7D1-A24AD3ACB4E3}"/>
          </ac:spMkLst>
        </pc:spChg>
        <pc:spChg chg="add del">
          <ac:chgData name="Lee Lee Sim" userId="17d9377e08e88ac6" providerId="Windows Live" clId="Web-{3B8FB5FC-E7C5-4653-BD58-4991CD6A2D7C}" dt="2022-02-09T02:25:05.971" v="48"/>
          <ac:spMkLst>
            <pc:docMk/>
            <pc:sldMk cId="488771954" sldId="347"/>
            <ac:spMk id="105" creationId="{F450CAB3-089A-49FB-8B72-B3ABD5A426B9}"/>
          </ac:spMkLst>
        </pc:spChg>
        <pc:spChg chg="add del">
          <ac:chgData name="Lee Lee Sim" userId="17d9377e08e88ac6" providerId="Windows Live" clId="Web-{3B8FB5FC-E7C5-4653-BD58-4991CD6A2D7C}" dt="2022-02-09T02:35:41.593" v="85"/>
          <ac:spMkLst>
            <pc:docMk/>
            <pc:sldMk cId="488771954" sldId="347"/>
            <ac:spMk id="109" creationId="{487FED84-85F9-4568-8C3E-0A74CF40123F}"/>
          </ac:spMkLst>
        </pc:spChg>
        <pc:spChg chg="add del">
          <ac:chgData name="Lee Lee Sim" userId="17d9377e08e88ac6" providerId="Windows Live" clId="Web-{3B8FB5FC-E7C5-4653-BD58-4991CD6A2D7C}" dt="2022-02-09T02:25:05.971" v="48"/>
          <ac:spMkLst>
            <pc:docMk/>
            <pc:sldMk cId="488771954" sldId="347"/>
            <ac:spMk id="111" creationId="{3B97473C-609B-4B4F-9F47-DAC2C7E952AD}"/>
          </ac:spMkLst>
        </pc:spChg>
        <pc:spChg chg="add del">
          <ac:chgData name="Lee Lee Sim" userId="17d9377e08e88ac6" providerId="Windows Live" clId="Web-{3B8FB5FC-E7C5-4653-BD58-4991CD6A2D7C}" dt="2022-02-09T02:25:05.971" v="48"/>
          <ac:spMkLst>
            <pc:docMk/>
            <pc:sldMk cId="488771954" sldId="347"/>
            <ac:spMk id="113" creationId="{477E8FFE-728F-4F2D-B22F-AFF3FAA7F966}"/>
          </ac:spMkLst>
        </pc:spChg>
        <pc:spChg chg="add del">
          <ac:chgData name="Lee Lee Sim" userId="17d9377e08e88ac6" providerId="Windows Live" clId="Web-{3B8FB5FC-E7C5-4653-BD58-4991CD6A2D7C}" dt="2022-02-09T02:25:05.971" v="48"/>
          <ac:spMkLst>
            <pc:docMk/>
            <pc:sldMk cId="488771954" sldId="347"/>
            <ac:spMk id="115" creationId="{C245B049-511D-4F0F-8AAB-633C263580E2}"/>
          </ac:spMkLst>
        </pc:spChg>
        <pc:spChg chg="add del">
          <ac:chgData name="Lee Lee Sim" userId="17d9377e08e88ac6" providerId="Windows Live" clId="Web-{3B8FB5FC-E7C5-4653-BD58-4991CD6A2D7C}" dt="2022-02-09T02:25:05.971" v="48"/>
          <ac:spMkLst>
            <pc:docMk/>
            <pc:sldMk cId="488771954" sldId="347"/>
            <ac:spMk id="117" creationId="{E76E72E8-424D-4B67-810C-DDB394E8FEBC}"/>
          </ac:spMkLst>
        </pc:spChg>
        <pc:spChg chg="add del">
          <ac:chgData name="Lee Lee Sim" userId="17d9377e08e88ac6" providerId="Windows Live" clId="Web-{3B8FB5FC-E7C5-4653-BD58-4991CD6A2D7C}" dt="2022-02-09T02:37:35.580" v="105"/>
          <ac:spMkLst>
            <pc:docMk/>
            <pc:sldMk cId="488771954" sldId="347"/>
            <ac:spMk id="121" creationId="{E55153AC-811A-4249-AF12-0A7F28E14E4F}"/>
          </ac:spMkLst>
        </pc:spChg>
        <pc:spChg chg="add del">
          <ac:chgData name="Lee Lee Sim" userId="17d9377e08e88ac6" providerId="Windows Live" clId="Web-{3B8FB5FC-E7C5-4653-BD58-4991CD6A2D7C}" dt="2022-02-09T02:35:02.296" v="81"/>
          <ac:spMkLst>
            <pc:docMk/>
            <pc:sldMk cId="488771954" sldId="347"/>
            <ac:spMk id="123" creationId="{D5D3575F-6BD1-4889-A240-1A683CAAB673}"/>
          </ac:spMkLst>
        </pc:spChg>
        <pc:spChg chg="add del">
          <ac:chgData name="Lee Lee Sim" userId="17d9377e08e88ac6" providerId="Windows Live" clId="Web-{3B8FB5FC-E7C5-4653-BD58-4991CD6A2D7C}" dt="2022-02-09T02:35:02.296" v="81"/>
          <ac:spMkLst>
            <pc:docMk/>
            <pc:sldMk cId="488771954" sldId="347"/>
            <ac:spMk id="124" creationId="{E037193D-F8C4-4234-A7D1-A24AD3ACB4E3}"/>
          </ac:spMkLst>
        </pc:spChg>
        <pc:spChg chg="add del">
          <ac:chgData name="Lee Lee Sim" userId="17d9377e08e88ac6" providerId="Windows Live" clId="Web-{3B8FB5FC-E7C5-4653-BD58-4991CD6A2D7C}" dt="2022-02-09T02:35:02.296" v="81"/>
          <ac:spMkLst>
            <pc:docMk/>
            <pc:sldMk cId="488771954" sldId="347"/>
            <ac:spMk id="125" creationId="{F450CAB3-089A-49FB-8B72-B3ABD5A426B9}"/>
          </ac:spMkLst>
        </pc:spChg>
        <pc:spChg chg="add del">
          <ac:chgData name="Lee Lee Sim" userId="17d9377e08e88ac6" providerId="Windows Live" clId="Web-{3B8FB5FC-E7C5-4653-BD58-4991CD6A2D7C}" dt="2022-02-09T02:35:02.296" v="81"/>
          <ac:spMkLst>
            <pc:docMk/>
            <pc:sldMk cId="488771954" sldId="347"/>
            <ac:spMk id="127" creationId="{B026B0EC-E086-497B-914E-FDB02AB7547C}"/>
          </ac:spMkLst>
        </pc:spChg>
        <pc:spChg chg="add del">
          <ac:chgData name="Lee Lee Sim" userId="17d9377e08e88ac6" providerId="Windows Live" clId="Web-{3B8FB5FC-E7C5-4653-BD58-4991CD6A2D7C}" dt="2022-02-09T02:35:02.296" v="81"/>
          <ac:spMkLst>
            <pc:docMk/>
            <pc:sldMk cId="488771954" sldId="347"/>
            <ac:spMk id="128" creationId="{230748FD-350A-4D37-8E80-AD79D6741F51}"/>
          </ac:spMkLst>
        </pc:spChg>
        <pc:spChg chg="add del">
          <ac:chgData name="Lee Lee Sim" userId="17d9377e08e88ac6" providerId="Windows Live" clId="Web-{3B8FB5FC-E7C5-4653-BD58-4991CD6A2D7C}" dt="2022-02-09T02:35:02.296" v="81"/>
          <ac:spMkLst>
            <pc:docMk/>
            <pc:sldMk cId="488771954" sldId="347"/>
            <ac:spMk id="129" creationId="{B11392F8-80A7-4FD2-A610-ACF38333393D}"/>
          </ac:spMkLst>
        </pc:spChg>
        <pc:spChg chg="add del">
          <ac:chgData name="Lee Lee Sim" userId="17d9377e08e88ac6" providerId="Windows Live" clId="Web-{3B8FB5FC-E7C5-4653-BD58-4991CD6A2D7C}" dt="2022-02-09T02:35:02.296" v="81"/>
          <ac:spMkLst>
            <pc:docMk/>
            <pc:sldMk cId="488771954" sldId="347"/>
            <ac:spMk id="130" creationId="{2E410CC7-5010-451E-98EB-C5C4447CFE10}"/>
          </ac:spMkLst>
        </pc:spChg>
        <pc:spChg chg="add del">
          <ac:chgData name="Lee Lee Sim" userId="17d9377e08e88ac6" providerId="Windows Live" clId="Web-{3B8FB5FC-E7C5-4653-BD58-4991CD6A2D7C}" dt="2022-02-09T02:36:36.282" v="94"/>
          <ac:spMkLst>
            <pc:docMk/>
            <pc:sldMk cId="488771954" sldId="347"/>
            <ac:spMk id="136" creationId="{D5D3575F-6BD1-4889-A240-1A683CAAB673}"/>
          </ac:spMkLst>
        </pc:spChg>
        <pc:spChg chg="add del">
          <ac:chgData name="Lee Lee Sim" userId="17d9377e08e88ac6" providerId="Windows Live" clId="Web-{3B8FB5FC-E7C5-4653-BD58-4991CD6A2D7C}" dt="2022-02-09T02:36:36.282" v="94"/>
          <ac:spMkLst>
            <pc:docMk/>
            <pc:sldMk cId="488771954" sldId="347"/>
            <ac:spMk id="138" creationId="{E037193D-F8C4-4234-A7D1-A24AD3ACB4E3}"/>
          </ac:spMkLst>
        </pc:spChg>
        <pc:spChg chg="add del">
          <ac:chgData name="Lee Lee Sim" userId="17d9377e08e88ac6" providerId="Windows Live" clId="Web-{3B8FB5FC-E7C5-4653-BD58-4991CD6A2D7C}" dt="2022-02-09T02:36:36.282" v="94"/>
          <ac:spMkLst>
            <pc:docMk/>
            <pc:sldMk cId="488771954" sldId="347"/>
            <ac:spMk id="140" creationId="{F450CAB3-089A-49FB-8B72-B3ABD5A426B9}"/>
          </ac:spMkLst>
        </pc:spChg>
        <pc:spChg chg="add del">
          <ac:chgData name="Lee Lee Sim" userId="17d9377e08e88ac6" providerId="Windows Live" clId="Web-{3B8FB5FC-E7C5-4653-BD58-4991CD6A2D7C}" dt="2022-02-09T02:36:36.282" v="94"/>
          <ac:spMkLst>
            <pc:docMk/>
            <pc:sldMk cId="488771954" sldId="347"/>
            <ac:spMk id="146" creationId="{3B97473C-609B-4B4F-9F47-DAC2C7E952AD}"/>
          </ac:spMkLst>
        </pc:spChg>
        <pc:spChg chg="add del">
          <ac:chgData name="Lee Lee Sim" userId="17d9377e08e88ac6" providerId="Windows Live" clId="Web-{3B8FB5FC-E7C5-4653-BD58-4991CD6A2D7C}" dt="2022-02-09T02:36:36.282" v="94"/>
          <ac:spMkLst>
            <pc:docMk/>
            <pc:sldMk cId="488771954" sldId="347"/>
            <ac:spMk id="148" creationId="{477E8FFE-728F-4F2D-B22F-AFF3FAA7F966}"/>
          </ac:spMkLst>
        </pc:spChg>
        <pc:spChg chg="add del">
          <ac:chgData name="Lee Lee Sim" userId="17d9377e08e88ac6" providerId="Windows Live" clId="Web-{3B8FB5FC-E7C5-4653-BD58-4991CD6A2D7C}" dt="2022-02-09T02:36:36.282" v="94"/>
          <ac:spMkLst>
            <pc:docMk/>
            <pc:sldMk cId="488771954" sldId="347"/>
            <ac:spMk id="150" creationId="{C245B049-511D-4F0F-8AAB-633C263580E2}"/>
          </ac:spMkLst>
        </pc:spChg>
        <pc:spChg chg="add del">
          <ac:chgData name="Lee Lee Sim" userId="17d9377e08e88ac6" providerId="Windows Live" clId="Web-{3B8FB5FC-E7C5-4653-BD58-4991CD6A2D7C}" dt="2022-02-09T02:36:36.282" v="94"/>
          <ac:spMkLst>
            <pc:docMk/>
            <pc:sldMk cId="488771954" sldId="347"/>
            <ac:spMk id="152" creationId="{E76E72E8-424D-4B67-810C-DDB394E8FEBC}"/>
          </ac:spMkLst>
        </pc:spChg>
        <pc:spChg chg="add del">
          <ac:chgData name="Lee Lee Sim" userId="17d9377e08e88ac6" providerId="Windows Live" clId="Web-{3B8FB5FC-E7C5-4653-BD58-4991CD6A2D7C}" dt="2022-02-09T02:39:47.114" v="132"/>
          <ac:spMkLst>
            <pc:docMk/>
            <pc:sldMk cId="488771954" sldId="347"/>
            <ac:spMk id="157" creationId="{88AC89AB-A17C-46F7-B061-DE8A3339C7DB}"/>
          </ac:spMkLst>
        </pc:spChg>
        <pc:spChg chg="add del">
          <ac:chgData name="Lee Lee Sim" userId="17d9377e08e88ac6" providerId="Windows Live" clId="Web-{3B8FB5FC-E7C5-4653-BD58-4991CD6A2D7C}" dt="2022-02-09T02:35:41.593" v="85"/>
          <ac:spMkLst>
            <pc:docMk/>
            <pc:sldMk cId="488771954" sldId="347"/>
            <ac:spMk id="158" creationId="{D8671DBD-7165-4BE6-80A0-045723A9A3E3}"/>
          </ac:spMkLst>
        </pc:spChg>
        <pc:spChg chg="add del">
          <ac:chgData name="Lee Lee Sim" userId="17d9377e08e88ac6" providerId="Windows Live" clId="Web-{3B8FB5FC-E7C5-4653-BD58-4991CD6A2D7C}" dt="2022-02-09T02:35:41.593" v="85"/>
          <ac:spMkLst>
            <pc:docMk/>
            <pc:sldMk cId="488771954" sldId="347"/>
            <ac:spMk id="161" creationId="{E1C964E2-60C2-48DB-A64B-026495D27442}"/>
          </ac:spMkLst>
        </pc:spChg>
        <pc:spChg chg="add del">
          <ac:chgData name="Lee Lee Sim" userId="17d9377e08e88ac6" providerId="Windows Live" clId="Web-{3B8FB5FC-E7C5-4653-BD58-4991CD6A2D7C}" dt="2022-02-09T02:35:41.593" v="85"/>
          <ac:spMkLst>
            <pc:docMk/>
            <pc:sldMk cId="488771954" sldId="347"/>
            <ac:spMk id="162" creationId="{B2B1B311-929A-4F1E-9398-A2C9B09B844E}"/>
          </ac:spMkLst>
        </pc:spChg>
        <pc:spChg chg="add del">
          <ac:chgData name="Lee Lee Sim" userId="17d9377e08e88ac6" providerId="Windows Live" clId="Web-{3B8FB5FC-E7C5-4653-BD58-4991CD6A2D7C}" dt="2022-02-09T02:35:41.593" v="85"/>
          <ac:spMkLst>
            <pc:docMk/>
            <pc:sldMk cId="488771954" sldId="347"/>
            <ac:spMk id="163" creationId="{AE644FD3-D7A3-4A6D-BC97-AA670C57AEE3}"/>
          </ac:spMkLst>
        </pc:spChg>
        <pc:spChg chg="add del">
          <ac:chgData name="Lee Lee Sim" userId="17d9377e08e88ac6" providerId="Windows Live" clId="Web-{3B8FB5FC-E7C5-4653-BD58-4991CD6A2D7C}" dt="2022-02-09T02:35:41.593" v="85"/>
          <ac:spMkLst>
            <pc:docMk/>
            <pc:sldMk cId="488771954" sldId="347"/>
            <ac:spMk id="164" creationId="{E55153AC-811A-4249-AF12-0A7F28E14E4F}"/>
          </ac:spMkLst>
        </pc:spChg>
        <pc:spChg chg="add del">
          <ac:chgData name="Lee Lee Sim" userId="17d9377e08e88ac6" providerId="Windows Live" clId="Web-{3B8FB5FC-E7C5-4653-BD58-4991CD6A2D7C}" dt="2022-02-09T02:39:47.114" v="132"/>
          <ac:spMkLst>
            <pc:docMk/>
            <pc:sldMk cId="488771954" sldId="347"/>
            <ac:spMk id="167" creationId="{B34CE808-C321-4BD2-8B89-1DBA5CF2AA62}"/>
          </ac:spMkLst>
        </pc:spChg>
        <pc:spChg chg="add del">
          <ac:chgData name="Lee Lee Sim" userId="17d9377e08e88ac6" providerId="Windows Live" clId="Web-{3B8FB5FC-E7C5-4653-BD58-4991CD6A2D7C}" dt="2022-02-09T02:35:46.109" v="87"/>
          <ac:spMkLst>
            <pc:docMk/>
            <pc:sldMk cId="488771954" sldId="347"/>
            <ac:spMk id="168" creationId="{88AC89AB-A17C-46F7-B061-DE8A3339C7DB}"/>
          </ac:spMkLst>
        </pc:spChg>
        <pc:spChg chg="add del">
          <ac:chgData name="Lee Lee Sim" userId="17d9377e08e88ac6" providerId="Windows Live" clId="Web-{3B8FB5FC-E7C5-4653-BD58-4991CD6A2D7C}" dt="2022-02-09T02:35:46.109" v="87"/>
          <ac:spMkLst>
            <pc:docMk/>
            <pc:sldMk cId="488771954" sldId="347"/>
            <ac:spMk id="169" creationId="{EE87EBC6-3075-4F1C-819A-E8FE618EBFED}"/>
          </ac:spMkLst>
        </pc:spChg>
        <pc:spChg chg="add del">
          <ac:chgData name="Lee Lee Sim" userId="17d9377e08e88ac6" providerId="Windows Live" clId="Web-{3B8FB5FC-E7C5-4653-BD58-4991CD6A2D7C}" dt="2022-02-09T02:35:46.109" v="87"/>
          <ac:spMkLst>
            <pc:docMk/>
            <pc:sldMk cId="488771954" sldId="347"/>
            <ac:spMk id="170" creationId="{790314CB-54E3-4B0A-BC84-E1919006552D}"/>
          </ac:spMkLst>
        </pc:spChg>
        <pc:spChg chg="add del">
          <ac:chgData name="Lee Lee Sim" userId="17d9377e08e88ac6" providerId="Windows Live" clId="Web-{3B8FB5FC-E7C5-4653-BD58-4991CD6A2D7C}" dt="2022-02-09T02:35:46.109" v="87"/>
          <ac:spMkLst>
            <pc:docMk/>
            <pc:sldMk cId="488771954" sldId="347"/>
            <ac:spMk id="173" creationId="{B34CE808-C321-4BD2-8B89-1DBA5CF2AA62}"/>
          </ac:spMkLst>
        </pc:spChg>
        <pc:spChg chg="add del">
          <ac:chgData name="Lee Lee Sim" userId="17d9377e08e88ac6" providerId="Windows Live" clId="Web-{3B8FB5FC-E7C5-4653-BD58-4991CD6A2D7C}" dt="2022-02-09T02:35:46.109" v="87"/>
          <ac:spMkLst>
            <pc:docMk/>
            <pc:sldMk cId="488771954" sldId="347"/>
            <ac:spMk id="174" creationId="{7B256B7B-8F87-48B1-929A-D4B58453FF99}"/>
          </ac:spMkLst>
        </pc:spChg>
        <pc:spChg chg="add del">
          <ac:chgData name="Lee Lee Sim" userId="17d9377e08e88ac6" providerId="Windows Live" clId="Web-{3B8FB5FC-E7C5-4653-BD58-4991CD6A2D7C}" dt="2022-02-09T02:36:03.266" v="89"/>
          <ac:spMkLst>
            <pc:docMk/>
            <pc:sldMk cId="488771954" sldId="347"/>
            <ac:spMk id="178" creationId="{97BF936A-7CB7-4C57-98A3-96928DD27A37}"/>
          </ac:spMkLst>
        </pc:spChg>
        <pc:spChg chg="add del">
          <ac:chgData name="Lee Lee Sim" userId="17d9377e08e88ac6" providerId="Windows Live" clId="Web-{3B8FB5FC-E7C5-4653-BD58-4991CD6A2D7C}" dt="2022-02-09T02:36:03.266" v="89"/>
          <ac:spMkLst>
            <pc:docMk/>
            <pc:sldMk cId="488771954" sldId="347"/>
            <ac:spMk id="179" creationId="{485C791B-FFA1-4943-B5E4-F5F145D8BDFE}"/>
          </ac:spMkLst>
        </pc:spChg>
        <pc:spChg chg="add del">
          <ac:chgData name="Lee Lee Sim" userId="17d9377e08e88ac6" providerId="Windows Live" clId="Web-{3B8FB5FC-E7C5-4653-BD58-4991CD6A2D7C}" dt="2022-02-09T02:36:03.266" v="89"/>
          <ac:spMkLst>
            <pc:docMk/>
            <pc:sldMk cId="488771954" sldId="347"/>
            <ac:spMk id="180" creationId="{D8671DBD-7165-4BE6-80A0-045723A9A3E3}"/>
          </ac:spMkLst>
        </pc:spChg>
        <pc:spChg chg="add del">
          <ac:chgData name="Lee Lee Sim" userId="17d9377e08e88ac6" providerId="Windows Live" clId="Web-{3B8FB5FC-E7C5-4653-BD58-4991CD6A2D7C}" dt="2022-02-09T02:36:03.266" v="89"/>
          <ac:spMkLst>
            <pc:docMk/>
            <pc:sldMk cId="488771954" sldId="347"/>
            <ac:spMk id="183" creationId="{E1C964E2-60C2-48DB-A64B-026495D27442}"/>
          </ac:spMkLst>
        </pc:spChg>
        <pc:spChg chg="add del">
          <ac:chgData name="Lee Lee Sim" userId="17d9377e08e88ac6" providerId="Windows Live" clId="Web-{3B8FB5FC-E7C5-4653-BD58-4991CD6A2D7C}" dt="2022-02-09T02:36:03.266" v="89"/>
          <ac:spMkLst>
            <pc:docMk/>
            <pc:sldMk cId="488771954" sldId="347"/>
            <ac:spMk id="184" creationId="{487FED84-85F9-4568-8C3E-0A74CF40123F}"/>
          </ac:spMkLst>
        </pc:spChg>
        <pc:spChg chg="add del">
          <ac:chgData name="Lee Lee Sim" userId="17d9377e08e88ac6" providerId="Windows Live" clId="Web-{3B8FB5FC-E7C5-4653-BD58-4991CD6A2D7C}" dt="2022-02-09T02:36:03.266" v="89"/>
          <ac:spMkLst>
            <pc:docMk/>
            <pc:sldMk cId="488771954" sldId="347"/>
            <ac:spMk id="185" creationId="{B2B1B311-929A-4F1E-9398-A2C9B09B844E}"/>
          </ac:spMkLst>
        </pc:spChg>
        <pc:spChg chg="add del">
          <ac:chgData name="Lee Lee Sim" userId="17d9377e08e88ac6" providerId="Windows Live" clId="Web-{3B8FB5FC-E7C5-4653-BD58-4991CD6A2D7C}" dt="2022-02-09T02:36:03.266" v="89"/>
          <ac:spMkLst>
            <pc:docMk/>
            <pc:sldMk cId="488771954" sldId="347"/>
            <ac:spMk id="186" creationId="{AE644FD3-D7A3-4A6D-BC97-AA670C57AEE3}"/>
          </ac:spMkLst>
        </pc:spChg>
        <pc:spChg chg="add del">
          <ac:chgData name="Lee Lee Sim" userId="17d9377e08e88ac6" providerId="Windows Live" clId="Web-{3B8FB5FC-E7C5-4653-BD58-4991CD6A2D7C}" dt="2022-02-09T02:36:03.266" v="89"/>
          <ac:spMkLst>
            <pc:docMk/>
            <pc:sldMk cId="488771954" sldId="347"/>
            <ac:spMk id="187" creationId="{E55153AC-811A-4249-AF12-0A7F28E14E4F}"/>
          </ac:spMkLst>
        </pc:spChg>
        <pc:spChg chg="add del">
          <ac:chgData name="Lee Lee Sim" userId="17d9377e08e88ac6" providerId="Windows Live" clId="Web-{3B8FB5FC-E7C5-4653-BD58-4991CD6A2D7C}" dt="2022-02-09T02:36:09.813" v="91"/>
          <ac:spMkLst>
            <pc:docMk/>
            <pc:sldMk cId="488771954" sldId="347"/>
            <ac:spMk id="191" creationId="{88AC89AB-A17C-46F7-B061-DE8A3339C7DB}"/>
          </ac:spMkLst>
        </pc:spChg>
        <pc:spChg chg="add del">
          <ac:chgData name="Lee Lee Sim" userId="17d9377e08e88ac6" providerId="Windows Live" clId="Web-{3B8FB5FC-E7C5-4653-BD58-4991CD6A2D7C}" dt="2022-02-09T02:36:09.813" v="91"/>
          <ac:spMkLst>
            <pc:docMk/>
            <pc:sldMk cId="488771954" sldId="347"/>
            <ac:spMk id="192" creationId="{EE87EBC6-3075-4F1C-819A-E8FE618EBFED}"/>
          </ac:spMkLst>
        </pc:spChg>
        <pc:spChg chg="add del">
          <ac:chgData name="Lee Lee Sim" userId="17d9377e08e88ac6" providerId="Windows Live" clId="Web-{3B8FB5FC-E7C5-4653-BD58-4991CD6A2D7C}" dt="2022-02-09T02:36:09.813" v="91"/>
          <ac:spMkLst>
            <pc:docMk/>
            <pc:sldMk cId="488771954" sldId="347"/>
            <ac:spMk id="193" creationId="{790314CB-54E3-4B0A-BC84-E1919006552D}"/>
          </ac:spMkLst>
        </pc:spChg>
        <pc:spChg chg="add del">
          <ac:chgData name="Lee Lee Sim" userId="17d9377e08e88ac6" providerId="Windows Live" clId="Web-{3B8FB5FC-E7C5-4653-BD58-4991CD6A2D7C}" dt="2022-02-09T02:36:09.813" v="91"/>
          <ac:spMkLst>
            <pc:docMk/>
            <pc:sldMk cId="488771954" sldId="347"/>
            <ac:spMk id="196" creationId="{FFF937DB-3A81-415A-8B1A-037A0ACB92F9}"/>
          </ac:spMkLst>
        </pc:spChg>
        <pc:spChg chg="add del">
          <ac:chgData name="Lee Lee Sim" userId="17d9377e08e88ac6" providerId="Windows Live" clId="Web-{3B8FB5FC-E7C5-4653-BD58-4991CD6A2D7C}" dt="2022-02-09T02:36:09.813" v="91"/>
          <ac:spMkLst>
            <pc:docMk/>
            <pc:sldMk cId="488771954" sldId="347"/>
            <ac:spMk id="197" creationId="{276B2EAF-0F97-4B49-9473-28E9BBC79AE4}"/>
          </ac:spMkLst>
        </pc:spChg>
        <pc:spChg chg="add del">
          <ac:chgData name="Lee Lee Sim" userId="17d9377e08e88ac6" providerId="Windows Live" clId="Web-{3B8FB5FC-E7C5-4653-BD58-4991CD6A2D7C}" dt="2022-02-09T02:38:05.440" v="110"/>
          <ac:spMkLst>
            <pc:docMk/>
            <pc:sldMk cId="488771954" sldId="347"/>
            <ac:spMk id="199" creationId="{4C4C90B9-B967-42B7-BAC4-8CC6143FAFAE}"/>
          </ac:spMkLst>
        </pc:spChg>
        <pc:spChg chg="add del">
          <ac:chgData name="Lee Lee Sim" userId="17d9377e08e88ac6" providerId="Windows Live" clId="Web-{3B8FB5FC-E7C5-4653-BD58-4991CD6A2D7C}" dt="2022-02-09T02:38:05.440" v="110"/>
          <ac:spMkLst>
            <pc:docMk/>
            <pc:sldMk cId="488771954" sldId="347"/>
            <ac:spMk id="200" creationId="{F4B314F8-F5AD-43A5-B6E4-CF236B1B2ED1}"/>
          </ac:spMkLst>
        </pc:spChg>
        <pc:spChg chg="add del">
          <ac:chgData name="Lee Lee Sim" userId="17d9377e08e88ac6" providerId="Windows Live" clId="Web-{3B8FB5FC-E7C5-4653-BD58-4991CD6A2D7C}" dt="2022-02-09T02:36:36.188" v="93"/>
          <ac:spMkLst>
            <pc:docMk/>
            <pc:sldMk cId="488771954" sldId="347"/>
            <ac:spMk id="201" creationId="{97BF936A-7CB7-4C57-98A3-96928DD27A37}"/>
          </ac:spMkLst>
        </pc:spChg>
        <pc:spChg chg="add del">
          <ac:chgData name="Lee Lee Sim" userId="17d9377e08e88ac6" providerId="Windows Live" clId="Web-{3B8FB5FC-E7C5-4653-BD58-4991CD6A2D7C}" dt="2022-02-09T02:36:36.188" v="93"/>
          <ac:spMkLst>
            <pc:docMk/>
            <pc:sldMk cId="488771954" sldId="347"/>
            <ac:spMk id="202" creationId="{485C791B-FFA1-4943-B5E4-F5F145D8BDFE}"/>
          </ac:spMkLst>
        </pc:spChg>
        <pc:spChg chg="add del">
          <ac:chgData name="Lee Lee Sim" userId="17d9377e08e88ac6" providerId="Windows Live" clId="Web-{3B8FB5FC-E7C5-4653-BD58-4991CD6A2D7C}" dt="2022-02-09T02:36:36.188" v="93"/>
          <ac:spMkLst>
            <pc:docMk/>
            <pc:sldMk cId="488771954" sldId="347"/>
            <ac:spMk id="203" creationId="{D8671DBD-7165-4BE6-80A0-045723A9A3E3}"/>
          </ac:spMkLst>
        </pc:spChg>
        <pc:spChg chg="add del">
          <ac:chgData name="Lee Lee Sim" userId="17d9377e08e88ac6" providerId="Windows Live" clId="Web-{3B8FB5FC-E7C5-4653-BD58-4991CD6A2D7C}" dt="2022-02-09T02:39:19.723" v="129"/>
          <ac:spMkLst>
            <pc:docMk/>
            <pc:sldMk cId="488771954" sldId="347"/>
            <ac:spMk id="205" creationId="{E55153AC-811A-4249-AF12-0A7F28E14E4F}"/>
          </ac:spMkLst>
        </pc:spChg>
        <pc:spChg chg="add del">
          <ac:chgData name="Lee Lee Sim" userId="17d9377e08e88ac6" providerId="Windows Live" clId="Web-{3B8FB5FC-E7C5-4653-BD58-4991CD6A2D7C}" dt="2022-02-09T02:36:36.188" v="93"/>
          <ac:spMkLst>
            <pc:docMk/>
            <pc:sldMk cId="488771954" sldId="347"/>
            <ac:spMk id="206" creationId="{E1C964E2-60C2-48DB-A64B-026495D27442}"/>
          </ac:spMkLst>
        </pc:spChg>
        <pc:spChg chg="add del">
          <ac:chgData name="Lee Lee Sim" userId="17d9377e08e88ac6" providerId="Windows Live" clId="Web-{3B8FB5FC-E7C5-4653-BD58-4991CD6A2D7C}" dt="2022-02-09T02:36:36.188" v="93"/>
          <ac:spMkLst>
            <pc:docMk/>
            <pc:sldMk cId="488771954" sldId="347"/>
            <ac:spMk id="207" creationId="{487FED84-85F9-4568-8C3E-0A74CF40123F}"/>
          </ac:spMkLst>
        </pc:spChg>
        <pc:spChg chg="add del">
          <ac:chgData name="Lee Lee Sim" userId="17d9377e08e88ac6" providerId="Windows Live" clId="Web-{3B8FB5FC-E7C5-4653-BD58-4991CD6A2D7C}" dt="2022-02-09T02:36:36.188" v="93"/>
          <ac:spMkLst>
            <pc:docMk/>
            <pc:sldMk cId="488771954" sldId="347"/>
            <ac:spMk id="208" creationId="{B2B1B311-929A-4F1E-9398-A2C9B09B844E}"/>
          </ac:spMkLst>
        </pc:spChg>
        <pc:spChg chg="add del">
          <ac:chgData name="Lee Lee Sim" userId="17d9377e08e88ac6" providerId="Windows Live" clId="Web-{3B8FB5FC-E7C5-4653-BD58-4991CD6A2D7C}" dt="2022-02-09T02:36:36.188" v="93"/>
          <ac:spMkLst>
            <pc:docMk/>
            <pc:sldMk cId="488771954" sldId="347"/>
            <ac:spMk id="209" creationId="{AE644FD3-D7A3-4A6D-BC97-AA670C57AEE3}"/>
          </ac:spMkLst>
        </pc:spChg>
        <pc:spChg chg="add del">
          <ac:chgData name="Lee Lee Sim" userId="17d9377e08e88ac6" providerId="Windows Live" clId="Web-{3B8FB5FC-E7C5-4653-BD58-4991CD6A2D7C}" dt="2022-02-09T02:36:36.188" v="93"/>
          <ac:spMkLst>
            <pc:docMk/>
            <pc:sldMk cId="488771954" sldId="347"/>
            <ac:spMk id="210" creationId="{E55153AC-811A-4249-AF12-0A7F28E14E4F}"/>
          </ac:spMkLst>
        </pc:spChg>
        <pc:spChg chg="add del">
          <ac:chgData name="Lee Lee Sim" userId="17d9377e08e88ac6" providerId="Windows Live" clId="Web-{3B8FB5FC-E7C5-4653-BD58-4991CD6A2D7C}" dt="2022-02-09T02:37:35.580" v="105"/>
          <ac:spMkLst>
            <pc:docMk/>
            <pc:sldMk cId="488771954" sldId="347"/>
            <ac:spMk id="214" creationId="{88AC89AB-A17C-46F7-B061-DE8A3339C7DB}"/>
          </ac:spMkLst>
        </pc:spChg>
        <pc:spChg chg="add del">
          <ac:chgData name="Lee Lee Sim" userId="17d9377e08e88ac6" providerId="Windows Live" clId="Web-{3B8FB5FC-E7C5-4653-BD58-4991CD6A2D7C}" dt="2022-02-09T02:37:35.580" v="105"/>
          <ac:spMkLst>
            <pc:docMk/>
            <pc:sldMk cId="488771954" sldId="347"/>
            <ac:spMk id="215" creationId="{EE87EBC6-3075-4F1C-819A-E8FE618EBFED}"/>
          </ac:spMkLst>
        </pc:spChg>
        <pc:spChg chg="add del">
          <ac:chgData name="Lee Lee Sim" userId="17d9377e08e88ac6" providerId="Windows Live" clId="Web-{3B8FB5FC-E7C5-4653-BD58-4991CD6A2D7C}" dt="2022-02-09T02:37:35.580" v="105"/>
          <ac:spMkLst>
            <pc:docMk/>
            <pc:sldMk cId="488771954" sldId="347"/>
            <ac:spMk id="216" creationId="{790314CB-54E3-4B0A-BC84-E1919006552D}"/>
          </ac:spMkLst>
        </pc:spChg>
        <pc:spChg chg="add del">
          <ac:chgData name="Lee Lee Sim" userId="17d9377e08e88ac6" providerId="Windows Live" clId="Web-{3B8FB5FC-E7C5-4653-BD58-4991CD6A2D7C}" dt="2022-02-09T02:37:35.580" v="105"/>
          <ac:spMkLst>
            <pc:docMk/>
            <pc:sldMk cId="488771954" sldId="347"/>
            <ac:spMk id="219" creationId="{E1C964E2-60C2-48DB-A64B-026495D27442}"/>
          </ac:spMkLst>
        </pc:spChg>
        <pc:spChg chg="add del">
          <ac:chgData name="Lee Lee Sim" userId="17d9377e08e88ac6" providerId="Windows Live" clId="Web-{3B8FB5FC-E7C5-4653-BD58-4991CD6A2D7C}" dt="2022-02-09T02:37:35.580" v="105"/>
          <ac:spMkLst>
            <pc:docMk/>
            <pc:sldMk cId="488771954" sldId="347"/>
            <ac:spMk id="220" creationId="{F6E384F5-137A-40B1-97F0-694CC6ECD59C}"/>
          </ac:spMkLst>
        </pc:spChg>
        <pc:spChg chg="add del">
          <ac:chgData name="Lee Lee Sim" userId="17d9377e08e88ac6" providerId="Windows Live" clId="Web-{3B8FB5FC-E7C5-4653-BD58-4991CD6A2D7C}" dt="2022-02-09T02:37:35.580" v="105"/>
          <ac:spMkLst>
            <pc:docMk/>
            <pc:sldMk cId="488771954" sldId="347"/>
            <ac:spMk id="221" creationId="{78418A25-6EAC-4140-BFE6-284E1925B5EE}"/>
          </ac:spMkLst>
        </pc:spChg>
        <pc:spChg chg="add del">
          <ac:chgData name="Lee Lee Sim" userId="17d9377e08e88ac6" providerId="Windows Live" clId="Web-{3B8FB5FC-E7C5-4653-BD58-4991CD6A2D7C}" dt="2022-02-09T02:37:35.580" v="105"/>
          <ac:spMkLst>
            <pc:docMk/>
            <pc:sldMk cId="488771954" sldId="347"/>
            <ac:spMk id="222" creationId="{487FED84-85F9-4568-8C3E-0A74CF40123F}"/>
          </ac:spMkLst>
        </pc:spChg>
        <pc:spChg chg="add del">
          <ac:chgData name="Lee Lee Sim" userId="17d9377e08e88ac6" providerId="Windows Live" clId="Web-{3B8FB5FC-E7C5-4653-BD58-4991CD6A2D7C}" dt="2022-02-09T02:37:35.580" v="105"/>
          <ac:spMkLst>
            <pc:docMk/>
            <pc:sldMk cId="488771954" sldId="347"/>
            <ac:spMk id="223" creationId="{B2B1B311-929A-4F1E-9398-A2C9B09B844E}"/>
          </ac:spMkLst>
        </pc:spChg>
        <pc:spChg chg="add del">
          <ac:chgData name="Lee Lee Sim" userId="17d9377e08e88ac6" providerId="Windows Live" clId="Web-{3B8FB5FC-E7C5-4653-BD58-4991CD6A2D7C}" dt="2022-02-09T02:37:35.580" v="105"/>
          <ac:spMkLst>
            <pc:docMk/>
            <pc:sldMk cId="488771954" sldId="347"/>
            <ac:spMk id="224" creationId="{AE644FD3-D7A3-4A6D-BC97-AA670C57AEE3}"/>
          </ac:spMkLst>
        </pc:spChg>
        <pc:spChg chg="add del">
          <ac:chgData name="Lee Lee Sim" userId="17d9377e08e88ac6" providerId="Windows Live" clId="Web-{3B8FB5FC-E7C5-4653-BD58-4991CD6A2D7C}" dt="2022-02-09T02:37:35.580" v="105"/>
          <ac:spMkLst>
            <pc:docMk/>
            <pc:sldMk cId="488771954" sldId="347"/>
            <ac:spMk id="225" creationId="{31103AB2-C090-458F-B752-294F23AFA8AD}"/>
          </ac:spMkLst>
        </pc:spChg>
        <pc:spChg chg="add del">
          <ac:chgData name="Lee Lee Sim" userId="17d9377e08e88ac6" providerId="Windows Live" clId="Web-{3B8FB5FC-E7C5-4653-BD58-4991CD6A2D7C}" dt="2022-02-09T02:36:56.407" v="98"/>
          <ac:spMkLst>
            <pc:docMk/>
            <pc:sldMk cId="488771954" sldId="347"/>
            <ac:spMk id="230" creationId="{97BF936A-7CB7-4C57-98A3-96928DD27A37}"/>
          </ac:spMkLst>
        </pc:spChg>
        <pc:spChg chg="add del">
          <ac:chgData name="Lee Lee Sim" userId="17d9377e08e88ac6" providerId="Windows Live" clId="Web-{3B8FB5FC-E7C5-4653-BD58-4991CD6A2D7C}" dt="2022-02-09T02:36:56.407" v="98"/>
          <ac:spMkLst>
            <pc:docMk/>
            <pc:sldMk cId="488771954" sldId="347"/>
            <ac:spMk id="231" creationId="{485C791B-FFA1-4943-B5E4-F5F145D8BDFE}"/>
          </ac:spMkLst>
        </pc:spChg>
        <pc:spChg chg="add del">
          <ac:chgData name="Lee Lee Sim" userId="17d9377e08e88ac6" providerId="Windows Live" clId="Web-{3B8FB5FC-E7C5-4653-BD58-4991CD6A2D7C}" dt="2022-02-09T02:36:56.407" v="98"/>
          <ac:spMkLst>
            <pc:docMk/>
            <pc:sldMk cId="488771954" sldId="347"/>
            <ac:spMk id="232" creationId="{D8671DBD-7165-4BE6-80A0-045723A9A3E3}"/>
          </ac:spMkLst>
        </pc:spChg>
        <pc:spChg chg="add del">
          <ac:chgData name="Lee Lee Sim" userId="17d9377e08e88ac6" providerId="Windows Live" clId="Web-{3B8FB5FC-E7C5-4653-BD58-4991CD6A2D7C}" dt="2022-02-09T02:36:56.407" v="98"/>
          <ac:spMkLst>
            <pc:docMk/>
            <pc:sldMk cId="488771954" sldId="347"/>
            <ac:spMk id="234" creationId="{E1C964E2-60C2-48DB-A64B-026495D27442}"/>
          </ac:spMkLst>
        </pc:spChg>
        <pc:spChg chg="add del">
          <ac:chgData name="Lee Lee Sim" userId="17d9377e08e88ac6" providerId="Windows Live" clId="Web-{3B8FB5FC-E7C5-4653-BD58-4991CD6A2D7C}" dt="2022-02-09T02:36:56.407" v="98"/>
          <ac:spMkLst>
            <pc:docMk/>
            <pc:sldMk cId="488771954" sldId="347"/>
            <ac:spMk id="235" creationId="{487FED84-85F9-4568-8C3E-0A74CF40123F}"/>
          </ac:spMkLst>
        </pc:spChg>
        <pc:spChg chg="add del">
          <ac:chgData name="Lee Lee Sim" userId="17d9377e08e88ac6" providerId="Windows Live" clId="Web-{3B8FB5FC-E7C5-4653-BD58-4991CD6A2D7C}" dt="2022-02-09T02:36:56.407" v="98"/>
          <ac:spMkLst>
            <pc:docMk/>
            <pc:sldMk cId="488771954" sldId="347"/>
            <ac:spMk id="236" creationId="{B2B1B311-929A-4F1E-9398-A2C9B09B844E}"/>
          </ac:spMkLst>
        </pc:spChg>
        <pc:spChg chg="add del">
          <ac:chgData name="Lee Lee Sim" userId="17d9377e08e88ac6" providerId="Windows Live" clId="Web-{3B8FB5FC-E7C5-4653-BD58-4991CD6A2D7C}" dt="2022-02-09T02:36:56.407" v="98"/>
          <ac:spMkLst>
            <pc:docMk/>
            <pc:sldMk cId="488771954" sldId="347"/>
            <ac:spMk id="237" creationId="{AE644FD3-D7A3-4A6D-BC97-AA670C57AEE3}"/>
          </ac:spMkLst>
        </pc:spChg>
        <pc:spChg chg="add del">
          <ac:chgData name="Lee Lee Sim" userId="17d9377e08e88ac6" providerId="Windows Live" clId="Web-{3B8FB5FC-E7C5-4653-BD58-4991CD6A2D7C}" dt="2022-02-09T02:36:56.407" v="98"/>
          <ac:spMkLst>
            <pc:docMk/>
            <pc:sldMk cId="488771954" sldId="347"/>
            <ac:spMk id="238" creationId="{E55153AC-811A-4249-AF12-0A7F28E14E4F}"/>
          </ac:spMkLst>
        </pc:spChg>
        <pc:spChg chg="add del">
          <ac:chgData name="Lee Lee Sim" userId="17d9377e08e88ac6" providerId="Windows Live" clId="Web-{3B8FB5FC-E7C5-4653-BD58-4991CD6A2D7C}" dt="2022-02-09T02:37:06.064" v="100"/>
          <ac:spMkLst>
            <pc:docMk/>
            <pc:sldMk cId="488771954" sldId="347"/>
            <ac:spMk id="241" creationId="{88AC89AB-A17C-46F7-B061-DE8A3339C7DB}"/>
          </ac:spMkLst>
        </pc:spChg>
        <pc:spChg chg="add del">
          <ac:chgData name="Lee Lee Sim" userId="17d9377e08e88ac6" providerId="Windows Live" clId="Web-{3B8FB5FC-E7C5-4653-BD58-4991CD6A2D7C}" dt="2022-02-09T02:37:06.064" v="100"/>
          <ac:spMkLst>
            <pc:docMk/>
            <pc:sldMk cId="488771954" sldId="347"/>
            <ac:spMk id="242" creationId="{EE87EBC6-3075-4F1C-819A-E8FE618EBFED}"/>
          </ac:spMkLst>
        </pc:spChg>
        <pc:spChg chg="add del">
          <ac:chgData name="Lee Lee Sim" userId="17d9377e08e88ac6" providerId="Windows Live" clId="Web-{3B8FB5FC-E7C5-4653-BD58-4991CD6A2D7C}" dt="2022-02-09T02:37:06.064" v="100"/>
          <ac:spMkLst>
            <pc:docMk/>
            <pc:sldMk cId="488771954" sldId="347"/>
            <ac:spMk id="243" creationId="{790314CB-54E3-4B0A-BC84-E1919006552D}"/>
          </ac:spMkLst>
        </pc:spChg>
        <pc:spChg chg="add del">
          <ac:chgData name="Lee Lee Sim" userId="17d9377e08e88ac6" providerId="Windows Live" clId="Web-{3B8FB5FC-E7C5-4653-BD58-4991CD6A2D7C}" dt="2022-02-09T02:37:06.064" v="100"/>
          <ac:spMkLst>
            <pc:docMk/>
            <pc:sldMk cId="488771954" sldId="347"/>
            <ac:spMk id="244" creationId="{E55153AC-811A-4249-AF12-0A7F28E14E4F}"/>
          </ac:spMkLst>
        </pc:spChg>
        <pc:spChg chg="add del">
          <ac:chgData name="Lee Lee Sim" userId="17d9377e08e88ac6" providerId="Windows Live" clId="Web-{3B8FB5FC-E7C5-4653-BD58-4991CD6A2D7C}" dt="2022-02-09T02:37:06.064" v="100"/>
          <ac:spMkLst>
            <pc:docMk/>
            <pc:sldMk cId="488771954" sldId="347"/>
            <ac:spMk id="249" creationId="{E1C964E2-60C2-48DB-A64B-026495D27442}"/>
          </ac:spMkLst>
        </pc:spChg>
        <pc:spChg chg="add del">
          <ac:chgData name="Lee Lee Sim" userId="17d9377e08e88ac6" providerId="Windows Live" clId="Web-{3B8FB5FC-E7C5-4653-BD58-4991CD6A2D7C}" dt="2022-02-09T02:37:06.064" v="100"/>
          <ac:spMkLst>
            <pc:docMk/>
            <pc:sldMk cId="488771954" sldId="347"/>
            <ac:spMk id="250" creationId="{F6E384F5-137A-40B1-97F0-694CC6ECD59C}"/>
          </ac:spMkLst>
        </pc:spChg>
        <pc:spChg chg="add del">
          <ac:chgData name="Lee Lee Sim" userId="17d9377e08e88ac6" providerId="Windows Live" clId="Web-{3B8FB5FC-E7C5-4653-BD58-4991CD6A2D7C}" dt="2022-02-09T02:37:06.064" v="100"/>
          <ac:spMkLst>
            <pc:docMk/>
            <pc:sldMk cId="488771954" sldId="347"/>
            <ac:spMk id="251" creationId="{78418A25-6EAC-4140-BFE6-284E1925B5EE}"/>
          </ac:spMkLst>
        </pc:spChg>
        <pc:spChg chg="add del">
          <ac:chgData name="Lee Lee Sim" userId="17d9377e08e88ac6" providerId="Windows Live" clId="Web-{3B8FB5FC-E7C5-4653-BD58-4991CD6A2D7C}" dt="2022-02-09T02:37:06.064" v="100"/>
          <ac:spMkLst>
            <pc:docMk/>
            <pc:sldMk cId="488771954" sldId="347"/>
            <ac:spMk id="252" creationId="{487FED84-85F9-4568-8C3E-0A74CF40123F}"/>
          </ac:spMkLst>
        </pc:spChg>
        <pc:spChg chg="add del">
          <ac:chgData name="Lee Lee Sim" userId="17d9377e08e88ac6" providerId="Windows Live" clId="Web-{3B8FB5FC-E7C5-4653-BD58-4991CD6A2D7C}" dt="2022-02-09T02:37:06.064" v="100"/>
          <ac:spMkLst>
            <pc:docMk/>
            <pc:sldMk cId="488771954" sldId="347"/>
            <ac:spMk id="253" creationId="{B2B1B311-929A-4F1E-9398-A2C9B09B844E}"/>
          </ac:spMkLst>
        </pc:spChg>
        <pc:spChg chg="add del">
          <ac:chgData name="Lee Lee Sim" userId="17d9377e08e88ac6" providerId="Windows Live" clId="Web-{3B8FB5FC-E7C5-4653-BD58-4991CD6A2D7C}" dt="2022-02-09T02:37:06.064" v="100"/>
          <ac:spMkLst>
            <pc:docMk/>
            <pc:sldMk cId="488771954" sldId="347"/>
            <ac:spMk id="254" creationId="{AE644FD3-D7A3-4A6D-BC97-AA670C57AEE3}"/>
          </ac:spMkLst>
        </pc:spChg>
        <pc:spChg chg="add del">
          <ac:chgData name="Lee Lee Sim" userId="17d9377e08e88ac6" providerId="Windows Live" clId="Web-{3B8FB5FC-E7C5-4653-BD58-4991CD6A2D7C}" dt="2022-02-09T02:37:06.064" v="100"/>
          <ac:spMkLst>
            <pc:docMk/>
            <pc:sldMk cId="488771954" sldId="347"/>
            <ac:spMk id="255" creationId="{31103AB2-C090-458F-B752-294F23AFA8AD}"/>
          </ac:spMkLst>
        </pc:spChg>
        <pc:spChg chg="add del">
          <ac:chgData name="Lee Lee Sim" userId="17d9377e08e88ac6" providerId="Windows Live" clId="Web-{3B8FB5FC-E7C5-4653-BD58-4991CD6A2D7C}" dt="2022-02-09T02:37:11.751" v="102"/>
          <ac:spMkLst>
            <pc:docMk/>
            <pc:sldMk cId="488771954" sldId="347"/>
            <ac:spMk id="257" creationId="{88AC89AB-A17C-46F7-B061-DE8A3339C7DB}"/>
          </ac:spMkLst>
        </pc:spChg>
        <pc:spChg chg="add del">
          <ac:chgData name="Lee Lee Sim" userId="17d9377e08e88ac6" providerId="Windows Live" clId="Web-{3B8FB5FC-E7C5-4653-BD58-4991CD6A2D7C}" dt="2022-02-09T02:37:11.751" v="102"/>
          <ac:spMkLst>
            <pc:docMk/>
            <pc:sldMk cId="488771954" sldId="347"/>
            <ac:spMk id="258" creationId="{EE87EBC6-3075-4F1C-819A-E8FE618EBFED}"/>
          </ac:spMkLst>
        </pc:spChg>
        <pc:spChg chg="add del">
          <ac:chgData name="Lee Lee Sim" userId="17d9377e08e88ac6" providerId="Windows Live" clId="Web-{3B8FB5FC-E7C5-4653-BD58-4991CD6A2D7C}" dt="2022-02-09T02:37:11.751" v="102"/>
          <ac:spMkLst>
            <pc:docMk/>
            <pc:sldMk cId="488771954" sldId="347"/>
            <ac:spMk id="259" creationId="{790314CB-54E3-4B0A-BC84-E1919006552D}"/>
          </ac:spMkLst>
        </pc:spChg>
        <pc:spChg chg="add del">
          <ac:chgData name="Lee Lee Sim" userId="17d9377e08e88ac6" providerId="Windows Live" clId="Web-{3B8FB5FC-E7C5-4653-BD58-4991CD6A2D7C}" dt="2022-02-09T02:37:11.751" v="102"/>
          <ac:spMkLst>
            <pc:docMk/>
            <pc:sldMk cId="488771954" sldId="347"/>
            <ac:spMk id="261" creationId="{18E50CD6-37B8-40BE-B65A-93FED4B09BEE}"/>
          </ac:spMkLst>
        </pc:spChg>
        <pc:spChg chg="add del">
          <ac:chgData name="Lee Lee Sim" userId="17d9377e08e88ac6" providerId="Windows Live" clId="Web-{3B8FB5FC-E7C5-4653-BD58-4991CD6A2D7C}" dt="2022-02-09T02:37:11.751" v="102"/>
          <ac:spMkLst>
            <pc:docMk/>
            <pc:sldMk cId="488771954" sldId="347"/>
            <ac:spMk id="262" creationId="{DCF376AE-810F-4494-9EC0-02E1FB5451EA}"/>
          </ac:spMkLst>
        </pc:spChg>
        <pc:spChg chg="add del">
          <ac:chgData name="Lee Lee Sim" userId="17d9377e08e88ac6" providerId="Windows Live" clId="Web-{3B8FB5FC-E7C5-4653-BD58-4991CD6A2D7C}" dt="2022-02-09T02:37:11.751" v="102"/>
          <ac:spMkLst>
            <pc:docMk/>
            <pc:sldMk cId="488771954" sldId="347"/>
            <ac:spMk id="263" creationId="{2C4A1A2F-3898-49C9-8609-4A1126335BFA}"/>
          </ac:spMkLst>
        </pc:spChg>
        <pc:spChg chg="add del">
          <ac:chgData name="Lee Lee Sim" userId="17d9377e08e88ac6" providerId="Windows Live" clId="Web-{3B8FB5FC-E7C5-4653-BD58-4991CD6A2D7C}" dt="2022-02-09T02:37:11.751" v="102"/>
          <ac:spMkLst>
            <pc:docMk/>
            <pc:sldMk cId="488771954" sldId="347"/>
            <ac:spMk id="264" creationId="{E1585FCA-54E2-414E-BF13-39AA76CC2749}"/>
          </ac:spMkLst>
        </pc:spChg>
        <pc:spChg chg="add del">
          <ac:chgData name="Lee Lee Sim" userId="17d9377e08e88ac6" providerId="Windows Live" clId="Web-{3B8FB5FC-E7C5-4653-BD58-4991CD6A2D7C}" dt="2022-02-09T02:37:11.751" v="102"/>
          <ac:spMkLst>
            <pc:docMk/>
            <pc:sldMk cId="488771954" sldId="347"/>
            <ac:spMk id="265" creationId="{F9618F04-7FFE-42A4-AA8D-C1E55DFABB94}"/>
          </ac:spMkLst>
        </pc:spChg>
        <pc:spChg chg="add del">
          <ac:chgData name="Lee Lee Sim" userId="17d9377e08e88ac6" providerId="Windows Live" clId="Web-{3B8FB5FC-E7C5-4653-BD58-4991CD6A2D7C}" dt="2022-02-09T02:37:35.517" v="104"/>
          <ac:spMkLst>
            <pc:docMk/>
            <pc:sldMk cId="488771954" sldId="347"/>
            <ac:spMk id="269" creationId="{97BF936A-7CB7-4C57-98A3-96928DD27A37}"/>
          </ac:spMkLst>
        </pc:spChg>
        <pc:spChg chg="add del">
          <ac:chgData name="Lee Lee Sim" userId="17d9377e08e88ac6" providerId="Windows Live" clId="Web-{3B8FB5FC-E7C5-4653-BD58-4991CD6A2D7C}" dt="2022-02-09T02:37:35.517" v="104"/>
          <ac:spMkLst>
            <pc:docMk/>
            <pc:sldMk cId="488771954" sldId="347"/>
            <ac:spMk id="270" creationId="{485C791B-FFA1-4943-B5E4-F5F145D8BDFE}"/>
          </ac:spMkLst>
        </pc:spChg>
        <pc:spChg chg="add del">
          <ac:chgData name="Lee Lee Sim" userId="17d9377e08e88ac6" providerId="Windows Live" clId="Web-{3B8FB5FC-E7C5-4653-BD58-4991CD6A2D7C}" dt="2022-02-09T02:37:35.517" v="104"/>
          <ac:spMkLst>
            <pc:docMk/>
            <pc:sldMk cId="488771954" sldId="347"/>
            <ac:spMk id="271" creationId="{D8671DBD-7165-4BE6-80A0-045723A9A3E3}"/>
          </ac:spMkLst>
        </pc:spChg>
        <pc:spChg chg="add del">
          <ac:chgData name="Lee Lee Sim" userId="17d9377e08e88ac6" providerId="Windows Live" clId="Web-{3B8FB5FC-E7C5-4653-BD58-4991CD6A2D7C}" dt="2022-02-09T02:37:35.517" v="104"/>
          <ac:spMkLst>
            <pc:docMk/>
            <pc:sldMk cId="488771954" sldId="347"/>
            <ac:spMk id="273" creationId="{E1C964E2-60C2-48DB-A64B-026495D27442}"/>
          </ac:spMkLst>
        </pc:spChg>
        <pc:spChg chg="add del">
          <ac:chgData name="Lee Lee Sim" userId="17d9377e08e88ac6" providerId="Windows Live" clId="Web-{3B8FB5FC-E7C5-4653-BD58-4991CD6A2D7C}" dt="2022-02-09T02:37:35.517" v="104"/>
          <ac:spMkLst>
            <pc:docMk/>
            <pc:sldMk cId="488771954" sldId="347"/>
            <ac:spMk id="274" creationId="{487FED84-85F9-4568-8C3E-0A74CF40123F}"/>
          </ac:spMkLst>
        </pc:spChg>
        <pc:spChg chg="add del">
          <ac:chgData name="Lee Lee Sim" userId="17d9377e08e88ac6" providerId="Windows Live" clId="Web-{3B8FB5FC-E7C5-4653-BD58-4991CD6A2D7C}" dt="2022-02-09T02:37:35.517" v="104"/>
          <ac:spMkLst>
            <pc:docMk/>
            <pc:sldMk cId="488771954" sldId="347"/>
            <ac:spMk id="275" creationId="{B2B1B311-929A-4F1E-9398-A2C9B09B844E}"/>
          </ac:spMkLst>
        </pc:spChg>
        <pc:spChg chg="add del">
          <ac:chgData name="Lee Lee Sim" userId="17d9377e08e88ac6" providerId="Windows Live" clId="Web-{3B8FB5FC-E7C5-4653-BD58-4991CD6A2D7C}" dt="2022-02-09T02:37:35.517" v="104"/>
          <ac:spMkLst>
            <pc:docMk/>
            <pc:sldMk cId="488771954" sldId="347"/>
            <ac:spMk id="276" creationId="{AE644FD3-D7A3-4A6D-BC97-AA670C57AEE3}"/>
          </ac:spMkLst>
        </pc:spChg>
        <pc:spChg chg="add del">
          <ac:chgData name="Lee Lee Sim" userId="17d9377e08e88ac6" providerId="Windows Live" clId="Web-{3B8FB5FC-E7C5-4653-BD58-4991CD6A2D7C}" dt="2022-02-09T02:37:35.517" v="104"/>
          <ac:spMkLst>
            <pc:docMk/>
            <pc:sldMk cId="488771954" sldId="347"/>
            <ac:spMk id="277" creationId="{E55153AC-811A-4249-AF12-0A7F28E14E4F}"/>
          </ac:spMkLst>
        </pc:spChg>
        <pc:spChg chg="add del">
          <ac:chgData name="Lee Lee Sim" userId="17d9377e08e88ac6" providerId="Windows Live" clId="Web-{3B8FB5FC-E7C5-4653-BD58-4991CD6A2D7C}" dt="2022-02-09T02:38:21.378" v="113"/>
          <ac:spMkLst>
            <pc:docMk/>
            <pc:sldMk cId="488771954" sldId="347"/>
            <ac:spMk id="281" creationId="{88AC89AB-A17C-46F7-B061-DE8A3339C7DB}"/>
          </ac:spMkLst>
        </pc:spChg>
        <pc:spChg chg="add del">
          <ac:chgData name="Lee Lee Sim" userId="17d9377e08e88ac6" providerId="Windows Live" clId="Web-{3B8FB5FC-E7C5-4653-BD58-4991CD6A2D7C}" dt="2022-02-09T02:38:21.378" v="113"/>
          <ac:spMkLst>
            <pc:docMk/>
            <pc:sldMk cId="488771954" sldId="347"/>
            <ac:spMk id="282" creationId="{EE87EBC6-3075-4F1C-819A-E8FE618EBFED}"/>
          </ac:spMkLst>
        </pc:spChg>
        <pc:spChg chg="add del">
          <ac:chgData name="Lee Lee Sim" userId="17d9377e08e88ac6" providerId="Windows Live" clId="Web-{3B8FB5FC-E7C5-4653-BD58-4991CD6A2D7C}" dt="2022-02-09T02:38:21.378" v="113"/>
          <ac:spMkLst>
            <pc:docMk/>
            <pc:sldMk cId="488771954" sldId="347"/>
            <ac:spMk id="283" creationId="{790314CB-54E3-4B0A-BC84-E1919006552D}"/>
          </ac:spMkLst>
        </pc:spChg>
        <pc:spChg chg="add del">
          <ac:chgData name="Lee Lee Sim" userId="17d9377e08e88ac6" providerId="Windows Live" clId="Web-{3B8FB5FC-E7C5-4653-BD58-4991CD6A2D7C}" dt="2022-02-09T02:38:21.378" v="113"/>
          <ac:spMkLst>
            <pc:docMk/>
            <pc:sldMk cId="488771954" sldId="347"/>
            <ac:spMk id="285" creationId="{18E50CD6-37B8-40BE-B65A-93FED4B09BEE}"/>
          </ac:spMkLst>
        </pc:spChg>
        <pc:spChg chg="add del">
          <ac:chgData name="Lee Lee Sim" userId="17d9377e08e88ac6" providerId="Windows Live" clId="Web-{3B8FB5FC-E7C5-4653-BD58-4991CD6A2D7C}" dt="2022-02-09T02:38:21.378" v="113"/>
          <ac:spMkLst>
            <pc:docMk/>
            <pc:sldMk cId="488771954" sldId="347"/>
            <ac:spMk id="286" creationId="{DCF376AE-810F-4494-9EC0-02E1FB5451EA}"/>
          </ac:spMkLst>
        </pc:spChg>
        <pc:spChg chg="add del">
          <ac:chgData name="Lee Lee Sim" userId="17d9377e08e88ac6" providerId="Windows Live" clId="Web-{3B8FB5FC-E7C5-4653-BD58-4991CD6A2D7C}" dt="2022-02-09T02:38:21.378" v="113"/>
          <ac:spMkLst>
            <pc:docMk/>
            <pc:sldMk cId="488771954" sldId="347"/>
            <ac:spMk id="287" creationId="{2C4A1A2F-3898-49C9-8609-4A1126335BFA}"/>
          </ac:spMkLst>
        </pc:spChg>
        <pc:spChg chg="add del">
          <ac:chgData name="Lee Lee Sim" userId="17d9377e08e88ac6" providerId="Windows Live" clId="Web-{3B8FB5FC-E7C5-4653-BD58-4991CD6A2D7C}" dt="2022-02-09T02:38:21.378" v="113"/>
          <ac:spMkLst>
            <pc:docMk/>
            <pc:sldMk cId="488771954" sldId="347"/>
            <ac:spMk id="288" creationId="{E1585FCA-54E2-414E-BF13-39AA76CC2749}"/>
          </ac:spMkLst>
        </pc:spChg>
        <pc:spChg chg="add del">
          <ac:chgData name="Lee Lee Sim" userId="17d9377e08e88ac6" providerId="Windows Live" clId="Web-{3B8FB5FC-E7C5-4653-BD58-4991CD6A2D7C}" dt="2022-02-09T02:38:21.378" v="113"/>
          <ac:spMkLst>
            <pc:docMk/>
            <pc:sldMk cId="488771954" sldId="347"/>
            <ac:spMk id="289" creationId="{F9618F04-7FFE-42A4-AA8D-C1E55DFABB94}"/>
          </ac:spMkLst>
        </pc:spChg>
        <pc:spChg chg="add del">
          <ac:chgData name="Lee Lee Sim" userId="17d9377e08e88ac6" providerId="Windows Live" clId="Web-{3B8FB5FC-E7C5-4653-BD58-4991CD6A2D7C}" dt="2022-02-09T02:38:05.440" v="110"/>
          <ac:spMkLst>
            <pc:docMk/>
            <pc:sldMk cId="488771954" sldId="347"/>
            <ac:spMk id="293" creationId="{88AC89AB-A17C-46F7-B061-DE8A3339C7DB}"/>
          </ac:spMkLst>
        </pc:spChg>
        <pc:spChg chg="add del">
          <ac:chgData name="Lee Lee Sim" userId="17d9377e08e88ac6" providerId="Windows Live" clId="Web-{3B8FB5FC-E7C5-4653-BD58-4991CD6A2D7C}" dt="2022-02-09T02:38:05.440" v="110"/>
          <ac:spMkLst>
            <pc:docMk/>
            <pc:sldMk cId="488771954" sldId="347"/>
            <ac:spMk id="294" creationId="{EE87EBC6-3075-4F1C-819A-E8FE618EBFED}"/>
          </ac:spMkLst>
        </pc:spChg>
        <pc:spChg chg="add del">
          <ac:chgData name="Lee Lee Sim" userId="17d9377e08e88ac6" providerId="Windows Live" clId="Web-{3B8FB5FC-E7C5-4653-BD58-4991CD6A2D7C}" dt="2022-02-09T02:38:05.440" v="110"/>
          <ac:spMkLst>
            <pc:docMk/>
            <pc:sldMk cId="488771954" sldId="347"/>
            <ac:spMk id="295" creationId="{790314CB-54E3-4B0A-BC84-E1919006552D}"/>
          </ac:spMkLst>
        </pc:spChg>
        <pc:spChg chg="add del">
          <ac:chgData name="Lee Lee Sim" userId="17d9377e08e88ac6" providerId="Windows Live" clId="Web-{3B8FB5FC-E7C5-4653-BD58-4991CD6A2D7C}" dt="2022-02-09T02:38:05.440" v="110"/>
          <ac:spMkLst>
            <pc:docMk/>
            <pc:sldMk cId="488771954" sldId="347"/>
            <ac:spMk id="298" creationId="{838AC258-DC28-49B8-80E0-99B79505FE28}"/>
          </ac:spMkLst>
        </pc:spChg>
        <pc:spChg chg="add del">
          <ac:chgData name="Lee Lee Sim" userId="17d9377e08e88ac6" providerId="Windows Live" clId="Web-{3B8FB5FC-E7C5-4653-BD58-4991CD6A2D7C}" dt="2022-02-09T02:38:05.440" v="110"/>
          <ac:spMkLst>
            <pc:docMk/>
            <pc:sldMk cId="488771954" sldId="347"/>
            <ac:spMk id="299" creationId="{EFC27637-F347-4542-A645-BE842FC64649}"/>
          </ac:spMkLst>
        </pc:spChg>
        <pc:spChg chg="add del">
          <ac:chgData name="Lee Lee Sim" userId="17d9377e08e88ac6" providerId="Windows Live" clId="Web-{3B8FB5FC-E7C5-4653-BD58-4991CD6A2D7C}" dt="2022-02-09T02:38:05.440" v="110"/>
          <ac:spMkLst>
            <pc:docMk/>
            <pc:sldMk cId="488771954" sldId="347"/>
            <ac:spMk id="300" creationId="{900FF7F4-11AA-4E4D-A052-77BBDF3CBF39}"/>
          </ac:spMkLst>
        </pc:spChg>
        <pc:spChg chg="add del">
          <ac:chgData name="Lee Lee Sim" userId="17d9377e08e88ac6" providerId="Windows Live" clId="Web-{3B8FB5FC-E7C5-4653-BD58-4991CD6A2D7C}" dt="2022-02-09T02:38:21.284" v="112"/>
          <ac:spMkLst>
            <pc:docMk/>
            <pc:sldMk cId="488771954" sldId="347"/>
            <ac:spMk id="304" creationId="{97BF936A-7CB7-4C57-98A3-96928DD27A37}"/>
          </ac:spMkLst>
        </pc:spChg>
        <pc:spChg chg="add del">
          <ac:chgData name="Lee Lee Sim" userId="17d9377e08e88ac6" providerId="Windows Live" clId="Web-{3B8FB5FC-E7C5-4653-BD58-4991CD6A2D7C}" dt="2022-02-09T02:38:21.284" v="112"/>
          <ac:spMkLst>
            <pc:docMk/>
            <pc:sldMk cId="488771954" sldId="347"/>
            <ac:spMk id="305" creationId="{485C791B-FFA1-4943-B5E4-F5F145D8BDFE}"/>
          </ac:spMkLst>
        </pc:spChg>
        <pc:spChg chg="add del">
          <ac:chgData name="Lee Lee Sim" userId="17d9377e08e88ac6" providerId="Windows Live" clId="Web-{3B8FB5FC-E7C5-4653-BD58-4991CD6A2D7C}" dt="2022-02-09T02:38:21.284" v="112"/>
          <ac:spMkLst>
            <pc:docMk/>
            <pc:sldMk cId="488771954" sldId="347"/>
            <ac:spMk id="306" creationId="{D8671DBD-7165-4BE6-80A0-045723A9A3E3}"/>
          </ac:spMkLst>
        </pc:spChg>
        <pc:spChg chg="add del">
          <ac:chgData name="Lee Lee Sim" userId="17d9377e08e88ac6" providerId="Windows Live" clId="Web-{3B8FB5FC-E7C5-4653-BD58-4991CD6A2D7C}" dt="2022-02-09T02:38:21.284" v="112"/>
          <ac:spMkLst>
            <pc:docMk/>
            <pc:sldMk cId="488771954" sldId="347"/>
            <ac:spMk id="310" creationId="{E1C964E2-60C2-48DB-A64B-026495D27442}"/>
          </ac:spMkLst>
        </pc:spChg>
        <pc:spChg chg="add del">
          <ac:chgData name="Lee Lee Sim" userId="17d9377e08e88ac6" providerId="Windows Live" clId="Web-{3B8FB5FC-E7C5-4653-BD58-4991CD6A2D7C}" dt="2022-02-09T02:38:21.284" v="112"/>
          <ac:spMkLst>
            <pc:docMk/>
            <pc:sldMk cId="488771954" sldId="347"/>
            <ac:spMk id="311" creationId="{487FED84-85F9-4568-8C3E-0A74CF40123F}"/>
          </ac:spMkLst>
        </pc:spChg>
        <pc:spChg chg="add del">
          <ac:chgData name="Lee Lee Sim" userId="17d9377e08e88ac6" providerId="Windows Live" clId="Web-{3B8FB5FC-E7C5-4653-BD58-4991CD6A2D7C}" dt="2022-02-09T02:38:21.284" v="112"/>
          <ac:spMkLst>
            <pc:docMk/>
            <pc:sldMk cId="488771954" sldId="347"/>
            <ac:spMk id="312" creationId="{B2B1B311-929A-4F1E-9398-A2C9B09B844E}"/>
          </ac:spMkLst>
        </pc:spChg>
        <pc:spChg chg="add del">
          <ac:chgData name="Lee Lee Sim" userId="17d9377e08e88ac6" providerId="Windows Live" clId="Web-{3B8FB5FC-E7C5-4653-BD58-4991CD6A2D7C}" dt="2022-02-09T02:38:21.284" v="112"/>
          <ac:spMkLst>
            <pc:docMk/>
            <pc:sldMk cId="488771954" sldId="347"/>
            <ac:spMk id="313" creationId="{AE644FD3-D7A3-4A6D-BC97-AA670C57AEE3}"/>
          </ac:spMkLst>
        </pc:spChg>
        <pc:spChg chg="add del">
          <ac:chgData name="Lee Lee Sim" userId="17d9377e08e88ac6" providerId="Windows Live" clId="Web-{3B8FB5FC-E7C5-4653-BD58-4991CD6A2D7C}" dt="2022-02-09T02:38:21.284" v="112"/>
          <ac:spMkLst>
            <pc:docMk/>
            <pc:sldMk cId="488771954" sldId="347"/>
            <ac:spMk id="314" creationId="{E55153AC-811A-4249-AF12-0A7F28E14E4F}"/>
          </ac:spMkLst>
        </pc:spChg>
        <pc:spChg chg="add del">
          <ac:chgData name="Lee Lee Sim" userId="17d9377e08e88ac6" providerId="Windows Live" clId="Web-{3B8FB5FC-E7C5-4653-BD58-4991CD6A2D7C}" dt="2022-02-09T02:39:19.723" v="129"/>
          <ac:spMkLst>
            <pc:docMk/>
            <pc:sldMk cId="488771954" sldId="347"/>
            <ac:spMk id="318" creationId="{88AC89AB-A17C-46F7-B061-DE8A3339C7DB}"/>
          </ac:spMkLst>
        </pc:spChg>
        <pc:spChg chg="add del">
          <ac:chgData name="Lee Lee Sim" userId="17d9377e08e88ac6" providerId="Windows Live" clId="Web-{3B8FB5FC-E7C5-4653-BD58-4991CD6A2D7C}" dt="2022-02-09T02:39:19.723" v="129"/>
          <ac:spMkLst>
            <pc:docMk/>
            <pc:sldMk cId="488771954" sldId="347"/>
            <ac:spMk id="319" creationId="{EE87EBC6-3075-4F1C-819A-E8FE618EBFED}"/>
          </ac:spMkLst>
        </pc:spChg>
        <pc:spChg chg="add del">
          <ac:chgData name="Lee Lee Sim" userId="17d9377e08e88ac6" providerId="Windows Live" clId="Web-{3B8FB5FC-E7C5-4653-BD58-4991CD6A2D7C}" dt="2022-02-09T02:39:19.723" v="129"/>
          <ac:spMkLst>
            <pc:docMk/>
            <pc:sldMk cId="488771954" sldId="347"/>
            <ac:spMk id="320" creationId="{790314CB-54E3-4B0A-BC84-E1919006552D}"/>
          </ac:spMkLst>
        </pc:spChg>
        <pc:spChg chg="add del">
          <ac:chgData name="Lee Lee Sim" userId="17d9377e08e88ac6" providerId="Windows Live" clId="Web-{3B8FB5FC-E7C5-4653-BD58-4991CD6A2D7C}" dt="2022-02-09T02:39:19.723" v="129"/>
          <ac:spMkLst>
            <pc:docMk/>
            <pc:sldMk cId="488771954" sldId="347"/>
            <ac:spMk id="324" creationId="{E1C964E2-60C2-48DB-A64B-026495D27442}"/>
          </ac:spMkLst>
        </pc:spChg>
        <pc:spChg chg="add del">
          <ac:chgData name="Lee Lee Sim" userId="17d9377e08e88ac6" providerId="Windows Live" clId="Web-{3B8FB5FC-E7C5-4653-BD58-4991CD6A2D7C}" dt="2022-02-09T02:39:19.723" v="129"/>
          <ac:spMkLst>
            <pc:docMk/>
            <pc:sldMk cId="488771954" sldId="347"/>
            <ac:spMk id="325" creationId="{F6E384F5-137A-40B1-97F0-694CC6ECD59C}"/>
          </ac:spMkLst>
        </pc:spChg>
        <pc:spChg chg="add del">
          <ac:chgData name="Lee Lee Sim" userId="17d9377e08e88ac6" providerId="Windows Live" clId="Web-{3B8FB5FC-E7C5-4653-BD58-4991CD6A2D7C}" dt="2022-02-09T02:39:19.723" v="129"/>
          <ac:spMkLst>
            <pc:docMk/>
            <pc:sldMk cId="488771954" sldId="347"/>
            <ac:spMk id="326" creationId="{78418A25-6EAC-4140-BFE6-284E1925B5EE}"/>
          </ac:spMkLst>
        </pc:spChg>
        <pc:spChg chg="add del">
          <ac:chgData name="Lee Lee Sim" userId="17d9377e08e88ac6" providerId="Windows Live" clId="Web-{3B8FB5FC-E7C5-4653-BD58-4991CD6A2D7C}" dt="2022-02-09T02:39:19.723" v="129"/>
          <ac:spMkLst>
            <pc:docMk/>
            <pc:sldMk cId="488771954" sldId="347"/>
            <ac:spMk id="327" creationId="{487FED84-85F9-4568-8C3E-0A74CF40123F}"/>
          </ac:spMkLst>
        </pc:spChg>
        <pc:spChg chg="add del">
          <ac:chgData name="Lee Lee Sim" userId="17d9377e08e88ac6" providerId="Windows Live" clId="Web-{3B8FB5FC-E7C5-4653-BD58-4991CD6A2D7C}" dt="2022-02-09T02:39:19.723" v="129"/>
          <ac:spMkLst>
            <pc:docMk/>
            <pc:sldMk cId="488771954" sldId="347"/>
            <ac:spMk id="328" creationId="{B2B1B311-929A-4F1E-9398-A2C9B09B844E}"/>
          </ac:spMkLst>
        </pc:spChg>
        <pc:spChg chg="add del">
          <ac:chgData name="Lee Lee Sim" userId="17d9377e08e88ac6" providerId="Windows Live" clId="Web-{3B8FB5FC-E7C5-4653-BD58-4991CD6A2D7C}" dt="2022-02-09T02:39:19.723" v="129"/>
          <ac:spMkLst>
            <pc:docMk/>
            <pc:sldMk cId="488771954" sldId="347"/>
            <ac:spMk id="329" creationId="{AE644FD3-D7A3-4A6D-BC97-AA670C57AEE3}"/>
          </ac:spMkLst>
        </pc:spChg>
        <pc:spChg chg="add del">
          <ac:chgData name="Lee Lee Sim" userId="17d9377e08e88ac6" providerId="Windows Live" clId="Web-{3B8FB5FC-E7C5-4653-BD58-4991CD6A2D7C}" dt="2022-02-09T02:39:19.723" v="129"/>
          <ac:spMkLst>
            <pc:docMk/>
            <pc:sldMk cId="488771954" sldId="347"/>
            <ac:spMk id="330" creationId="{31103AB2-C090-458F-B752-294F23AFA8AD}"/>
          </ac:spMkLst>
        </pc:spChg>
        <pc:spChg chg="add del">
          <ac:chgData name="Lee Lee Sim" userId="17d9377e08e88ac6" providerId="Windows Live" clId="Web-{3B8FB5FC-E7C5-4653-BD58-4991CD6A2D7C}" dt="2022-02-09T02:38:50.722" v="120"/>
          <ac:spMkLst>
            <pc:docMk/>
            <pc:sldMk cId="488771954" sldId="347"/>
            <ac:spMk id="338" creationId="{88AC89AB-A17C-46F7-B061-DE8A3339C7DB}"/>
          </ac:spMkLst>
        </pc:spChg>
        <pc:spChg chg="add del">
          <ac:chgData name="Lee Lee Sim" userId="17d9377e08e88ac6" providerId="Windows Live" clId="Web-{3B8FB5FC-E7C5-4653-BD58-4991CD6A2D7C}" dt="2022-02-09T02:38:50.722" v="120"/>
          <ac:spMkLst>
            <pc:docMk/>
            <pc:sldMk cId="488771954" sldId="347"/>
            <ac:spMk id="340" creationId="{EE87EBC6-3075-4F1C-819A-E8FE618EBFED}"/>
          </ac:spMkLst>
        </pc:spChg>
        <pc:spChg chg="add del">
          <ac:chgData name="Lee Lee Sim" userId="17d9377e08e88ac6" providerId="Windows Live" clId="Web-{3B8FB5FC-E7C5-4653-BD58-4991CD6A2D7C}" dt="2022-02-09T02:38:50.722" v="120"/>
          <ac:spMkLst>
            <pc:docMk/>
            <pc:sldMk cId="488771954" sldId="347"/>
            <ac:spMk id="342" creationId="{790314CB-54E3-4B0A-BC84-E1919006552D}"/>
          </ac:spMkLst>
        </pc:spChg>
        <pc:spChg chg="add del">
          <ac:chgData name="Lee Lee Sim" userId="17d9377e08e88ac6" providerId="Windows Live" clId="Web-{3B8FB5FC-E7C5-4653-BD58-4991CD6A2D7C}" dt="2022-02-09T02:38:50.722" v="120"/>
          <ac:spMkLst>
            <pc:docMk/>
            <pc:sldMk cId="488771954" sldId="347"/>
            <ac:spMk id="348" creationId="{FFF937DB-3A81-415A-8B1A-037A0ACB92F9}"/>
          </ac:spMkLst>
        </pc:spChg>
        <pc:spChg chg="add del">
          <ac:chgData name="Lee Lee Sim" userId="17d9377e08e88ac6" providerId="Windows Live" clId="Web-{3B8FB5FC-E7C5-4653-BD58-4991CD6A2D7C}" dt="2022-02-09T02:38:50.722" v="120"/>
          <ac:spMkLst>
            <pc:docMk/>
            <pc:sldMk cId="488771954" sldId="347"/>
            <ac:spMk id="350" creationId="{276B2EAF-0F97-4B49-9473-28E9BBC79AE4}"/>
          </ac:spMkLst>
        </pc:spChg>
        <pc:spChg chg="add del">
          <ac:chgData name="Lee Lee Sim" userId="17d9377e08e88ac6" providerId="Windows Live" clId="Web-{3B8FB5FC-E7C5-4653-BD58-4991CD6A2D7C}" dt="2022-02-09T02:39:12.316" v="126"/>
          <ac:spMkLst>
            <pc:docMk/>
            <pc:sldMk cId="488771954" sldId="347"/>
            <ac:spMk id="354" creationId="{68DFC9D6-29EA-4206-8E53-3C97A3D4C750}"/>
          </ac:spMkLst>
        </pc:spChg>
        <pc:spChg chg="add del">
          <ac:chgData name="Lee Lee Sim" userId="17d9377e08e88ac6" providerId="Windows Live" clId="Web-{3B8FB5FC-E7C5-4653-BD58-4991CD6A2D7C}" dt="2022-02-09T02:38:55.628" v="122"/>
          <ac:spMkLst>
            <pc:docMk/>
            <pc:sldMk cId="488771954" sldId="347"/>
            <ac:spMk id="356" creationId="{97BF936A-7CB7-4C57-98A3-96928DD27A37}"/>
          </ac:spMkLst>
        </pc:spChg>
        <pc:spChg chg="add del">
          <ac:chgData name="Lee Lee Sim" userId="17d9377e08e88ac6" providerId="Windows Live" clId="Web-{3B8FB5FC-E7C5-4653-BD58-4991CD6A2D7C}" dt="2022-02-09T02:38:55.628" v="122"/>
          <ac:spMkLst>
            <pc:docMk/>
            <pc:sldMk cId="488771954" sldId="347"/>
            <ac:spMk id="357" creationId="{485C791B-FFA1-4943-B5E4-F5F145D8BDFE}"/>
          </ac:spMkLst>
        </pc:spChg>
        <pc:spChg chg="add del">
          <ac:chgData name="Lee Lee Sim" userId="17d9377e08e88ac6" providerId="Windows Live" clId="Web-{3B8FB5FC-E7C5-4653-BD58-4991CD6A2D7C}" dt="2022-02-09T02:38:55.628" v="122"/>
          <ac:spMkLst>
            <pc:docMk/>
            <pc:sldMk cId="488771954" sldId="347"/>
            <ac:spMk id="358" creationId="{D8671DBD-7165-4BE6-80A0-045723A9A3E3}"/>
          </ac:spMkLst>
        </pc:spChg>
        <pc:spChg chg="add del">
          <ac:chgData name="Lee Lee Sim" userId="17d9377e08e88ac6" providerId="Windows Live" clId="Web-{3B8FB5FC-E7C5-4653-BD58-4991CD6A2D7C}" dt="2022-02-09T02:38:55.628" v="122"/>
          <ac:spMkLst>
            <pc:docMk/>
            <pc:sldMk cId="488771954" sldId="347"/>
            <ac:spMk id="360" creationId="{61E0F25A-74B3-4369-8428-8C9C09952418}"/>
          </ac:spMkLst>
        </pc:spChg>
        <pc:spChg chg="add del">
          <ac:chgData name="Lee Lee Sim" userId="17d9377e08e88ac6" providerId="Windows Live" clId="Web-{3B8FB5FC-E7C5-4653-BD58-4991CD6A2D7C}" dt="2022-02-09T02:38:55.628" v="122"/>
          <ac:spMkLst>
            <pc:docMk/>
            <pc:sldMk cId="488771954" sldId="347"/>
            <ac:spMk id="361" creationId="{A4F9941B-24AE-4FB1-AAE9-67CE9CF50D3C}"/>
          </ac:spMkLst>
        </pc:spChg>
        <pc:spChg chg="add del">
          <ac:chgData name="Lee Lee Sim" userId="17d9377e08e88ac6" providerId="Windows Live" clId="Web-{3B8FB5FC-E7C5-4653-BD58-4991CD6A2D7C}" dt="2022-02-09T02:39:03.800" v="124"/>
          <ac:spMkLst>
            <pc:docMk/>
            <pc:sldMk cId="488771954" sldId="347"/>
            <ac:spMk id="364" creationId="{88AC89AB-A17C-46F7-B061-DE8A3339C7DB}"/>
          </ac:spMkLst>
        </pc:spChg>
        <pc:spChg chg="add del">
          <ac:chgData name="Lee Lee Sim" userId="17d9377e08e88ac6" providerId="Windows Live" clId="Web-{3B8FB5FC-E7C5-4653-BD58-4991CD6A2D7C}" dt="2022-02-09T02:39:03.800" v="124"/>
          <ac:spMkLst>
            <pc:docMk/>
            <pc:sldMk cId="488771954" sldId="347"/>
            <ac:spMk id="365" creationId="{EE87EBC6-3075-4F1C-819A-E8FE618EBFED}"/>
          </ac:spMkLst>
        </pc:spChg>
        <pc:spChg chg="add del">
          <ac:chgData name="Lee Lee Sim" userId="17d9377e08e88ac6" providerId="Windows Live" clId="Web-{3B8FB5FC-E7C5-4653-BD58-4991CD6A2D7C}" dt="2022-02-09T02:39:03.800" v="124"/>
          <ac:spMkLst>
            <pc:docMk/>
            <pc:sldMk cId="488771954" sldId="347"/>
            <ac:spMk id="366" creationId="{790314CB-54E3-4B0A-BC84-E1919006552D}"/>
          </ac:spMkLst>
        </pc:spChg>
        <pc:spChg chg="add del">
          <ac:chgData name="Lee Lee Sim" userId="17d9377e08e88ac6" providerId="Windows Live" clId="Web-{3B8FB5FC-E7C5-4653-BD58-4991CD6A2D7C}" dt="2022-02-09T02:39:03.800" v="124"/>
          <ac:spMkLst>
            <pc:docMk/>
            <pc:sldMk cId="488771954" sldId="347"/>
            <ac:spMk id="368" creationId="{B34CE808-C321-4BD2-8B89-1DBA5CF2AA62}"/>
          </ac:spMkLst>
        </pc:spChg>
        <pc:spChg chg="add del">
          <ac:chgData name="Lee Lee Sim" userId="17d9377e08e88ac6" providerId="Windows Live" clId="Web-{3B8FB5FC-E7C5-4653-BD58-4991CD6A2D7C}" dt="2022-02-09T02:39:03.800" v="124"/>
          <ac:spMkLst>
            <pc:docMk/>
            <pc:sldMk cId="488771954" sldId="347"/>
            <ac:spMk id="369" creationId="{7B256B7B-8F87-48B1-929A-D4B58453FF99}"/>
          </ac:spMkLst>
        </pc:spChg>
        <pc:spChg chg="add del">
          <ac:chgData name="Lee Lee Sim" userId="17d9377e08e88ac6" providerId="Windows Live" clId="Web-{3B8FB5FC-E7C5-4653-BD58-4991CD6A2D7C}" dt="2022-02-09T02:39:12.316" v="126"/>
          <ac:spMkLst>
            <pc:docMk/>
            <pc:sldMk cId="488771954" sldId="347"/>
            <ac:spMk id="372" creationId="{97BF936A-7CB7-4C57-98A3-96928DD27A37}"/>
          </ac:spMkLst>
        </pc:spChg>
        <pc:spChg chg="add del">
          <ac:chgData name="Lee Lee Sim" userId="17d9377e08e88ac6" providerId="Windows Live" clId="Web-{3B8FB5FC-E7C5-4653-BD58-4991CD6A2D7C}" dt="2022-02-09T02:39:12.316" v="126"/>
          <ac:spMkLst>
            <pc:docMk/>
            <pc:sldMk cId="488771954" sldId="347"/>
            <ac:spMk id="373" creationId="{485C791B-FFA1-4943-B5E4-F5F145D8BDFE}"/>
          </ac:spMkLst>
        </pc:spChg>
        <pc:spChg chg="add del">
          <ac:chgData name="Lee Lee Sim" userId="17d9377e08e88ac6" providerId="Windows Live" clId="Web-{3B8FB5FC-E7C5-4653-BD58-4991CD6A2D7C}" dt="2022-02-09T02:39:12.316" v="126"/>
          <ac:spMkLst>
            <pc:docMk/>
            <pc:sldMk cId="488771954" sldId="347"/>
            <ac:spMk id="374" creationId="{D8671DBD-7165-4BE6-80A0-045723A9A3E3}"/>
          </ac:spMkLst>
        </pc:spChg>
        <pc:spChg chg="add del">
          <ac:chgData name="Lee Lee Sim" userId="17d9377e08e88ac6" providerId="Windows Live" clId="Web-{3B8FB5FC-E7C5-4653-BD58-4991CD6A2D7C}" dt="2022-02-09T02:39:12.316" v="126"/>
          <ac:spMkLst>
            <pc:docMk/>
            <pc:sldMk cId="488771954" sldId="347"/>
            <ac:spMk id="376" creationId="{0F3D6B8B-8AE3-498B-8903-13DA88E2CC57}"/>
          </ac:spMkLst>
        </pc:spChg>
        <pc:spChg chg="add del">
          <ac:chgData name="Lee Lee Sim" userId="17d9377e08e88ac6" providerId="Windows Live" clId="Web-{3B8FB5FC-E7C5-4653-BD58-4991CD6A2D7C}" dt="2022-02-09T02:39:12.316" v="126"/>
          <ac:spMkLst>
            <pc:docMk/>
            <pc:sldMk cId="488771954" sldId="347"/>
            <ac:spMk id="377" creationId="{BACB86B7-E5FB-4B82-95B2-6E660D007CCC}"/>
          </ac:spMkLst>
        </pc:spChg>
        <pc:spChg chg="add del">
          <ac:chgData name="Lee Lee Sim" userId="17d9377e08e88ac6" providerId="Windows Live" clId="Web-{3B8FB5FC-E7C5-4653-BD58-4991CD6A2D7C}" dt="2022-02-09T02:39:12.316" v="126"/>
          <ac:spMkLst>
            <pc:docMk/>
            <pc:sldMk cId="488771954" sldId="347"/>
            <ac:spMk id="378" creationId="{1349AF07-1C05-4EC0-9FAA-802ECDA4CF6C}"/>
          </ac:spMkLst>
        </pc:spChg>
        <pc:spChg chg="add del">
          <ac:chgData name="Lee Lee Sim" userId="17d9377e08e88ac6" providerId="Windows Live" clId="Web-{3B8FB5FC-E7C5-4653-BD58-4991CD6A2D7C}" dt="2022-02-09T02:39:12.316" v="126"/>
          <ac:spMkLst>
            <pc:docMk/>
            <pc:sldMk cId="488771954" sldId="347"/>
            <ac:spMk id="379" creationId="{1766E3EA-38FB-4BE5-B2C0-FF50F9A58289}"/>
          </ac:spMkLst>
        </pc:spChg>
        <pc:spChg chg="add del">
          <ac:chgData name="Lee Lee Sim" userId="17d9377e08e88ac6" providerId="Windows Live" clId="Web-{3B8FB5FC-E7C5-4653-BD58-4991CD6A2D7C}" dt="2022-02-09T02:39:12.316" v="126"/>
          <ac:spMkLst>
            <pc:docMk/>
            <pc:sldMk cId="488771954" sldId="347"/>
            <ac:spMk id="383" creationId="{EF2AD52E-05EC-4728-BFE2-7DAC56E417EA}"/>
          </ac:spMkLst>
        </pc:spChg>
        <pc:spChg chg="add del">
          <ac:chgData name="Lee Lee Sim" userId="17d9377e08e88ac6" providerId="Windows Live" clId="Web-{3B8FB5FC-E7C5-4653-BD58-4991CD6A2D7C}" dt="2022-02-09T02:39:12.316" v="126"/>
          <ac:spMkLst>
            <pc:docMk/>
            <pc:sldMk cId="488771954" sldId="347"/>
            <ac:spMk id="384" creationId="{9C093565-5FFF-4986-B2DA-15E048750473}"/>
          </ac:spMkLst>
        </pc:spChg>
        <pc:spChg chg="add del">
          <ac:chgData name="Lee Lee Sim" userId="17d9377e08e88ac6" providerId="Windows Live" clId="Web-{3B8FB5FC-E7C5-4653-BD58-4991CD6A2D7C}" dt="2022-02-09T02:39:12.316" v="126"/>
          <ac:spMkLst>
            <pc:docMk/>
            <pc:sldMk cId="488771954" sldId="347"/>
            <ac:spMk id="385" creationId="{D808F307-2074-4D98-BEFA-B874BD277FFF}"/>
          </ac:spMkLst>
        </pc:spChg>
        <pc:spChg chg="add del">
          <ac:chgData name="Lee Lee Sim" userId="17d9377e08e88ac6" providerId="Windows Live" clId="Web-{3B8FB5FC-E7C5-4653-BD58-4991CD6A2D7C}" dt="2022-02-09T02:39:19.676" v="128"/>
          <ac:spMkLst>
            <pc:docMk/>
            <pc:sldMk cId="488771954" sldId="347"/>
            <ac:spMk id="387" creationId="{97BF936A-7CB7-4C57-98A3-96928DD27A37}"/>
          </ac:spMkLst>
        </pc:spChg>
        <pc:spChg chg="add del">
          <ac:chgData name="Lee Lee Sim" userId="17d9377e08e88ac6" providerId="Windows Live" clId="Web-{3B8FB5FC-E7C5-4653-BD58-4991CD6A2D7C}" dt="2022-02-09T02:39:19.676" v="128"/>
          <ac:spMkLst>
            <pc:docMk/>
            <pc:sldMk cId="488771954" sldId="347"/>
            <ac:spMk id="388" creationId="{485C791B-FFA1-4943-B5E4-F5F145D8BDFE}"/>
          </ac:spMkLst>
        </pc:spChg>
        <pc:spChg chg="add del">
          <ac:chgData name="Lee Lee Sim" userId="17d9377e08e88ac6" providerId="Windows Live" clId="Web-{3B8FB5FC-E7C5-4653-BD58-4991CD6A2D7C}" dt="2022-02-09T02:39:19.676" v="128"/>
          <ac:spMkLst>
            <pc:docMk/>
            <pc:sldMk cId="488771954" sldId="347"/>
            <ac:spMk id="389" creationId="{D8671DBD-7165-4BE6-80A0-045723A9A3E3}"/>
          </ac:spMkLst>
        </pc:spChg>
        <pc:spChg chg="add del">
          <ac:chgData name="Lee Lee Sim" userId="17d9377e08e88ac6" providerId="Windows Live" clId="Web-{3B8FB5FC-E7C5-4653-BD58-4991CD6A2D7C}" dt="2022-02-09T02:39:19.676" v="128"/>
          <ac:spMkLst>
            <pc:docMk/>
            <pc:sldMk cId="488771954" sldId="347"/>
            <ac:spMk id="391" creationId="{176075C0-C708-40BD-85BC-6FDDB22E0402}"/>
          </ac:spMkLst>
        </pc:spChg>
        <pc:spChg chg="add del">
          <ac:chgData name="Lee Lee Sim" userId="17d9377e08e88ac6" providerId="Windows Live" clId="Web-{3B8FB5FC-E7C5-4653-BD58-4991CD6A2D7C}" dt="2022-02-09T02:39:19.676" v="128"/>
          <ac:spMkLst>
            <pc:docMk/>
            <pc:sldMk cId="488771954" sldId="347"/>
            <ac:spMk id="392" creationId="{A369DFEE-3378-47B7-8C59-F29869E614DA}"/>
          </ac:spMkLst>
        </pc:spChg>
        <pc:spChg chg="add del">
          <ac:chgData name="Lee Lee Sim" userId="17d9377e08e88ac6" providerId="Windows Live" clId="Web-{3B8FB5FC-E7C5-4653-BD58-4991CD6A2D7C}" dt="2022-02-09T02:39:19.676" v="128"/>
          <ac:spMkLst>
            <pc:docMk/>
            <pc:sldMk cId="488771954" sldId="347"/>
            <ac:spMk id="393" creationId="{572B850E-87DC-400A-B08D-A82595C8026A}"/>
          </ac:spMkLst>
        </pc:spChg>
        <pc:spChg chg="add del">
          <ac:chgData name="Lee Lee Sim" userId="17d9377e08e88ac6" providerId="Windows Live" clId="Web-{3B8FB5FC-E7C5-4653-BD58-4991CD6A2D7C}" dt="2022-02-09T02:39:19.676" v="128"/>
          <ac:spMkLst>
            <pc:docMk/>
            <pc:sldMk cId="488771954" sldId="347"/>
            <ac:spMk id="394" creationId="{23050B28-9B46-4944-BFBC-C0B7E5E645BA}"/>
          </ac:spMkLst>
        </pc:spChg>
        <pc:spChg chg="add del">
          <ac:chgData name="Lee Lee Sim" userId="17d9377e08e88ac6" providerId="Windows Live" clId="Web-{3B8FB5FC-E7C5-4653-BD58-4991CD6A2D7C}" dt="2022-02-09T02:39:19.676" v="128"/>
          <ac:spMkLst>
            <pc:docMk/>
            <pc:sldMk cId="488771954" sldId="347"/>
            <ac:spMk id="395" creationId="{B7C4AFA1-2236-45EA-B98B-B33D344F35C3}"/>
          </ac:spMkLst>
        </pc:spChg>
        <pc:spChg chg="add del">
          <ac:chgData name="Lee Lee Sim" userId="17d9377e08e88ac6" providerId="Windows Live" clId="Web-{3B8FB5FC-E7C5-4653-BD58-4991CD6A2D7C}" dt="2022-02-09T02:39:19.676" v="128"/>
          <ac:spMkLst>
            <pc:docMk/>
            <pc:sldMk cId="488771954" sldId="347"/>
            <ac:spMk id="396" creationId="{18084553-2B3C-485C-9A48-2A3B8C4B386D}"/>
          </ac:spMkLst>
        </pc:spChg>
        <pc:spChg chg="add del">
          <ac:chgData name="Lee Lee Sim" userId="17d9377e08e88ac6" providerId="Windows Live" clId="Web-{3B8FB5FC-E7C5-4653-BD58-4991CD6A2D7C}" dt="2022-02-09T02:39:19.676" v="128"/>
          <ac:spMkLst>
            <pc:docMk/>
            <pc:sldMk cId="488771954" sldId="347"/>
            <ac:spMk id="397" creationId="{8F0AF026-9259-45E1-8A5C-C8C7B69FA451}"/>
          </ac:spMkLst>
        </pc:spChg>
        <pc:spChg chg="add del">
          <ac:chgData name="Lee Lee Sim" userId="17d9377e08e88ac6" providerId="Windows Live" clId="Web-{3B8FB5FC-E7C5-4653-BD58-4991CD6A2D7C}" dt="2022-02-09T02:39:19.676" v="128"/>
          <ac:spMkLst>
            <pc:docMk/>
            <pc:sldMk cId="488771954" sldId="347"/>
            <ac:spMk id="400" creationId="{101564CA-961D-4D90-B284-074EA2478EAF}"/>
          </ac:spMkLst>
        </pc:spChg>
        <pc:spChg chg="add del">
          <ac:chgData name="Lee Lee Sim" userId="17d9377e08e88ac6" providerId="Windows Live" clId="Web-{3B8FB5FC-E7C5-4653-BD58-4991CD6A2D7C}" dt="2022-02-09T02:40:06.599" v="137"/>
          <ac:spMkLst>
            <pc:docMk/>
            <pc:sldMk cId="488771954" sldId="347"/>
            <ac:spMk id="402" creationId="{88AC89AB-A17C-46F7-B061-DE8A3339C7DB}"/>
          </ac:spMkLst>
        </pc:spChg>
        <pc:spChg chg="add del">
          <ac:chgData name="Lee Lee Sim" userId="17d9377e08e88ac6" providerId="Windows Live" clId="Web-{3B8FB5FC-E7C5-4653-BD58-4991CD6A2D7C}" dt="2022-02-09T02:40:06.599" v="137"/>
          <ac:spMkLst>
            <pc:docMk/>
            <pc:sldMk cId="488771954" sldId="347"/>
            <ac:spMk id="403" creationId="{EE87EBC6-3075-4F1C-819A-E8FE618EBFED}"/>
          </ac:spMkLst>
        </pc:spChg>
        <pc:spChg chg="add del">
          <ac:chgData name="Lee Lee Sim" userId="17d9377e08e88ac6" providerId="Windows Live" clId="Web-{3B8FB5FC-E7C5-4653-BD58-4991CD6A2D7C}" dt="2022-02-09T02:40:06.599" v="137"/>
          <ac:spMkLst>
            <pc:docMk/>
            <pc:sldMk cId="488771954" sldId="347"/>
            <ac:spMk id="404" creationId="{790314CB-54E3-4B0A-BC84-E1919006552D}"/>
          </ac:spMkLst>
        </pc:spChg>
        <pc:spChg chg="add del">
          <ac:chgData name="Lee Lee Sim" userId="17d9377e08e88ac6" providerId="Windows Live" clId="Web-{3B8FB5FC-E7C5-4653-BD58-4991CD6A2D7C}" dt="2022-02-09T02:40:06.599" v="137"/>
          <ac:spMkLst>
            <pc:docMk/>
            <pc:sldMk cId="488771954" sldId="347"/>
            <ac:spMk id="406" creationId="{5C28659E-412C-4600-B45E-BAE370BC24B9}"/>
          </ac:spMkLst>
        </pc:spChg>
        <pc:spChg chg="add del">
          <ac:chgData name="Lee Lee Sim" userId="17d9377e08e88ac6" providerId="Windows Live" clId="Web-{3B8FB5FC-E7C5-4653-BD58-4991CD6A2D7C}" dt="2022-02-09T02:40:06.599" v="137"/>
          <ac:spMkLst>
            <pc:docMk/>
            <pc:sldMk cId="488771954" sldId="347"/>
            <ac:spMk id="407" creationId="{AE95896B-6905-4618-A7DF-DED8A61FBC83}"/>
          </ac:spMkLst>
        </pc:spChg>
        <pc:spChg chg="add del">
          <ac:chgData name="Lee Lee Sim" userId="17d9377e08e88ac6" providerId="Windows Live" clId="Web-{3B8FB5FC-E7C5-4653-BD58-4991CD6A2D7C}" dt="2022-02-09T02:40:06.599" v="137"/>
          <ac:spMkLst>
            <pc:docMk/>
            <pc:sldMk cId="488771954" sldId="347"/>
            <ac:spMk id="408" creationId="{7748BD8C-4984-4138-94CA-2DC5F39DC379}"/>
          </ac:spMkLst>
        </pc:spChg>
        <pc:spChg chg="add del">
          <ac:chgData name="Lee Lee Sim" userId="17d9377e08e88ac6" providerId="Windows Live" clId="Web-{3B8FB5FC-E7C5-4653-BD58-4991CD6A2D7C}" dt="2022-02-09T02:39:47.114" v="132"/>
          <ac:spMkLst>
            <pc:docMk/>
            <pc:sldMk cId="488771954" sldId="347"/>
            <ac:spMk id="410" creationId="{EE87EBC6-3075-4F1C-819A-E8FE618EBFED}"/>
          </ac:spMkLst>
        </pc:spChg>
        <pc:spChg chg="add del">
          <ac:chgData name="Lee Lee Sim" userId="17d9377e08e88ac6" providerId="Windows Live" clId="Web-{3B8FB5FC-E7C5-4653-BD58-4991CD6A2D7C}" dt="2022-02-09T02:39:47.114" v="132"/>
          <ac:spMkLst>
            <pc:docMk/>
            <pc:sldMk cId="488771954" sldId="347"/>
            <ac:spMk id="411" creationId="{790314CB-54E3-4B0A-BC84-E1919006552D}"/>
          </ac:spMkLst>
        </pc:spChg>
        <pc:spChg chg="add del">
          <ac:chgData name="Lee Lee Sim" userId="17d9377e08e88ac6" providerId="Windows Live" clId="Web-{3B8FB5FC-E7C5-4653-BD58-4991CD6A2D7C}" dt="2022-02-09T02:39:47.114" v="132"/>
          <ac:spMkLst>
            <pc:docMk/>
            <pc:sldMk cId="488771954" sldId="347"/>
            <ac:spMk id="415" creationId="{7B256B7B-8F87-48B1-929A-D4B58453FF99}"/>
          </ac:spMkLst>
        </pc:spChg>
        <pc:spChg chg="add del">
          <ac:chgData name="Lee Lee Sim" userId="17d9377e08e88ac6" providerId="Windows Live" clId="Web-{3B8FB5FC-E7C5-4653-BD58-4991CD6A2D7C}" dt="2022-02-09T02:40:03.880" v="134"/>
          <ac:spMkLst>
            <pc:docMk/>
            <pc:sldMk cId="488771954" sldId="347"/>
            <ac:spMk id="419" creationId="{88AC89AB-A17C-46F7-B061-DE8A3339C7DB}"/>
          </ac:spMkLst>
        </pc:spChg>
        <pc:spChg chg="add del">
          <ac:chgData name="Lee Lee Sim" userId="17d9377e08e88ac6" providerId="Windows Live" clId="Web-{3B8FB5FC-E7C5-4653-BD58-4991CD6A2D7C}" dt="2022-02-09T02:40:03.880" v="134"/>
          <ac:spMkLst>
            <pc:docMk/>
            <pc:sldMk cId="488771954" sldId="347"/>
            <ac:spMk id="420" creationId="{EE87EBC6-3075-4F1C-819A-E8FE618EBFED}"/>
          </ac:spMkLst>
        </pc:spChg>
        <pc:spChg chg="add del">
          <ac:chgData name="Lee Lee Sim" userId="17d9377e08e88ac6" providerId="Windows Live" clId="Web-{3B8FB5FC-E7C5-4653-BD58-4991CD6A2D7C}" dt="2022-02-09T02:40:03.880" v="134"/>
          <ac:spMkLst>
            <pc:docMk/>
            <pc:sldMk cId="488771954" sldId="347"/>
            <ac:spMk id="421" creationId="{790314CB-54E3-4B0A-BC84-E1919006552D}"/>
          </ac:spMkLst>
        </pc:spChg>
        <pc:spChg chg="add del">
          <ac:chgData name="Lee Lee Sim" userId="17d9377e08e88ac6" providerId="Windows Live" clId="Web-{3B8FB5FC-E7C5-4653-BD58-4991CD6A2D7C}" dt="2022-02-09T02:40:03.880" v="134"/>
          <ac:spMkLst>
            <pc:docMk/>
            <pc:sldMk cId="488771954" sldId="347"/>
            <ac:spMk id="425" creationId="{90A79174-0B5F-44CF-903E-B73AB60BE1E3}"/>
          </ac:spMkLst>
        </pc:spChg>
        <pc:spChg chg="add del">
          <ac:chgData name="Lee Lee Sim" userId="17d9377e08e88ac6" providerId="Windows Live" clId="Web-{3B8FB5FC-E7C5-4653-BD58-4991CD6A2D7C}" dt="2022-02-09T02:40:03.880" v="134"/>
          <ac:spMkLst>
            <pc:docMk/>
            <pc:sldMk cId="488771954" sldId="347"/>
            <ac:spMk id="426" creationId="{E20B2DA8-ED50-47CA-92BB-55B5C5F51364}"/>
          </ac:spMkLst>
        </pc:spChg>
        <pc:spChg chg="add del">
          <ac:chgData name="Lee Lee Sim" userId="17d9377e08e88ac6" providerId="Windows Live" clId="Web-{3B8FB5FC-E7C5-4653-BD58-4991CD6A2D7C}" dt="2022-02-09T02:40:03.880" v="134"/>
          <ac:spMkLst>
            <pc:docMk/>
            <pc:sldMk cId="488771954" sldId="347"/>
            <ac:spMk id="427" creationId="{FB47A073-02D2-4605-979A-8F198A9A0EA9}"/>
          </ac:spMkLst>
        </pc:spChg>
        <pc:spChg chg="add del">
          <ac:chgData name="Lee Lee Sim" userId="17d9377e08e88ac6" providerId="Windows Live" clId="Web-{3B8FB5FC-E7C5-4653-BD58-4991CD6A2D7C}" dt="2022-02-09T02:40:06.536" v="136"/>
          <ac:spMkLst>
            <pc:docMk/>
            <pc:sldMk cId="488771954" sldId="347"/>
            <ac:spMk id="432" creationId="{88AC89AB-A17C-46F7-B061-DE8A3339C7DB}"/>
          </ac:spMkLst>
        </pc:spChg>
        <pc:spChg chg="add del">
          <ac:chgData name="Lee Lee Sim" userId="17d9377e08e88ac6" providerId="Windows Live" clId="Web-{3B8FB5FC-E7C5-4653-BD58-4991CD6A2D7C}" dt="2022-02-09T02:40:06.536" v="136"/>
          <ac:spMkLst>
            <pc:docMk/>
            <pc:sldMk cId="488771954" sldId="347"/>
            <ac:spMk id="433" creationId="{EE87EBC6-3075-4F1C-819A-E8FE618EBFED}"/>
          </ac:spMkLst>
        </pc:spChg>
        <pc:spChg chg="add del">
          <ac:chgData name="Lee Lee Sim" userId="17d9377e08e88ac6" providerId="Windows Live" clId="Web-{3B8FB5FC-E7C5-4653-BD58-4991CD6A2D7C}" dt="2022-02-09T02:40:06.536" v="136"/>
          <ac:spMkLst>
            <pc:docMk/>
            <pc:sldMk cId="488771954" sldId="347"/>
            <ac:spMk id="434" creationId="{790314CB-54E3-4B0A-BC84-E1919006552D}"/>
          </ac:spMkLst>
        </pc:spChg>
        <pc:spChg chg="add del">
          <ac:chgData name="Lee Lee Sim" userId="17d9377e08e88ac6" providerId="Windows Live" clId="Web-{3B8FB5FC-E7C5-4653-BD58-4991CD6A2D7C}" dt="2022-02-09T02:40:06.536" v="136"/>
          <ac:spMkLst>
            <pc:docMk/>
            <pc:sldMk cId="488771954" sldId="347"/>
            <ac:spMk id="438" creationId="{FFF937DB-3A81-415A-8B1A-037A0ACB92F9}"/>
          </ac:spMkLst>
        </pc:spChg>
        <pc:spChg chg="add del">
          <ac:chgData name="Lee Lee Sim" userId="17d9377e08e88ac6" providerId="Windows Live" clId="Web-{3B8FB5FC-E7C5-4653-BD58-4991CD6A2D7C}" dt="2022-02-09T02:40:06.536" v="136"/>
          <ac:spMkLst>
            <pc:docMk/>
            <pc:sldMk cId="488771954" sldId="347"/>
            <ac:spMk id="439" creationId="{276B2EAF-0F97-4B49-9473-28E9BBC79AE4}"/>
          </ac:spMkLst>
        </pc:spChg>
        <pc:spChg chg="add">
          <ac:chgData name="Lee Lee Sim" userId="17d9377e08e88ac6" providerId="Windows Live" clId="Web-{3B8FB5FC-E7C5-4653-BD58-4991CD6A2D7C}" dt="2022-02-09T02:40:06.599" v="137"/>
          <ac:spMkLst>
            <pc:docMk/>
            <pc:sldMk cId="488771954" sldId="347"/>
            <ac:spMk id="443" creationId="{88AC89AB-A17C-46F7-B061-DE8A3339C7DB}"/>
          </ac:spMkLst>
        </pc:spChg>
        <pc:spChg chg="add">
          <ac:chgData name="Lee Lee Sim" userId="17d9377e08e88ac6" providerId="Windows Live" clId="Web-{3B8FB5FC-E7C5-4653-BD58-4991CD6A2D7C}" dt="2022-02-09T02:40:06.599" v="137"/>
          <ac:spMkLst>
            <pc:docMk/>
            <pc:sldMk cId="488771954" sldId="347"/>
            <ac:spMk id="444" creationId="{EE87EBC6-3075-4F1C-819A-E8FE618EBFED}"/>
          </ac:spMkLst>
        </pc:spChg>
        <pc:spChg chg="add">
          <ac:chgData name="Lee Lee Sim" userId="17d9377e08e88ac6" providerId="Windows Live" clId="Web-{3B8FB5FC-E7C5-4653-BD58-4991CD6A2D7C}" dt="2022-02-09T02:40:06.599" v="137"/>
          <ac:spMkLst>
            <pc:docMk/>
            <pc:sldMk cId="488771954" sldId="347"/>
            <ac:spMk id="445" creationId="{790314CB-54E3-4B0A-BC84-E1919006552D}"/>
          </ac:spMkLst>
        </pc:spChg>
        <pc:spChg chg="add">
          <ac:chgData name="Lee Lee Sim" userId="17d9377e08e88ac6" providerId="Windows Live" clId="Web-{3B8FB5FC-E7C5-4653-BD58-4991CD6A2D7C}" dt="2022-02-09T02:40:06.599" v="137"/>
          <ac:spMkLst>
            <pc:docMk/>
            <pc:sldMk cId="488771954" sldId="347"/>
            <ac:spMk id="449" creationId="{B34CE808-C321-4BD2-8B89-1DBA5CF2AA62}"/>
          </ac:spMkLst>
        </pc:spChg>
        <pc:spChg chg="add">
          <ac:chgData name="Lee Lee Sim" userId="17d9377e08e88ac6" providerId="Windows Live" clId="Web-{3B8FB5FC-E7C5-4653-BD58-4991CD6A2D7C}" dt="2022-02-09T02:40:06.599" v="137"/>
          <ac:spMkLst>
            <pc:docMk/>
            <pc:sldMk cId="488771954" sldId="347"/>
            <ac:spMk id="450" creationId="{7B256B7B-8F87-48B1-929A-D4B58453FF99}"/>
          </ac:spMkLst>
        </pc:spChg>
        <pc:grpChg chg="add del">
          <ac:chgData name="Lee Lee Sim" userId="17d9377e08e88ac6" providerId="Windows Live" clId="Web-{3B8FB5FC-E7C5-4653-BD58-4991CD6A2D7C}" dt="2022-02-09T02:25:06.065" v="49"/>
          <ac:grpSpMkLst>
            <pc:docMk/>
            <pc:sldMk cId="488771954" sldId="347"/>
            <ac:grpSpMk id="87" creationId="{421F62D5-850C-4310-A813-747E4643379A}"/>
          </ac:grpSpMkLst>
        </pc:grpChg>
        <pc:grpChg chg="add del">
          <ac:chgData name="Lee Lee Sim" userId="17d9377e08e88ac6" providerId="Windows Live" clId="Web-{3B8FB5FC-E7C5-4653-BD58-4991CD6A2D7C}" dt="2022-02-09T02:25:06.065" v="49"/>
          <ac:grpSpMkLst>
            <pc:docMk/>
            <pc:sldMk cId="488771954" sldId="347"/>
            <ac:grpSpMk id="94" creationId="{1B66CF5B-6743-4FEE-A9E1-9CB9EDF68C9F}"/>
          </ac:grpSpMkLst>
        </pc:grpChg>
        <pc:grpChg chg="add del">
          <ac:chgData name="Lee Lee Sim" userId="17d9377e08e88ac6" providerId="Windows Live" clId="Web-{3B8FB5FC-E7C5-4653-BD58-4991CD6A2D7C}" dt="2022-02-09T02:25:05.971" v="48"/>
          <ac:grpSpMkLst>
            <pc:docMk/>
            <pc:sldMk cId="488771954" sldId="347"/>
            <ac:grpSpMk id="107" creationId="{F510F87B-4C36-4922-9DFC-5373F6D686F3}"/>
          </ac:grpSpMkLst>
        </pc:grpChg>
        <pc:grpChg chg="add del">
          <ac:chgData name="Lee Lee Sim" userId="17d9377e08e88ac6" providerId="Windows Live" clId="Web-{3B8FB5FC-E7C5-4653-BD58-4991CD6A2D7C}" dt="2022-02-09T02:25:05.971" v="48"/>
          <ac:grpSpMkLst>
            <pc:docMk/>
            <pc:sldMk cId="488771954" sldId="347"/>
            <ac:grpSpMk id="119" creationId="{F1AAF32B-F0A8-4668-8829-6D641C57AA30}"/>
          </ac:grpSpMkLst>
        </pc:grpChg>
        <pc:grpChg chg="add del">
          <ac:chgData name="Lee Lee Sim" userId="17d9377e08e88ac6" providerId="Windows Live" clId="Web-{3B8FB5FC-E7C5-4653-BD58-4991CD6A2D7C}" dt="2022-02-09T02:35:02.296" v="81"/>
          <ac:grpSpMkLst>
            <pc:docMk/>
            <pc:sldMk cId="488771954" sldId="347"/>
            <ac:grpSpMk id="126" creationId="{F510F87B-4C36-4922-9DFC-5373F6D686F3}"/>
          </ac:grpSpMkLst>
        </pc:grpChg>
        <pc:grpChg chg="add del">
          <ac:chgData name="Lee Lee Sim" userId="17d9377e08e88ac6" providerId="Windows Live" clId="Web-{3B8FB5FC-E7C5-4653-BD58-4991CD6A2D7C}" dt="2022-02-09T02:35:02.296" v="81"/>
          <ac:grpSpMkLst>
            <pc:docMk/>
            <pc:sldMk cId="488771954" sldId="347"/>
            <ac:grpSpMk id="131" creationId="{780A0194-7E00-4CDB-A39C-CA5BCD367CC6}"/>
          </ac:grpSpMkLst>
        </pc:grpChg>
        <pc:grpChg chg="add del">
          <ac:chgData name="Lee Lee Sim" userId="17d9377e08e88ac6" providerId="Windows Live" clId="Web-{3B8FB5FC-E7C5-4653-BD58-4991CD6A2D7C}" dt="2022-02-09T02:36:36.282" v="94"/>
          <ac:grpSpMkLst>
            <pc:docMk/>
            <pc:sldMk cId="488771954" sldId="347"/>
            <ac:grpSpMk id="142" creationId="{F510F87B-4C36-4922-9DFC-5373F6D686F3}"/>
          </ac:grpSpMkLst>
        </pc:grpChg>
        <pc:grpChg chg="add del">
          <ac:chgData name="Lee Lee Sim" userId="17d9377e08e88ac6" providerId="Windows Live" clId="Web-{3B8FB5FC-E7C5-4653-BD58-4991CD6A2D7C}" dt="2022-02-09T02:36:36.282" v="94"/>
          <ac:grpSpMkLst>
            <pc:docMk/>
            <pc:sldMk cId="488771954" sldId="347"/>
            <ac:grpSpMk id="154" creationId="{F1AAF32B-F0A8-4668-8829-6D641C57AA30}"/>
          </ac:grpSpMkLst>
        </pc:grpChg>
        <pc:grpChg chg="add del">
          <ac:chgData name="Lee Lee Sim" userId="17d9377e08e88ac6" providerId="Windows Live" clId="Web-{3B8FB5FC-E7C5-4653-BD58-4991CD6A2D7C}" dt="2022-02-09T02:35:41.593" v="85"/>
          <ac:grpSpMkLst>
            <pc:docMk/>
            <pc:sldMk cId="488771954" sldId="347"/>
            <ac:grpSpMk id="159" creationId="{D622AD38-5C0D-490C-A06A-D1F07E29CB11}"/>
          </ac:grpSpMkLst>
        </pc:grpChg>
        <pc:grpChg chg="add del">
          <ac:chgData name="Lee Lee Sim" userId="17d9377e08e88ac6" providerId="Windows Live" clId="Web-{3B8FB5FC-E7C5-4653-BD58-4991CD6A2D7C}" dt="2022-02-09T02:35:41.593" v="85"/>
          <ac:grpSpMkLst>
            <pc:docMk/>
            <pc:sldMk cId="488771954" sldId="347"/>
            <ac:grpSpMk id="165" creationId="{BD5EA7DD-DD0C-4CF6-A32C-528E37E4B02C}"/>
          </ac:grpSpMkLst>
        </pc:grpChg>
        <pc:grpChg chg="add del">
          <ac:chgData name="Lee Lee Sim" userId="17d9377e08e88ac6" providerId="Windows Live" clId="Web-{3B8FB5FC-E7C5-4653-BD58-4991CD6A2D7C}" dt="2022-02-09T02:35:46.109" v="87"/>
          <ac:grpSpMkLst>
            <pc:docMk/>
            <pc:sldMk cId="488771954" sldId="347"/>
            <ac:grpSpMk id="171" creationId="{68ACF3A2-127D-4E67-91BD-C1BED69D61A4}"/>
          </ac:grpSpMkLst>
        </pc:grpChg>
        <pc:grpChg chg="add del">
          <ac:chgData name="Lee Lee Sim" userId="17d9377e08e88ac6" providerId="Windows Live" clId="Web-{3B8FB5FC-E7C5-4653-BD58-4991CD6A2D7C}" dt="2022-02-09T02:35:46.109" v="87"/>
          <ac:grpSpMkLst>
            <pc:docMk/>
            <pc:sldMk cId="488771954" sldId="347"/>
            <ac:grpSpMk id="175" creationId="{560B666B-98AE-48A2-A4CC-93E9245C14D9}"/>
          </ac:grpSpMkLst>
        </pc:grpChg>
        <pc:grpChg chg="add del">
          <ac:chgData name="Lee Lee Sim" userId="17d9377e08e88ac6" providerId="Windows Live" clId="Web-{3B8FB5FC-E7C5-4653-BD58-4991CD6A2D7C}" dt="2022-02-09T02:36:03.266" v="89"/>
          <ac:grpSpMkLst>
            <pc:docMk/>
            <pc:sldMk cId="488771954" sldId="347"/>
            <ac:grpSpMk id="181" creationId="{D622AD38-5C0D-490C-A06A-D1F07E29CB11}"/>
          </ac:grpSpMkLst>
        </pc:grpChg>
        <pc:grpChg chg="add del">
          <ac:chgData name="Lee Lee Sim" userId="17d9377e08e88ac6" providerId="Windows Live" clId="Web-{3B8FB5FC-E7C5-4653-BD58-4991CD6A2D7C}" dt="2022-02-09T02:36:03.266" v="89"/>
          <ac:grpSpMkLst>
            <pc:docMk/>
            <pc:sldMk cId="488771954" sldId="347"/>
            <ac:grpSpMk id="188" creationId="{BD5EA7DD-DD0C-4CF6-A32C-528E37E4B02C}"/>
          </ac:grpSpMkLst>
        </pc:grpChg>
        <pc:grpChg chg="add del">
          <ac:chgData name="Lee Lee Sim" userId="17d9377e08e88ac6" providerId="Windows Live" clId="Web-{3B8FB5FC-E7C5-4653-BD58-4991CD6A2D7C}" dt="2022-02-09T02:36:56.407" v="98"/>
          <ac:grpSpMkLst>
            <pc:docMk/>
            <pc:sldMk cId="488771954" sldId="347"/>
            <ac:grpSpMk id="189" creationId="{BD5EA7DD-DD0C-4CF6-A32C-528E37E4B02C}"/>
          </ac:grpSpMkLst>
        </pc:grpChg>
        <pc:grpChg chg="add del">
          <ac:chgData name="Lee Lee Sim" userId="17d9377e08e88ac6" providerId="Windows Live" clId="Web-{3B8FB5FC-E7C5-4653-BD58-4991CD6A2D7C}" dt="2022-02-09T02:36:09.813" v="91"/>
          <ac:grpSpMkLst>
            <pc:docMk/>
            <pc:sldMk cId="488771954" sldId="347"/>
            <ac:grpSpMk id="194" creationId="{68ACF3A2-127D-4E67-91BD-C1BED69D61A4}"/>
          </ac:grpSpMkLst>
        </pc:grpChg>
        <pc:grpChg chg="add del">
          <ac:chgData name="Lee Lee Sim" userId="17d9377e08e88ac6" providerId="Windows Live" clId="Web-{3B8FB5FC-E7C5-4653-BD58-4991CD6A2D7C}" dt="2022-02-09T02:38:05.440" v="110"/>
          <ac:grpSpMkLst>
            <pc:docMk/>
            <pc:sldMk cId="488771954" sldId="347"/>
            <ac:grpSpMk id="195" creationId="{68ACF3A2-127D-4E67-91BD-C1BED69D61A4}"/>
          </ac:grpSpMkLst>
        </pc:grpChg>
        <pc:grpChg chg="add del">
          <ac:chgData name="Lee Lee Sim" userId="17d9377e08e88ac6" providerId="Windows Live" clId="Web-{3B8FB5FC-E7C5-4653-BD58-4991CD6A2D7C}" dt="2022-02-09T02:36:09.813" v="91"/>
          <ac:grpSpMkLst>
            <pc:docMk/>
            <pc:sldMk cId="488771954" sldId="347"/>
            <ac:grpSpMk id="198" creationId="{3C4EF8EF-5C03-466F-9BE3-5A33A67613A7}"/>
          </ac:grpSpMkLst>
        </pc:grpChg>
        <pc:grpChg chg="add del">
          <ac:chgData name="Lee Lee Sim" userId="17d9377e08e88ac6" providerId="Windows Live" clId="Web-{3B8FB5FC-E7C5-4653-BD58-4991CD6A2D7C}" dt="2022-02-09T02:36:36.188" v="93"/>
          <ac:grpSpMkLst>
            <pc:docMk/>
            <pc:sldMk cId="488771954" sldId="347"/>
            <ac:grpSpMk id="204" creationId="{D622AD38-5C0D-490C-A06A-D1F07E29CB11}"/>
          </ac:grpSpMkLst>
        </pc:grpChg>
        <pc:grpChg chg="add del">
          <ac:chgData name="Lee Lee Sim" userId="17d9377e08e88ac6" providerId="Windows Live" clId="Web-{3B8FB5FC-E7C5-4653-BD58-4991CD6A2D7C}" dt="2022-02-09T02:36:36.188" v="93"/>
          <ac:grpSpMkLst>
            <pc:docMk/>
            <pc:sldMk cId="488771954" sldId="347"/>
            <ac:grpSpMk id="211" creationId="{BD5EA7DD-DD0C-4CF6-A32C-528E37E4B02C}"/>
          </ac:grpSpMkLst>
        </pc:grpChg>
        <pc:grpChg chg="add del">
          <ac:chgData name="Lee Lee Sim" userId="17d9377e08e88ac6" providerId="Windows Live" clId="Web-{3B8FB5FC-E7C5-4653-BD58-4991CD6A2D7C}" dt="2022-02-09T02:37:35.580" v="105"/>
          <ac:grpSpMkLst>
            <pc:docMk/>
            <pc:sldMk cId="488771954" sldId="347"/>
            <ac:grpSpMk id="217" creationId="{68ACF3A2-127D-4E67-91BD-C1BED69D61A4}"/>
          </ac:grpSpMkLst>
        </pc:grpChg>
        <pc:grpChg chg="add del">
          <ac:chgData name="Lee Lee Sim" userId="17d9377e08e88ac6" providerId="Windows Live" clId="Web-{3B8FB5FC-E7C5-4653-BD58-4991CD6A2D7C}" dt="2022-02-09T02:37:35.580" v="105"/>
          <ac:grpSpMkLst>
            <pc:docMk/>
            <pc:sldMk cId="488771954" sldId="347"/>
            <ac:grpSpMk id="226" creationId="{BD5EA7DD-DD0C-4CF6-A32C-528E37E4B02C}"/>
          </ac:grpSpMkLst>
        </pc:grpChg>
        <pc:grpChg chg="add del">
          <ac:chgData name="Lee Lee Sim" userId="17d9377e08e88ac6" providerId="Windows Live" clId="Web-{3B8FB5FC-E7C5-4653-BD58-4991CD6A2D7C}" dt="2022-02-09T02:36:56.407" v="98"/>
          <ac:grpSpMkLst>
            <pc:docMk/>
            <pc:sldMk cId="488771954" sldId="347"/>
            <ac:grpSpMk id="233" creationId="{D622AD38-5C0D-490C-A06A-D1F07E29CB11}"/>
          </ac:grpSpMkLst>
        </pc:grpChg>
        <pc:grpChg chg="add del">
          <ac:chgData name="Lee Lee Sim" userId="17d9377e08e88ac6" providerId="Windows Live" clId="Web-{3B8FB5FC-E7C5-4653-BD58-4991CD6A2D7C}" dt="2022-02-09T02:37:06.064" v="100"/>
          <ac:grpSpMkLst>
            <pc:docMk/>
            <pc:sldMk cId="488771954" sldId="347"/>
            <ac:grpSpMk id="245" creationId="{68ACF3A2-127D-4E67-91BD-C1BED69D61A4}"/>
          </ac:grpSpMkLst>
        </pc:grpChg>
        <pc:grpChg chg="add del">
          <ac:chgData name="Lee Lee Sim" userId="17d9377e08e88ac6" providerId="Windows Live" clId="Web-{3B8FB5FC-E7C5-4653-BD58-4991CD6A2D7C}" dt="2022-02-09T02:37:06.064" v="100"/>
          <ac:grpSpMkLst>
            <pc:docMk/>
            <pc:sldMk cId="488771954" sldId="347"/>
            <ac:grpSpMk id="246" creationId="{BD5EA7DD-DD0C-4CF6-A32C-528E37E4B02C}"/>
          </ac:grpSpMkLst>
        </pc:grpChg>
        <pc:grpChg chg="add del">
          <ac:chgData name="Lee Lee Sim" userId="17d9377e08e88ac6" providerId="Windows Live" clId="Web-{3B8FB5FC-E7C5-4653-BD58-4991CD6A2D7C}" dt="2022-02-09T02:37:11.751" v="102"/>
          <ac:grpSpMkLst>
            <pc:docMk/>
            <pc:sldMk cId="488771954" sldId="347"/>
            <ac:grpSpMk id="260" creationId="{68ACF3A2-127D-4E67-91BD-C1BED69D61A4}"/>
          </ac:grpSpMkLst>
        </pc:grpChg>
        <pc:grpChg chg="add del">
          <ac:chgData name="Lee Lee Sim" userId="17d9377e08e88ac6" providerId="Windows Live" clId="Web-{3B8FB5FC-E7C5-4653-BD58-4991CD6A2D7C}" dt="2022-02-09T02:37:11.751" v="102"/>
          <ac:grpSpMkLst>
            <pc:docMk/>
            <pc:sldMk cId="488771954" sldId="347"/>
            <ac:grpSpMk id="266" creationId="{F1AAF32B-F0A8-4668-8829-6D641C57AA30}"/>
          </ac:grpSpMkLst>
        </pc:grpChg>
        <pc:grpChg chg="add del">
          <ac:chgData name="Lee Lee Sim" userId="17d9377e08e88ac6" providerId="Windows Live" clId="Web-{3B8FB5FC-E7C5-4653-BD58-4991CD6A2D7C}" dt="2022-02-09T02:37:35.517" v="104"/>
          <ac:grpSpMkLst>
            <pc:docMk/>
            <pc:sldMk cId="488771954" sldId="347"/>
            <ac:grpSpMk id="272" creationId="{D622AD38-5C0D-490C-A06A-D1F07E29CB11}"/>
          </ac:grpSpMkLst>
        </pc:grpChg>
        <pc:grpChg chg="add del">
          <ac:chgData name="Lee Lee Sim" userId="17d9377e08e88ac6" providerId="Windows Live" clId="Web-{3B8FB5FC-E7C5-4653-BD58-4991CD6A2D7C}" dt="2022-02-09T02:37:35.517" v="104"/>
          <ac:grpSpMkLst>
            <pc:docMk/>
            <pc:sldMk cId="488771954" sldId="347"/>
            <ac:grpSpMk id="278" creationId="{BD5EA7DD-DD0C-4CF6-A32C-528E37E4B02C}"/>
          </ac:grpSpMkLst>
        </pc:grpChg>
        <pc:grpChg chg="add del">
          <ac:chgData name="Lee Lee Sim" userId="17d9377e08e88ac6" providerId="Windows Live" clId="Web-{3B8FB5FC-E7C5-4653-BD58-4991CD6A2D7C}" dt="2022-02-09T02:38:21.378" v="113"/>
          <ac:grpSpMkLst>
            <pc:docMk/>
            <pc:sldMk cId="488771954" sldId="347"/>
            <ac:grpSpMk id="284" creationId="{68ACF3A2-127D-4E67-91BD-C1BED69D61A4}"/>
          </ac:grpSpMkLst>
        </pc:grpChg>
        <pc:grpChg chg="add del">
          <ac:chgData name="Lee Lee Sim" userId="17d9377e08e88ac6" providerId="Windows Live" clId="Web-{3B8FB5FC-E7C5-4653-BD58-4991CD6A2D7C}" dt="2022-02-09T02:38:21.378" v="113"/>
          <ac:grpSpMkLst>
            <pc:docMk/>
            <pc:sldMk cId="488771954" sldId="347"/>
            <ac:grpSpMk id="290" creationId="{F1AAF32B-F0A8-4668-8829-6D641C57AA30}"/>
          </ac:grpSpMkLst>
        </pc:grpChg>
        <pc:grpChg chg="add del">
          <ac:chgData name="Lee Lee Sim" userId="17d9377e08e88ac6" providerId="Windows Live" clId="Web-{3B8FB5FC-E7C5-4653-BD58-4991CD6A2D7C}" dt="2022-02-09T02:38:05.440" v="110"/>
          <ac:grpSpMkLst>
            <pc:docMk/>
            <pc:sldMk cId="488771954" sldId="347"/>
            <ac:grpSpMk id="301" creationId="{DC5FCD89-DD28-4869-BC01-8BC4B8C6F3E6}"/>
          </ac:grpSpMkLst>
        </pc:grpChg>
        <pc:grpChg chg="add del">
          <ac:chgData name="Lee Lee Sim" userId="17d9377e08e88ac6" providerId="Windows Live" clId="Web-{3B8FB5FC-E7C5-4653-BD58-4991CD6A2D7C}" dt="2022-02-09T02:38:21.284" v="112"/>
          <ac:grpSpMkLst>
            <pc:docMk/>
            <pc:sldMk cId="488771954" sldId="347"/>
            <ac:grpSpMk id="307" creationId="{D622AD38-5C0D-490C-A06A-D1F07E29CB11}"/>
          </ac:grpSpMkLst>
        </pc:grpChg>
        <pc:grpChg chg="add del">
          <ac:chgData name="Lee Lee Sim" userId="17d9377e08e88ac6" providerId="Windows Live" clId="Web-{3B8FB5FC-E7C5-4653-BD58-4991CD6A2D7C}" dt="2022-02-09T02:38:21.284" v="112"/>
          <ac:grpSpMkLst>
            <pc:docMk/>
            <pc:sldMk cId="488771954" sldId="347"/>
            <ac:grpSpMk id="315" creationId="{BD5EA7DD-DD0C-4CF6-A32C-528E37E4B02C}"/>
          </ac:grpSpMkLst>
        </pc:grpChg>
        <pc:grpChg chg="add del">
          <ac:chgData name="Lee Lee Sim" userId="17d9377e08e88ac6" providerId="Windows Live" clId="Web-{3B8FB5FC-E7C5-4653-BD58-4991CD6A2D7C}" dt="2022-02-09T02:39:19.723" v="129"/>
          <ac:grpSpMkLst>
            <pc:docMk/>
            <pc:sldMk cId="488771954" sldId="347"/>
            <ac:grpSpMk id="321" creationId="{68ACF3A2-127D-4E67-91BD-C1BED69D61A4}"/>
          </ac:grpSpMkLst>
        </pc:grpChg>
        <pc:grpChg chg="add del">
          <ac:chgData name="Lee Lee Sim" userId="17d9377e08e88ac6" providerId="Windows Live" clId="Web-{3B8FB5FC-E7C5-4653-BD58-4991CD6A2D7C}" dt="2022-02-09T02:39:19.723" v="129"/>
          <ac:grpSpMkLst>
            <pc:docMk/>
            <pc:sldMk cId="488771954" sldId="347"/>
            <ac:grpSpMk id="331" creationId="{BD5EA7DD-DD0C-4CF6-A32C-528E37E4B02C}"/>
          </ac:grpSpMkLst>
        </pc:grpChg>
        <pc:grpChg chg="add del">
          <ac:chgData name="Lee Lee Sim" userId="17d9377e08e88ac6" providerId="Windows Live" clId="Web-{3B8FB5FC-E7C5-4653-BD58-4991CD6A2D7C}" dt="2022-02-09T02:38:50.722" v="120"/>
          <ac:grpSpMkLst>
            <pc:docMk/>
            <pc:sldMk cId="488771954" sldId="347"/>
            <ac:grpSpMk id="344" creationId="{68ACF3A2-127D-4E67-91BD-C1BED69D61A4}"/>
          </ac:grpSpMkLst>
        </pc:grpChg>
        <pc:grpChg chg="add del">
          <ac:chgData name="Lee Lee Sim" userId="17d9377e08e88ac6" providerId="Windows Live" clId="Web-{3B8FB5FC-E7C5-4653-BD58-4991CD6A2D7C}" dt="2022-02-09T02:38:50.722" v="120"/>
          <ac:grpSpMkLst>
            <pc:docMk/>
            <pc:sldMk cId="488771954" sldId="347"/>
            <ac:grpSpMk id="352" creationId="{3C4EF8EF-5C03-466F-9BE3-5A33A67613A7}"/>
          </ac:grpSpMkLst>
        </pc:grpChg>
        <pc:grpChg chg="add del">
          <ac:chgData name="Lee Lee Sim" userId="17d9377e08e88ac6" providerId="Windows Live" clId="Web-{3B8FB5FC-E7C5-4653-BD58-4991CD6A2D7C}" dt="2022-02-09T02:38:55.628" v="122"/>
          <ac:grpSpMkLst>
            <pc:docMk/>
            <pc:sldMk cId="488771954" sldId="347"/>
            <ac:grpSpMk id="359" creationId="{D622AD38-5C0D-490C-A06A-D1F07E29CB11}"/>
          </ac:grpSpMkLst>
        </pc:grpChg>
        <pc:grpChg chg="add del">
          <ac:chgData name="Lee Lee Sim" userId="17d9377e08e88ac6" providerId="Windows Live" clId="Web-{3B8FB5FC-E7C5-4653-BD58-4991CD6A2D7C}" dt="2022-02-09T02:38:55.628" v="122"/>
          <ac:grpSpMkLst>
            <pc:docMk/>
            <pc:sldMk cId="488771954" sldId="347"/>
            <ac:grpSpMk id="362" creationId="{A0A8E6BD-8129-4E3F-9A85-33C46CFD5A1C}"/>
          </ac:grpSpMkLst>
        </pc:grpChg>
        <pc:grpChg chg="add del">
          <ac:chgData name="Lee Lee Sim" userId="17d9377e08e88ac6" providerId="Windows Live" clId="Web-{3B8FB5FC-E7C5-4653-BD58-4991CD6A2D7C}" dt="2022-02-09T02:39:03.800" v="124"/>
          <ac:grpSpMkLst>
            <pc:docMk/>
            <pc:sldMk cId="488771954" sldId="347"/>
            <ac:grpSpMk id="367" creationId="{68ACF3A2-127D-4E67-91BD-C1BED69D61A4}"/>
          </ac:grpSpMkLst>
        </pc:grpChg>
        <pc:grpChg chg="add del">
          <ac:chgData name="Lee Lee Sim" userId="17d9377e08e88ac6" providerId="Windows Live" clId="Web-{3B8FB5FC-E7C5-4653-BD58-4991CD6A2D7C}" dt="2022-02-09T02:39:03.800" v="124"/>
          <ac:grpSpMkLst>
            <pc:docMk/>
            <pc:sldMk cId="488771954" sldId="347"/>
            <ac:grpSpMk id="370" creationId="{560B666B-98AE-48A2-A4CC-93E9245C14D9}"/>
          </ac:grpSpMkLst>
        </pc:grpChg>
        <pc:grpChg chg="add del">
          <ac:chgData name="Lee Lee Sim" userId="17d9377e08e88ac6" providerId="Windows Live" clId="Web-{3B8FB5FC-E7C5-4653-BD58-4991CD6A2D7C}" dt="2022-02-09T02:39:12.316" v="126"/>
          <ac:grpSpMkLst>
            <pc:docMk/>
            <pc:sldMk cId="488771954" sldId="347"/>
            <ac:grpSpMk id="375" creationId="{D622AD38-5C0D-490C-A06A-D1F07E29CB11}"/>
          </ac:grpSpMkLst>
        </pc:grpChg>
        <pc:grpChg chg="add del">
          <ac:chgData name="Lee Lee Sim" userId="17d9377e08e88ac6" providerId="Windows Live" clId="Web-{3B8FB5FC-E7C5-4653-BD58-4991CD6A2D7C}" dt="2022-02-09T02:39:12.316" v="126"/>
          <ac:grpSpMkLst>
            <pc:docMk/>
            <pc:sldMk cId="488771954" sldId="347"/>
            <ac:grpSpMk id="380" creationId="{4C7CE229-325E-456E-85BB-1BB5656F436C}"/>
          </ac:grpSpMkLst>
        </pc:grpChg>
        <pc:grpChg chg="add del">
          <ac:chgData name="Lee Lee Sim" userId="17d9377e08e88ac6" providerId="Windows Live" clId="Web-{3B8FB5FC-E7C5-4653-BD58-4991CD6A2D7C}" dt="2022-02-09T02:39:19.676" v="128"/>
          <ac:grpSpMkLst>
            <pc:docMk/>
            <pc:sldMk cId="488771954" sldId="347"/>
            <ac:grpSpMk id="390" creationId="{D622AD38-5C0D-490C-A06A-D1F07E29CB11}"/>
          </ac:grpSpMkLst>
        </pc:grpChg>
        <pc:grpChg chg="add del">
          <ac:chgData name="Lee Lee Sim" userId="17d9377e08e88ac6" providerId="Windows Live" clId="Web-{3B8FB5FC-E7C5-4653-BD58-4991CD6A2D7C}" dt="2022-02-09T02:39:19.676" v="128"/>
          <ac:grpSpMkLst>
            <pc:docMk/>
            <pc:sldMk cId="488771954" sldId="347"/>
            <ac:grpSpMk id="398" creationId="{D7E115D7-9F03-49F3-8FE3-E7523A521BFA}"/>
          </ac:grpSpMkLst>
        </pc:grpChg>
        <pc:grpChg chg="add del">
          <ac:chgData name="Lee Lee Sim" userId="17d9377e08e88ac6" providerId="Windows Live" clId="Web-{3B8FB5FC-E7C5-4653-BD58-4991CD6A2D7C}" dt="2022-02-09T02:40:06.599" v="137"/>
          <ac:grpSpMkLst>
            <pc:docMk/>
            <pc:sldMk cId="488771954" sldId="347"/>
            <ac:grpSpMk id="405" creationId="{68ACF3A2-127D-4E67-91BD-C1BED69D61A4}"/>
          </ac:grpSpMkLst>
        </pc:grpChg>
        <pc:grpChg chg="add del">
          <ac:chgData name="Lee Lee Sim" userId="17d9377e08e88ac6" providerId="Windows Live" clId="Web-{3B8FB5FC-E7C5-4653-BD58-4991CD6A2D7C}" dt="2022-02-09T02:39:47.114" v="132"/>
          <ac:grpSpMkLst>
            <pc:docMk/>
            <pc:sldMk cId="488771954" sldId="347"/>
            <ac:grpSpMk id="412" creationId="{68ACF3A2-127D-4E67-91BD-C1BED69D61A4}"/>
          </ac:grpSpMkLst>
        </pc:grpChg>
        <pc:grpChg chg="add del">
          <ac:chgData name="Lee Lee Sim" userId="17d9377e08e88ac6" providerId="Windows Live" clId="Web-{3B8FB5FC-E7C5-4653-BD58-4991CD6A2D7C}" dt="2022-02-09T02:39:47.114" v="132"/>
          <ac:grpSpMkLst>
            <pc:docMk/>
            <pc:sldMk cId="488771954" sldId="347"/>
            <ac:grpSpMk id="416" creationId="{560B666B-98AE-48A2-A4CC-93E9245C14D9}"/>
          </ac:grpSpMkLst>
        </pc:grpChg>
        <pc:grpChg chg="add del">
          <ac:chgData name="Lee Lee Sim" userId="17d9377e08e88ac6" providerId="Windows Live" clId="Web-{3B8FB5FC-E7C5-4653-BD58-4991CD6A2D7C}" dt="2022-02-09T02:40:03.880" v="134"/>
          <ac:grpSpMkLst>
            <pc:docMk/>
            <pc:sldMk cId="488771954" sldId="347"/>
            <ac:grpSpMk id="422" creationId="{68ACF3A2-127D-4E67-91BD-C1BED69D61A4}"/>
          </ac:grpSpMkLst>
        </pc:grpChg>
        <pc:grpChg chg="add del">
          <ac:chgData name="Lee Lee Sim" userId="17d9377e08e88ac6" providerId="Windows Live" clId="Web-{3B8FB5FC-E7C5-4653-BD58-4991CD6A2D7C}" dt="2022-02-09T02:40:03.880" v="134"/>
          <ac:grpSpMkLst>
            <pc:docMk/>
            <pc:sldMk cId="488771954" sldId="347"/>
            <ac:grpSpMk id="428" creationId="{6993DBD7-6A5C-4B09-BFE9-729D36DCA3BE}"/>
          </ac:grpSpMkLst>
        </pc:grpChg>
        <pc:grpChg chg="add del">
          <ac:chgData name="Lee Lee Sim" userId="17d9377e08e88ac6" providerId="Windows Live" clId="Web-{3B8FB5FC-E7C5-4653-BD58-4991CD6A2D7C}" dt="2022-02-09T02:40:06.536" v="136"/>
          <ac:grpSpMkLst>
            <pc:docMk/>
            <pc:sldMk cId="488771954" sldId="347"/>
            <ac:grpSpMk id="435" creationId="{68ACF3A2-127D-4E67-91BD-C1BED69D61A4}"/>
          </ac:grpSpMkLst>
        </pc:grpChg>
        <pc:grpChg chg="add del">
          <ac:chgData name="Lee Lee Sim" userId="17d9377e08e88ac6" providerId="Windows Live" clId="Web-{3B8FB5FC-E7C5-4653-BD58-4991CD6A2D7C}" dt="2022-02-09T02:40:06.536" v="136"/>
          <ac:grpSpMkLst>
            <pc:docMk/>
            <pc:sldMk cId="488771954" sldId="347"/>
            <ac:grpSpMk id="440" creationId="{3C4EF8EF-5C03-466F-9BE3-5A33A67613A7}"/>
          </ac:grpSpMkLst>
        </pc:grpChg>
        <pc:grpChg chg="add">
          <ac:chgData name="Lee Lee Sim" userId="17d9377e08e88ac6" providerId="Windows Live" clId="Web-{3B8FB5FC-E7C5-4653-BD58-4991CD6A2D7C}" dt="2022-02-09T02:40:06.599" v="137"/>
          <ac:grpSpMkLst>
            <pc:docMk/>
            <pc:sldMk cId="488771954" sldId="347"/>
            <ac:grpSpMk id="446" creationId="{68ACF3A2-127D-4E67-91BD-C1BED69D61A4}"/>
          </ac:grpSpMkLst>
        </pc:grpChg>
        <pc:grpChg chg="add">
          <ac:chgData name="Lee Lee Sim" userId="17d9377e08e88ac6" providerId="Windows Live" clId="Web-{3B8FB5FC-E7C5-4653-BD58-4991CD6A2D7C}" dt="2022-02-09T02:40:06.599" v="137"/>
          <ac:grpSpMkLst>
            <pc:docMk/>
            <pc:sldMk cId="488771954" sldId="347"/>
            <ac:grpSpMk id="451" creationId="{560B666B-98AE-48A2-A4CC-93E9245C14D9}"/>
          </ac:grpSpMkLst>
        </pc:grpChg>
        <pc:picChg chg="del mod">
          <ac:chgData name="Lee Lee Sim" userId="17d9377e08e88ac6" providerId="Windows Live" clId="Web-{3B8FB5FC-E7C5-4653-BD58-4991CD6A2D7C}" dt="2022-02-09T02:27:54.537" v="60"/>
          <ac:picMkLst>
            <pc:docMk/>
            <pc:sldMk cId="488771954" sldId="347"/>
            <ac:picMk id="2" creationId="{CC7BC9E3-6DEE-427C-8BE9-BD363488E62F}"/>
          </ac:picMkLst>
        </pc:picChg>
        <pc:picChg chg="add del mod">
          <ac:chgData name="Lee Lee Sim" userId="17d9377e08e88ac6" providerId="Windows Live" clId="Web-{3B8FB5FC-E7C5-4653-BD58-4991CD6A2D7C}" dt="2022-02-09T02:25:57.160" v="50"/>
          <ac:picMkLst>
            <pc:docMk/>
            <pc:sldMk cId="488771954" sldId="347"/>
            <ac:picMk id="3" creationId="{F3CFE5C1-DB8C-483C-926D-E1895638A6D9}"/>
          </ac:picMkLst>
        </pc:picChg>
        <pc:picChg chg="del mod ord">
          <ac:chgData name="Lee Lee Sim" userId="17d9377e08e88ac6" providerId="Windows Live" clId="Web-{3B8FB5FC-E7C5-4653-BD58-4991CD6A2D7C}" dt="2022-02-09T02:27:52.943" v="59"/>
          <ac:picMkLst>
            <pc:docMk/>
            <pc:sldMk cId="488771954" sldId="347"/>
            <ac:picMk id="4" creationId="{94C43D81-4038-485B-8E00-27F5AF940B85}"/>
          </ac:picMkLst>
        </pc:picChg>
        <pc:picChg chg="add del mod">
          <ac:chgData name="Lee Lee Sim" userId="17d9377e08e88ac6" providerId="Windows Live" clId="Web-{3B8FB5FC-E7C5-4653-BD58-4991CD6A2D7C}" dt="2022-02-09T02:26:14.972" v="53"/>
          <ac:picMkLst>
            <pc:docMk/>
            <pc:sldMk cId="488771954" sldId="347"/>
            <ac:picMk id="5" creationId="{A83CDDE8-58D5-469C-AC69-F233DC447DB9}"/>
          </ac:picMkLst>
        </pc:picChg>
        <pc:picChg chg="add del mod">
          <ac:chgData name="Lee Lee Sim" userId="17d9377e08e88ac6" providerId="Windows Live" clId="Web-{3B8FB5FC-E7C5-4653-BD58-4991CD6A2D7C}" dt="2022-02-09T02:27:22.927" v="56"/>
          <ac:picMkLst>
            <pc:docMk/>
            <pc:sldMk cId="488771954" sldId="347"/>
            <ac:picMk id="6" creationId="{554A7E57-B509-489D-9A34-778EF3B244A8}"/>
          </ac:picMkLst>
        </pc:picChg>
        <pc:picChg chg="add del mod">
          <ac:chgData name="Lee Lee Sim" userId="17d9377e08e88ac6" providerId="Windows Live" clId="Web-{3B8FB5FC-E7C5-4653-BD58-4991CD6A2D7C}" dt="2022-02-09T02:30:48.134" v="67"/>
          <ac:picMkLst>
            <pc:docMk/>
            <pc:sldMk cId="488771954" sldId="347"/>
            <ac:picMk id="7" creationId="{DFF01254-0761-424E-A439-F3C8CA1114D4}"/>
          </ac:picMkLst>
        </pc:picChg>
        <pc:picChg chg="add del mod">
          <ac:chgData name="Lee Lee Sim" userId="17d9377e08e88ac6" providerId="Windows Live" clId="Web-{3B8FB5FC-E7C5-4653-BD58-4991CD6A2D7C}" dt="2022-02-09T02:30:38.275" v="64"/>
          <ac:picMkLst>
            <pc:docMk/>
            <pc:sldMk cId="488771954" sldId="347"/>
            <ac:picMk id="8" creationId="{2F06FA1C-C0D1-4541-B6EB-03BA37E4A5AB}"/>
          </ac:picMkLst>
        </pc:picChg>
        <pc:picChg chg="add del mod">
          <ac:chgData name="Lee Lee Sim" userId="17d9377e08e88ac6" providerId="Windows Live" clId="Web-{3B8FB5FC-E7C5-4653-BD58-4991CD6A2D7C}" dt="2022-02-09T02:31:28.416" v="70"/>
          <ac:picMkLst>
            <pc:docMk/>
            <pc:sldMk cId="488771954" sldId="347"/>
            <ac:picMk id="9" creationId="{D25B24DB-37BC-49B0-940B-EF746D7EF261}"/>
          </ac:picMkLst>
        </pc:picChg>
        <pc:picChg chg="add mod ord">
          <ac:chgData name="Lee Lee Sim" userId="17d9377e08e88ac6" providerId="Windows Live" clId="Web-{3B8FB5FC-E7C5-4653-BD58-4991CD6A2D7C}" dt="2022-02-09T02:40:06.599" v="137"/>
          <ac:picMkLst>
            <pc:docMk/>
            <pc:sldMk cId="488771954" sldId="347"/>
            <ac:picMk id="10" creationId="{E5B0895A-B75D-4D6A-8AB6-481375AE9F8E}"/>
          </ac:picMkLst>
        </pc:picChg>
        <pc:picChg chg="add mod ord">
          <ac:chgData name="Lee Lee Sim" userId="17d9377e08e88ac6" providerId="Windows Live" clId="Web-{3B8FB5FC-E7C5-4653-BD58-4991CD6A2D7C}" dt="2022-02-09T02:40:06.599" v="137"/>
          <ac:picMkLst>
            <pc:docMk/>
            <pc:sldMk cId="488771954" sldId="347"/>
            <ac:picMk id="11" creationId="{9636ECBF-83CF-415B-B9A5-67E3DF21049B}"/>
          </ac:picMkLst>
        </pc:picChg>
        <pc:picChg chg="add del mod">
          <ac:chgData name="Lee Lee Sim" userId="17d9377e08e88ac6" providerId="Windows Live" clId="Web-{3B8FB5FC-E7C5-4653-BD58-4991CD6A2D7C}" dt="2022-02-09T02:33:14.153" v="75"/>
          <ac:picMkLst>
            <pc:docMk/>
            <pc:sldMk cId="488771954" sldId="347"/>
            <ac:picMk id="12" creationId="{94AAAE67-241A-4FDA-A98D-2B6915504469}"/>
          </ac:picMkLst>
        </pc:picChg>
        <pc:picChg chg="add mod ord">
          <ac:chgData name="Lee Lee Sim" userId="17d9377e08e88ac6" providerId="Windows Live" clId="Web-{3B8FB5FC-E7C5-4653-BD58-4991CD6A2D7C}" dt="2022-02-09T02:40:06.599" v="137"/>
          <ac:picMkLst>
            <pc:docMk/>
            <pc:sldMk cId="488771954" sldId="347"/>
            <ac:picMk id="13" creationId="{2EDF4C9D-D5ED-49FB-BDB5-5DE753AFB83E}"/>
          </ac:picMkLst>
        </pc:picChg>
        <pc:picChg chg="add del mod">
          <ac:chgData name="Lee Lee Sim" userId="17d9377e08e88ac6" providerId="Windows Live" clId="Web-{3B8FB5FC-E7C5-4653-BD58-4991CD6A2D7C}" dt="2022-02-09T02:34:58.170" v="80"/>
          <ac:picMkLst>
            <pc:docMk/>
            <pc:sldMk cId="488771954" sldId="347"/>
            <ac:picMk id="15" creationId="{0FAC7B7A-FD90-47AE-BD22-4B98C6AB8C72}"/>
          </ac:picMkLst>
        </pc:picChg>
        <pc:picChg chg="add del mod ord">
          <ac:chgData name="Lee Lee Sim" userId="17d9377e08e88ac6" providerId="Windows Live" clId="Web-{3B8FB5FC-E7C5-4653-BD58-4991CD6A2D7C}" dt="2022-02-09T02:38:30.206" v="115"/>
          <ac:picMkLst>
            <pc:docMk/>
            <pc:sldMk cId="488771954" sldId="347"/>
            <ac:picMk id="16" creationId="{0C22430C-3904-4C47-942B-2B0A0AB2E098}"/>
          </ac:picMkLst>
        </pc:picChg>
        <pc:picChg chg="add mod ord">
          <ac:chgData name="Lee Lee Sim" userId="17d9377e08e88ac6" providerId="Windows Live" clId="Web-{3B8FB5FC-E7C5-4653-BD58-4991CD6A2D7C}" dt="2022-02-09T02:40:06.599" v="137"/>
          <ac:picMkLst>
            <pc:docMk/>
            <pc:sldMk cId="488771954" sldId="347"/>
            <ac:picMk id="17" creationId="{5160F95F-FC86-4052-875C-1B5E473B5C69}"/>
          </ac:picMkLst>
        </pc:picChg>
      </pc:sldChg>
      <pc:sldChg chg="addSp delSp modSp add mod ord replId setClrOvrMap">
        <pc:chgData name="Lee Lee Sim" userId="17d9377e08e88ac6" providerId="Windows Live" clId="Web-{3B8FB5FC-E7C5-4653-BD58-4991CD6A2D7C}" dt="2022-02-09T02:55:30.461" v="238" actId="1076"/>
        <pc:sldMkLst>
          <pc:docMk/>
          <pc:sldMk cId="2786793866" sldId="348"/>
        </pc:sldMkLst>
        <pc:spChg chg="mod">
          <ac:chgData name="Lee Lee Sim" userId="17d9377e08e88ac6" providerId="Windows Live" clId="Web-{3B8FB5FC-E7C5-4653-BD58-4991CD6A2D7C}" dt="2022-02-09T02:49:49.798" v="199"/>
          <ac:spMkLst>
            <pc:docMk/>
            <pc:sldMk cId="2786793866" sldId="348"/>
            <ac:spMk id="2" creationId="{1E27338B-6F24-4257-A5CD-3DF489445425}"/>
          </ac:spMkLst>
        </pc:spChg>
        <pc:spChg chg="add del">
          <ac:chgData name="Lee Lee Sim" userId="17d9377e08e88ac6" providerId="Windows Live" clId="Web-{3B8FB5FC-E7C5-4653-BD58-4991CD6A2D7C}" dt="2022-02-09T02:49:49.798" v="199"/>
          <ac:spMkLst>
            <pc:docMk/>
            <pc:sldMk cId="2786793866" sldId="348"/>
            <ac:spMk id="25" creationId="{E009DD9B-5EE2-4C0D-8B2B-351C8C102205}"/>
          </ac:spMkLst>
        </pc:spChg>
        <pc:spChg chg="add del">
          <ac:chgData name="Lee Lee Sim" userId="17d9377e08e88ac6" providerId="Windows Live" clId="Web-{3B8FB5FC-E7C5-4653-BD58-4991CD6A2D7C}" dt="2022-02-09T02:49:49.798" v="199"/>
          <ac:spMkLst>
            <pc:docMk/>
            <pc:sldMk cId="2786793866" sldId="348"/>
            <ac:spMk id="26" creationId="{E720DB99-7745-4E75-9D96-AAB6D55C531E}"/>
          </ac:spMkLst>
        </pc:spChg>
        <pc:spChg chg="add del">
          <ac:chgData name="Lee Lee Sim" userId="17d9377e08e88ac6" providerId="Windows Live" clId="Web-{3B8FB5FC-E7C5-4653-BD58-4991CD6A2D7C}" dt="2022-02-09T02:49:49.798" v="199"/>
          <ac:spMkLst>
            <pc:docMk/>
            <pc:sldMk cId="2786793866" sldId="348"/>
            <ac:spMk id="27" creationId="{D68803C4-E159-4360-B7BB-74205C8F782D}"/>
          </ac:spMkLst>
        </pc:spChg>
        <pc:spChg chg="add del">
          <ac:chgData name="Lee Lee Sim" userId="17d9377e08e88ac6" providerId="Windows Live" clId="Web-{3B8FB5FC-E7C5-4653-BD58-4991CD6A2D7C}" dt="2022-02-09T02:49:49.798" v="199"/>
          <ac:spMkLst>
            <pc:docMk/>
            <pc:sldMk cId="2786793866" sldId="348"/>
            <ac:spMk id="29" creationId="{504B0465-3B07-49BF-BEA7-D81476246293}"/>
          </ac:spMkLst>
        </pc:spChg>
        <pc:spChg chg="add del">
          <ac:chgData name="Lee Lee Sim" userId="17d9377e08e88ac6" providerId="Windows Live" clId="Web-{3B8FB5FC-E7C5-4653-BD58-4991CD6A2D7C}" dt="2022-02-09T02:49:49.798" v="199"/>
          <ac:spMkLst>
            <pc:docMk/>
            <pc:sldMk cId="2786793866" sldId="348"/>
            <ac:spMk id="31" creationId="{49B7FFA5-14CB-4A4F-9BCC-CA3AA5D9D276}"/>
          </ac:spMkLst>
        </pc:spChg>
        <pc:spChg chg="add del">
          <ac:chgData name="Lee Lee Sim" userId="17d9377e08e88ac6" providerId="Windows Live" clId="Web-{3B8FB5FC-E7C5-4653-BD58-4991CD6A2D7C}" dt="2022-02-09T02:49:49.798" v="199"/>
          <ac:spMkLst>
            <pc:docMk/>
            <pc:sldMk cId="2786793866" sldId="348"/>
            <ac:spMk id="33" creationId="{04E48745-7512-4EC2-9E20-9092D12150CA}"/>
          </ac:spMkLst>
        </pc:spChg>
        <pc:spChg chg="add del">
          <ac:chgData name="Lee Lee Sim" userId="17d9377e08e88ac6" providerId="Windows Live" clId="Web-{3B8FB5FC-E7C5-4653-BD58-4991CD6A2D7C}" dt="2022-02-09T02:49:49.798" v="199"/>
          <ac:spMkLst>
            <pc:docMk/>
            <pc:sldMk cId="2786793866" sldId="348"/>
            <ac:spMk id="35" creationId="{97BF936A-7CB7-4C57-98A3-96928DD27A37}"/>
          </ac:spMkLst>
        </pc:spChg>
        <pc:spChg chg="add del">
          <ac:chgData name="Lee Lee Sim" userId="17d9377e08e88ac6" providerId="Windows Live" clId="Web-{3B8FB5FC-E7C5-4653-BD58-4991CD6A2D7C}" dt="2022-02-09T02:49:49.798" v="199"/>
          <ac:spMkLst>
            <pc:docMk/>
            <pc:sldMk cId="2786793866" sldId="348"/>
            <ac:spMk id="36" creationId="{485C791B-FFA1-4943-B5E4-F5F145D8BDFE}"/>
          </ac:spMkLst>
        </pc:spChg>
        <pc:spChg chg="add del">
          <ac:chgData name="Lee Lee Sim" userId="17d9377e08e88ac6" providerId="Windows Live" clId="Web-{3B8FB5FC-E7C5-4653-BD58-4991CD6A2D7C}" dt="2022-02-09T02:49:49.798" v="199"/>
          <ac:spMkLst>
            <pc:docMk/>
            <pc:sldMk cId="2786793866" sldId="348"/>
            <ac:spMk id="37" creationId="{D8671DBD-7165-4BE6-80A0-045723A9A3E3}"/>
          </ac:spMkLst>
        </pc:spChg>
        <pc:spChg chg="add del">
          <ac:chgData name="Lee Lee Sim" userId="17d9377e08e88ac6" providerId="Windows Live" clId="Web-{3B8FB5FC-E7C5-4653-BD58-4991CD6A2D7C}" dt="2022-02-09T02:43:30.618" v="163"/>
          <ac:spMkLst>
            <pc:docMk/>
            <pc:sldMk cId="2786793866" sldId="348"/>
            <ac:spMk id="38" creationId="{88AC89AB-A17C-46F7-B061-DE8A3339C7DB}"/>
          </ac:spMkLst>
        </pc:spChg>
        <pc:spChg chg="add del">
          <ac:chgData name="Lee Lee Sim" userId="17d9377e08e88ac6" providerId="Windows Live" clId="Web-{3B8FB5FC-E7C5-4653-BD58-4991CD6A2D7C}" dt="2022-02-09T02:43:30.618" v="163"/>
          <ac:spMkLst>
            <pc:docMk/>
            <pc:sldMk cId="2786793866" sldId="348"/>
            <ac:spMk id="40" creationId="{EE87EBC6-3075-4F1C-819A-E8FE618EBFED}"/>
          </ac:spMkLst>
        </pc:spChg>
        <pc:spChg chg="add del">
          <ac:chgData name="Lee Lee Sim" userId="17d9377e08e88ac6" providerId="Windows Live" clId="Web-{3B8FB5FC-E7C5-4653-BD58-4991CD6A2D7C}" dt="2022-02-09T02:49:49.798" v="199"/>
          <ac:spMkLst>
            <pc:docMk/>
            <pc:sldMk cId="2786793866" sldId="348"/>
            <ac:spMk id="41" creationId="{61E0F25A-74B3-4369-8428-8C9C09952418}"/>
          </ac:spMkLst>
        </pc:spChg>
        <pc:spChg chg="add del">
          <ac:chgData name="Lee Lee Sim" userId="17d9377e08e88ac6" providerId="Windows Live" clId="Web-{3B8FB5FC-E7C5-4653-BD58-4991CD6A2D7C}" dt="2022-02-09T02:43:30.618" v="163"/>
          <ac:spMkLst>
            <pc:docMk/>
            <pc:sldMk cId="2786793866" sldId="348"/>
            <ac:spMk id="42" creationId="{790314CB-54E3-4B0A-BC84-E1919006552D}"/>
          </ac:spMkLst>
        </pc:spChg>
        <pc:spChg chg="add del">
          <ac:chgData name="Lee Lee Sim" userId="17d9377e08e88ac6" providerId="Windows Live" clId="Web-{3B8FB5FC-E7C5-4653-BD58-4991CD6A2D7C}" dt="2022-02-09T02:49:49.798" v="199"/>
          <ac:spMkLst>
            <pc:docMk/>
            <pc:sldMk cId="2786793866" sldId="348"/>
            <ac:spMk id="43" creationId="{A4F9941B-24AE-4FB1-AAE9-67CE9CF50D3C}"/>
          </ac:spMkLst>
        </pc:spChg>
        <pc:spChg chg="add del">
          <ac:chgData name="Lee Lee Sim" userId="17d9377e08e88ac6" providerId="Windows Live" clId="Web-{3B8FB5FC-E7C5-4653-BD58-4991CD6A2D7C}" dt="2022-02-09T02:43:30.618" v="163"/>
          <ac:spMkLst>
            <pc:docMk/>
            <pc:sldMk cId="2786793866" sldId="348"/>
            <ac:spMk id="48" creationId="{18E50CD6-37B8-40BE-B65A-93FED4B09BEE}"/>
          </ac:spMkLst>
        </pc:spChg>
        <pc:spChg chg="add del">
          <ac:chgData name="Lee Lee Sim" userId="17d9377e08e88ac6" providerId="Windows Live" clId="Web-{3B8FB5FC-E7C5-4653-BD58-4991CD6A2D7C}" dt="2022-02-09T02:43:30.618" v="163"/>
          <ac:spMkLst>
            <pc:docMk/>
            <pc:sldMk cId="2786793866" sldId="348"/>
            <ac:spMk id="50" creationId="{DCF376AE-810F-4494-9EC0-02E1FB5451EA}"/>
          </ac:spMkLst>
        </pc:spChg>
        <pc:spChg chg="add del">
          <ac:chgData name="Lee Lee Sim" userId="17d9377e08e88ac6" providerId="Windows Live" clId="Web-{3B8FB5FC-E7C5-4653-BD58-4991CD6A2D7C}" dt="2022-02-09T02:43:30.618" v="163"/>
          <ac:spMkLst>
            <pc:docMk/>
            <pc:sldMk cId="2786793866" sldId="348"/>
            <ac:spMk id="52" creationId="{2C4A1A2F-3898-49C9-8609-4A1126335BFA}"/>
          </ac:spMkLst>
        </pc:spChg>
        <pc:spChg chg="add del">
          <ac:chgData name="Lee Lee Sim" userId="17d9377e08e88ac6" providerId="Windows Live" clId="Web-{3B8FB5FC-E7C5-4653-BD58-4991CD6A2D7C}" dt="2022-02-09T02:43:30.618" v="163"/>
          <ac:spMkLst>
            <pc:docMk/>
            <pc:sldMk cId="2786793866" sldId="348"/>
            <ac:spMk id="54" creationId="{E1585FCA-54E2-414E-BF13-39AA76CC2749}"/>
          </ac:spMkLst>
        </pc:spChg>
        <pc:spChg chg="add del">
          <ac:chgData name="Lee Lee Sim" userId="17d9377e08e88ac6" providerId="Windows Live" clId="Web-{3B8FB5FC-E7C5-4653-BD58-4991CD6A2D7C}" dt="2022-02-09T02:43:30.618" v="163"/>
          <ac:spMkLst>
            <pc:docMk/>
            <pc:sldMk cId="2786793866" sldId="348"/>
            <ac:spMk id="56" creationId="{F9618F04-7FFE-42A4-AA8D-C1E55DFABB94}"/>
          </ac:spMkLst>
        </pc:spChg>
        <pc:grpChg chg="add del">
          <ac:chgData name="Lee Lee Sim" userId="17d9377e08e88ac6" providerId="Windows Live" clId="Web-{3B8FB5FC-E7C5-4653-BD58-4991CD6A2D7C}" dt="2022-02-09T02:49:49.798" v="199"/>
          <ac:grpSpMkLst>
            <pc:docMk/>
            <pc:sldMk cId="2786793866" sldId="348"/>
            <ac:grpSpMk id="39" creationId="{D622AD38-5C0D-490C-A06A-D1F07E29CB11}"/>
          </ac:grpSpMkLst>
        </pc:grpChg>
        <pc:grpChg chg="add del">
          <ac:chgData name="Lee Lee Sim" userId="17d9377e08e88ac6" providerId="Windows Live" clId="Web-{3B8FB5FC-E7C5-4653-BD58-4991CD6A2D7C}" dt="2022-02-09T02:43:30.618" v="163"/>
          <ac:grpSpMkLst>
            <pc:docMk/>
            <pc:sldMk cId="2786793866" sldId="348"/>
            <ac:grpSpMk id="44" creationId="{68ACF3A2-127D-4E67-91BD-C1BED69D61A4}"/>
          </ac:grpSpMkLst>
        </pc:grpChg>
        <pc:grpChg chg="add del">
          <ac:chgData name="Lee Lee Sim" userId="17d9377e08e88ac6" providerId="Windows Live" clId="Web-{3B8FB5FC-E7C5-4653-BD58-4991CD6A2D7C}" dt="2022-02-09T02:49:49.798" v="199"/>
          <ac:grpSpMkLst>
            <pc:docMk/>
            <pc:sldMk cId="2786793866" sldId="348"/>
            <ac:grpSpMk id="47" creationId="{A0A8E6BD-8129-4E3F-9A85-33C46CFD5A1C}"/>
          </ac:grpSpMkLst>
        </pc:grpChg>
        <pc:grpChg chg="add del">
          <ac:chgData name="Lee Lee Sim" userId="17d9377e08e88ac6" providerId="Windows Live" clId="Web-{3B8FB5FC-E7C5-4653-BD58-4991CD6A2D7C}" dt="2022-02-09T02:43:30.618" v="163"/>
          <ac:grpSpMkLst>
            <pc:docMk/>
            <pc:sldMk cId="2786793866" sldId="348"/>
            <ac:grpSpMk id="58" creationId="{F1AAF32B-F0A8-4668-8829-6D641C57AA30}"/>
          </ac:grpSpMkLst>
        </pc:grpChg>
        <pc:picChg chg="add del mod">
          <ac:chgData name="Lee Lee Sim" userId="17d9377e08e88ac6" providerId="Windows Live" clId="Web-{3B8FB5FC-E7C5-4653-BD58-4991CD6A2D7C}" dt="2022-02-09T02:47:54.421" v="184"/>
          <ac:picMkLst>
            <pc:docMk/>
            <pc:sldMk cId="2786793866" sldId="348"/>
            <ac:picMk id="3" creationId="{7665DFED-DC8A-42D7-95FA-75426B03B3FB}"/>
          </ac:picMkLst>
        </pc:picChg>
        <pc:picChg chg="del">
          <ac:chgData name="Lee Lee Sim" userId="17d9377e08e88ac6" providerId="Windows Live" clId="Web-{3B8FB5FC-E7C5-4653-BD58-4991CD6A2D7C}" dt="2022-02-09T02:41:34.038" v="146"/>
          <ac:picMkLst>
            <pc:docMk/>
            <pc:sldMk cId="2786793866" sldId="348"/>
            <ac:picMk id="4" creationId="{9520B8E0-7E4C-477D-A553-835495B9F487}"/>
          </ac:picMkLst>
        </pc:picChg>
        <pc:picChg chg="add mod ord">
          <ac:chgData name="Lee Lee Sim" userId="17d9377e08e88ac6" providerId="Windows Live" clId="Web-{3B8FB5FC-E7C5-4653-BD58-4991CD6A2D7C}" dt="2022-02-09T02:53:58.506" v="224" actId="14100"/>
          <ac:picMkLst>
            <pc:docMk/>
            <pc:sldMk cId="2786793866" sldId="348"/>
            <ac:picMk id="5" creationId="{0D89F78A-0314-4CD7-9FDA-2897DD4C170D}"/>
          </ac:picMkLst>
        </pc:picChg>
        <pc:picChg chg="add mod">
          <ac:chgData name="Lee Lee Sim" userId="17d9377e08e88ac6" providerId="Windows Live" clId="Web-{3B8FB5FC-E7C5-4653-BD58-4991CD6A2D7C}" dt="2022-02-09T02:54:08.850" v="225" actId="1076"/>
          <ac:picMkLst>
            <pc:docMk/>
            <pc:sldMk cId="2786793866" sldId="348"/>
            <ac:picMk id="6" creationId="{A9DB792C-5C5C-4C0A-AC1F-2B7FF6225982}"/>
          </ac:picMkLst>
        </pc:picChg>
        <pc:picChg chg="add del mod ord">
          <ac:chgData name="Lee Lee Sim" userId="17d9377e08e88ac6" providerId="Windows Live" clId="Web-{3B8FB5FC-E7C5-4653-BD58-4991CD6A2D7C}" dt="2022-02-09T02:48:54.500" v="191"/>
          <ac:picMkLst>
            <pc:docMk/>
            <pc:sldMk cId="2786793866" sldId="348"/>
            <ac:picMk id="7" creationId="{1162D0E8-8C26-4F92-85B3-9B3542F3816F}"/>
          </ac:picMkLst>
        </pc:picChg>
        <pc:picChg chg="add mod">
          <ac:chgData name="Lee Lee Sim" userId="17d9377e08e88ac6" providerId="Windows Live" clId="Web-{3B8FB5FC-E7C5-4653-BD58-4991CD6A2D7C}" dt="2022-02-09T02:49:49.798" v="199"/>
          <ac:picMkLst>
            <pc:docMk/>
            <pc:sldMk cId="2786793866" sldId="348"/>
            <ac:picMk id="8" creationId="{EA227AF1-F52F-4CEB-B7AD-A03076CCB31B}"/>
          </ac:picMkLst>
        </pc:picChg>
        <pc:picChg chg="add del mod">
          <ac:chgData name="Lee Lee Sim" userId="17d9377e08e88ac6" providerId="Windows Live" clId="Web-{3B8FB5FC-E7C5-4653-BD58-4991CD6A2D7C}" dt="2022-02-09T02:50:49.893" v="201"/>
          <ac:picMkLst>
            <pc:docMk/>
            <pc:sldMk cId="2786793866" sldId="348"/>
            <ac:picMk id="9" creationId="{B46F69D1-4DE7-4F8E-80C7-E6F9E8E6969A}"/>
          </ac:picMkLst>
        </pc:picChg>
        <pc:picChg chg="add mod">
          <ac:chgData name="Lee Lee Sim" userId="17d9377e08e88ac6" providerId="Windows Live" clId="Web-{3B8FB5FC-E7C5-4653-BD58-4991CD6A2D7C}" dt="2022-02-09T02:50:57.752" v="203"/>
          <ac:picMkLst>
            <pc:docMk/>
            <pc:sldMk cId="2786793866" sldId="348"/>
            <ac:picMk id="11" creationId="{3CB1BB48-9265-425D-BA76-FF5D7E462DC2}"/>
          </ac:picMkLst>
        </pc:picChg>
        <pc:picChg chg="add mod">
          <ac:chgData name="Lee Lee Sim" userId="17d9377e08e88ac6" providerId="Windows Live" clId="Web-{3B8FB5FC-E7C5-4653-BD58-4991CD6A2D7C}" dt="2022-02-09T02:54:59.101" v="232" actId="14100"/>
          <ac:picMkLst>
            <pc:docMk/>
            <pc:sldMk cId="2786793866" sldId="348"/>
            <ac:picMk id="13" creationId="{DD76E40F-FBE7-4B11-8CB0-910EA4D4DDDA}"/>
          </ac:picMkLst>
        </pc:picChg>
        <pc:picChg chg="add mod">
          <ac:chgData name="Lee Lee Sim" userId="17d9377e08e88ac6" providerId="Windows Live" clId="Web-{3B8FB5FC-E7C5-4653-BD58-4991CD6A2D7C}" dt="2022-02-09T02:55:30.461" v="238" actId="1076"/>
          <ac:picMkLst>
            <pc:docMk/>
            <pc:sldMk cId="2786793866" sldId="348"/>
            <ac:picMk id="15" creationId="{670C4DED-03DE-4AC6-89FE-AAC46FD6F6DC}"/>
          </ac:picMkLst>
        </pc:picChg>
        <pc:picChg chg="add mod">
          <ac:chgData name="Lee Lee Sim" userId="17d9377e08e88ac6" providerId="Windows Live" clId="Web-{3B8FB5FC-E7C5-4653-BD58-4991CD6A2D7C}" dt="2022-02-09T02:55:20.164" v="237" actId="1076"/>
          <ac:picMkLst>
            <pc:docMk/>
            <pc:sldMk cId="2786793866" sldId="348"/>
            <ac:picMk id="17" creationId="{A94F5D8A-AA35-4D58-9FEB-3DBF39B90423}"/>
          </ac:picMkLst>
        </pc:picChg>
        <pc:picChg chg="add del mod">
          <ac:chgData name="Lee Lee Sim" userId="17d9377e08e88ac6" providerId="Windows Live" clId="Web-{3B8FB5FC-E7C5-4653-BD58-4991CD6A2D7C}" dt="2022-02-09T02:53:01.896" v="215"/>
          <ac:picMkLst>
            <pc:docMk/>
            <pc:sldMk cId="2786793866" sldId="348"/>
            <ac:picMk id="51" creationId="{605CAD74-327C-444F-BD60-8957704BF143}"/>
          </ac:picMkLst>
        </pc:picChg>
      </pc:sldChg>
      <pc:sldChg chg="addSp delSp modSp add mod replId setBg setClrOvrMap">
        <pc:chgData name="Lee Lee Sim" userId="17d9377e08e88ac6" providerId="Windows Live" clId="Web-{3B8FB5FC-E7C5-4653-BD58-4991CD6A2D7C}" dt="2022-02-09T03:09:05.337" v="277"/>
        <pc:sldMkLst>
          <pc:docMk/>
          <pc:sldMk cId="3808940939" sldId="349"/>
        </pc:sldMkLst>
        <pc:spChg chg="mod">
          <ac:chgData name="Lee Lee Sim" userId="17d9377e08e88ac6" providerId="Windows Live" clId="Web-{3B8FB5FC-E7C5-4653-BD58-4991CD6A2D7C}" dt="2022-02-09T03:06:53.881" v="260"/>
          <ac:spMkLst>
            <pc:docMk/>
            <pc:sldMk cId="3808940939" sldId="349"/>
            <ac:spMk id="2" creationId="{1E27338B-6F24-4257-A5CD-3DF489445425}"/>
          </ac:spMkLst>
        </pc:spChg>
        <pc:spChg chg="del">
          <ac:chgData name="Lee Lee Sim" userId="17d9377e08e88ac6" providerId="Windows Live" clId="Web-{3B8FB5FC-E7C5-4653-BD58-4991CD6A2D7C}" dt="2022-02-09T03:05:28.442" v="251"/>
          <ac:spMkLst>
            <pc:docMk/>
            <pc:sldMk cId="3808940939" sldId="349"/>
            <ac:spMk id="25" creationId="{E009DD9B-5EE2-4C0D-8B2B-351C8C102205}"/>
          </ac:spMkLst>
        </pc:spChg>
        <pc:spChg chg="del">
          <ac:chgData name="Lee Lee Sim" userId="17d9377e08e88ac6" providerId="Windows Live" clId="Web-{3B8FB5FC-E7C5-4653-BD58-4991CD6A2D7C}" dt="2022-02-09T03:05:28.442" v="251"/>
          <ac:spMkLst>
            <pc:docMk/>
            <pc:sldMk cId="3808940939" sldId="349"/>
            <ac:spMk id="26" creationId="{E720DB99-7745-4E75-9D96-AAB6D55C531E}"/>
          </ac:spMkLst>
        </pc:spChg>
        <pc:spChg chg="del">
          <ac:chgData name="Lee Lee Sim" userId="17d9377e08e88ac6" providerId="Windows Live" clId="Web-{3B8FB5FC-E7C5-4653-BD58-4991CD6A2D7C}" dt="2022-02-09T03:05:28.442" v="251"/>
          <ac:spMkLst>
            <pc:docMk/>
            <pc:sldMk cId="3808940939" sldId="349"/>
            <ac:spMk id="27" creationId="{D68803C4-E159-4360-B7BB-74205C8F782D}"/>
          </ac:spMkLst>
        </pc:spChg>
        <pc:spChg chg="del">
          <ac:chgData name="Lee Lee Sim" userId="17d9377e08e88ac6" providerId="Windows Live" clId="Web-{3B8FB5FC-E7C5-4653-BD58-4991CD6A2D7C}" dt="2022-02-09T03:05:28.442" v="251"/>
          <ac:spMkLst>
            <pc:docMk/>
            <pc:sldMk cId="3808940939" sldId="349"/>
            <ac:spMk id="29" creationId="{504B0465-3B07-49BF-BEA7-D81476246293}"/>
          </ac:spMkLst>
        </pc:spChg>
        <pc:spChg chg="del">
          <ac:chgData name="Lee Lee Sim" userId="17d9377e08e88ac6" providerId="Windows Live" clId="Web-{3B8FB5FC-E7C5-4653-BD58-4991CD6A2D7C}" dt="2022-02-09T03:05:28.442" v="251"/>
          <ac:spMkLst>
            <pc:docMk/>
            <pc:sldMk cId="3808940939" sldId="349"/>
            <ac:spMk id="31" creationId="{49B7FFA5-14CB-4A4F-9BCC-CA3AA5D9D276}"/>
          </ac:spMkLst>
        </pc:spChg>
        <pc:spChg chg="del">
          <ac:chgData name="Lee Lee Sim" userId="17d9377e08e88ac6" providerId="Windows Live" clId="Web-{3B8FB5FC-E7C5-4653-BD58-4991CD6A2D7C}" dt="2022-02-09T03:05:28.442" v="251"/>
          <ac:spMkLst>
            <pc:docMk/>
            <pc:sldMk cId="3808940939" sldId="349"/>
            <ac:spMk id="33" creationId="{04E48745-7512-4EC2-9E20-9092D12150CA}"/>
          </ac:spMkLst>
        </pc:spChg>
        <pc:spChg chg="add del">
          <ac:chgData name="Lee Lee Sim" userId="17d9377e08e88ac6" providerId="Windows Live" clId="Web-{3B8FB5FC-E7C5-4653-BD58-4991CD6A2D7C}" dt="2022-02-09T03:06:53.928" v="261"/>
          <ac:spMkLst>
            <pc:docMk/>
            <pc:sldMk cId="3808940939" sldId="349"/>
            <ac:spMk id="38" creationId="{55C6FAD9-E47F-4B85-A4F9-01141E66B29B}"/>
          </ac:spMkLst>
        </pc:spChg>
        <pc:spChg chg="add del">
          <ac:chgData name="Lee Lee Sim" userId="17d9377e08e88ac6" providerId="Windows Live" clId="Web-{3B8FB5FC-E7C5-4653-BD58-4991CD6A2D7C}" dt="2022-02-09T03:06:53.928" v="261"/>
          <ac:spMkLst>
            <pc:docMk/>
            <pc:sldMk cId="3808940939" sldId="349"/>
            <ac:spMk id="40" creationId="{25B4D5C2-119A-4EDD-B133-0AB95E13B551}"/>
          </ac:spMkLst>
        </pc:spChg>
        <pc:spChg chg="add del">
          <ac:chgData name="Lee Lee Sim" userId="17d9377e08e88ac6" providerId="Windows Live" clId="Web-{3B8FB5FC-E7C5-4653-BD58-4991CD6A2D7C}" dt="2022-02-09T03:06:53.928" v="261"/>
          <ac:spMkLst>
            <pc:docMk/>
            <pc:sldMk cId="3808940939" sldId="349"/>
            <ac:spMk id="42" creationId="{9156409A-DE97-4AEE-9F01-B945ED0FE5F6}"/>
          </ac:spMkLst>
        </pc:spChg>
        <pc:spChg chg="add del">
          <ac:chgData name="Lee Lee Sim" userId="17d9377e08e88ac6" providerId="Windows Live" clId="Web-{3B8FB5FC-E7C5-4653-BD58-4991CD6A2D7C}" dt="2022-02-09T03:06:53.928" v="261"/>
          <ac:spMkLst>
            <pc:docMk/>
            <pc:sldMk cId="3808940939" sldId="349"/>
            <ac:spMk id="48" creationId="{8189E48F-5721-4129-82FB-FD03D3B2303C}"/>
          </ac:spMkLst>
        </pc:spChg>
        <pc:spChg chg="add del">
          <ac:chgData name="Lee Lee Sim" userId="17d9377e08e88ac6" providerId="Windows Live" clId="Web-{3B8FB5FC-E7C5-4653-BD58-4991CD6A2D7C}" dt="2022-02-09T03:06:53.928" v="261"/>
          <ac:spMkLst>
            <pc:docMk/>
            <pc:sldMk cId="3808940939" sldId="349"/>
            <ac:spMk id="50" creationId="{9D63DE26-5740-4518-960F-AB44D24EAB63}"/>
          </ac:spMkLst>
        </pc:spChg>
        <pc:spChg chg="add del">
          <ac:chgData name="Lee Lee Sim" userId="17d9377e08e88ac6" providerId="Windows Live" clId="Web-{3B8FB5FC-E7C5-4653-BD58-4991CD6A2D7C}" dt="2022-02-09T03:06:53.928" v="261"/>
          <ac:spMkLst>
            <pc:docMk/>
            <pc:sldMk cId="3808940939" sldId="349"/>
            <ac:spMk id="52" creationId="{1E772779-17E0-416B-BB00-CAAF735A8E81}"/>
          </ac:spMkLst>
        </pc:spChg>
        <pc:spChg chg="add del">
          <ac:chgData name="Lee Lee Sim" userId="17d9377e08e88ac6" providerId="Windows Live" clId="Web-{3B8FB5FC-E7C5-4653-BD58-4991CD6A2D7C}" dt="2022-02-09T03:05:54.317" v="254"/>
          <ac:spMkLst>
            <pc:docMk/>
            <pc:sldMk cId="3808940939" sldId="349"/>
            <ac:spMk id="57" creationId="{55C6FAD9-E47F-4B85-A4F9-01141E66B29B}"/>
          </ac:spMkLst>
        </pc:spChg>
        <pc:spChg chg="add del">
          <ac:chgData name="Lee Lee Sim" userId="17d9377e08e88ac6" providerId="Windows Live" clId="Web-{3B8FB5FC-E7C5-4653-BD58-4991CD6A2D7C}" dt="2022-02-09T03:05:54.317" v="254"/>
          <ac:spMkLst>
            <pc:docMk/>
            <pc:sldMk cId="3808940939" sldId="349"/>
            <ac:spMk id="59" creationId="{25B4D5C2-119A-4EDD-B133-0AB95E13B551}"/>
          </ac:spMkLst>
        </pc:spChg>
        <pc:spChg chg="add del">
          <ac:chgData name="Lee Lee Sim" userId="17d9377e08e88ac6" providerId="Windows Live" clId="Web-{3B8FB5FC-E7C5-4653-BD58-4991CD6A2D7C}" dt="2022-02-09T03:05:54.317" v="254"/>
          <ac:spMkLst>
            <pc:docMk/>
            <pc:sldMk cId="3808940939" sldId="349"/>
            <ac:spMk id="61" creationId="{9156409A-DE97-4AEE-9F01-B945ED0FE5F6}"/>
          </ac:spMkLst>
        </pc:spChg>
        <pc:spChg chg="add del">
          <ac:chgData name="Lee Lee Sim" userId="17d9377e08e88ac6" providerId="Windows Live" clId="Web-{3B8FB5FC-E7C5-4653-BD58-4991CD6A2D7C}" dt="2022-02-09T03:05:54.317" v="254"/>
          <ac:spMkLst>
            <pc:docMk/>
            <pc:sldMk cId="3808940939" sldId="349"/>
            <ac:spMk id="67" creationId="{2A0E4E09-FC02-4ADC-951A-3FFA90B6FE39}"/>
          </ac:spMkLst>
        </pc:spChg>
        <pc:spChg chg="add del">
          <ac:chgData name="Lee Lee Sim" userId="17d9377e08e88ac6" providerId="Windows Live" clId="Web-{3B8FB5FC-E7C5-4653-BD58-4991CD6A2D7C}" dt="2022-02-09T03:05:54.317" v="254"/>
          <ac:spMkLst>
            <pc:docMk/>
            <pc:sldMk cId="3808940939" sldId="349"/>
            <ac:spMk id="69" creationId="{F6A67491-8DC4-4A39-8A37-58B2F086343B}"/>
          </ac:spMkLst>
        </pc:spChg>
        <pc:spChg chg="add del">
          <ac:chgData name="Lee Lee Sim" userId="17d9377e08e88ac6" providerId="Windows Live" clId="Web-{3B8FB5FC-E7C5-4653-BD58-4991CD6A2D7C}" dt="2022-02-09T03:05:54.317" v="254"/>
          <ac:spMkLst>
            <pc:docMk/>
            <pc:sldMk cId="3808940939" sldId="349"/>
            <ac:spMk id="71" creationId="{9453FF84-60C1-4EA8-B49B-1B8C2D0C589F}"/>
          </ac:spMkLst>
        </pc:spChg>
        <pc:spChg chg="add del">
          <ac:chgData name="Lee Lee Sim" userId="17d9377e08e88ac6" providerId="Windows Live" clId="Web-{3B8FB5FC-E7C5-4653-BD58-4991CD6A2D7C}" dt="2022-02-09T03:06:21.037" v="256"/>
          <ac:spMkLst>
            <pc:docMk/>
            <pc:sldMk cId="3808940939" sldId="349"/>
            <ac:spMk id="73" creationId="{55C6FAD9-E47F-4B85-A4F9-01141E66B29B}"/>
          </ac:spMkLst>
        </pc:spChg>
        <pc:spChg chg="add del">
          <ac:chgData name="Lee Lee Sim" userId="17d9377e08e88ac6" providerId="Windows Live" clId="Web-{3B8FB5FC-E7C5-4653-BD58-4991CD6A2D7C}" dt="2022-02-09T03:06:21.037" v="256"/>
          <ac:spMkLst>
            <pc:docMk/>
            <pc:sldMk cId="3808940939" sldId="349"/>
            <ac:spMk id="74" creationId="{25B4D5C2-119A-4EDD-B133-0AB95E13B551}"/>
          </ac:spMkLst>
        </pc:spChg>
        <pc:spChg chg="add del">
          <ac:chgData name="Lee Lee Sim" userId="17d9377e08e88ac6" providerId="Windows Live" clId="Web-{3B8FB5FC-E7C5-4653-BD58-4991CD6A2D7C}" dt="2022-02-09T03:06:21.037" v="256"/>
          <ac:spMkLst>
            <pc:docMk/>
            <pc:sldMk cId="3808940939" sldId="349"/>
            <ac:spMk id="75" creationId="{9156409A-DE97-4AEE-9F01-B945ED0FE5F6}"/>
          </ac:spMkLst>
        </pc:spChg>
        <pc:spChg chg="add del">
          <ac:chgData name="Lee Lee Sim" userId="17d9377e08e88ac6" providerId="Windows Live" clId="Web-{3B8FB5FC-E7C5-4653-BD58-4991CD6A2D7C}" dt="2022-02-09T03:06:21.037" v="256"/>
          <ac:spMkLst>
            <pc:docMk/>
            <pc:sldMk cId="3808940939" sldId="349"/>
            <ac:spMk id="77" creationId="{8189E48F-5721-4129-82FB-FD03D3B2303C}"/>
          </ac:spMkLst>
        </pc:spChg>
        <pc:spChg chg="add del">
          <ac:chgData name="Lee Lee Sim" userId="17d9377e08e88ac6" providerId="Windows Live" clId="Web-{3B8FB5FC-E7C5-4653-BD58-4991CD6A2D7C}" dt="2022-02-09T03:06:21.037" v="256"/>
          <ac:spMkLst>
            <pc:docMk/>
            <pc:sldMk cId="3808940939" sldId="349"/>
            <ac:spMk id="78" creationId="{9D63DE26-5740-4518-960F-AB44D24EAB63}"/>
          </ac:spMkLst>
        </pc:spChg>
        <pc:spChg chg="add del">
          <ac:chgData name="Lee Lee Sim" userId="17d9377e08e88ac6" providerId="Windows Live" clId="Web-{3B8FB5FC-E7C5-4653-BD58-4991CD6A2D7C}" dt="2022-02-09T03:06:21.037" v="256"/>
          <ac:spMkLst>
            <pc:docMk/>
            <pc:sldMk cId="3808940939" sldId="349"/>
            <ac:spMk id="79" creationId="{1E772779-17E0-416B-BB00-CAAF735A8E81}"/>
          </ac:spMkLst>
        </pc:spChg>
        <pc:spChg chg="add del">
          <ac:chgData name="Lee Lee Sim" userId="17d9377e08e88ac6" providerId="Windows Live" clId="Web-{3B8FB5FC-E7C5-4653-BD58-4991CD6A2D7C}" dt="2022-02-09T03:06:37.068" v="258"/>
          <ac:spMkLst>
            <pc:docMk/>
            <pc:sldMk cId="3808940939" sldId="349"/>
            <ac:spMk id="81" creationId="{DCC0DCE3-8753-43BB-86D2-6452D91E4179}"/>
          </ac:spMkLst>
        </pc:spChg>
        <pc:spChg chg="add del">
          <ac:chgData name="Lee Lee Sim" userId="17d9377e08e88ac6" providerId="Windows Live" clId="Web-{3B8FB5FC-E7C5-4653-BD58-4991CD6A2D7C}" dt="2022-02-09T03:06:37.068" v="258"/>
          <ac:spMkLst>
            <pc:docMk/>
            <pc:sldMk cId="3808940939" sldId="349"/>
            <ac:spMk id="82" creationId="{D28BC7A6-65CA-4655-8641-7BDE9699BF93}"/>
          </ac:spMkLst>
        </pc:spChg>
        <pc:spChg chg="add del">
          <ac:chgData name="Lee Lee Sim" userId="17d9377e08e88ac6" providerId="Windows Live" clId="Web-{3B8FB5FC-E7C5-4653-BD58-4991CD6A2D7C}" dt="2022-02-09T03:06:37.068" v="258"/>
          <ac:spMkLst>
            <pc:docMk/>
            <pc:sldMk cId="3808940939" sldId="349"/>
            <ac:spMk id="83" creationId="{58755CF4-45A8-4971-A14E-D6DE02B48273}"/>
          </ac:spMkLst>
        </pc:spChg>
        <pc:spChg chg="add del">
          <ac:chgData name="Lee Lee Sim" userId="17d9377e08e88ac6" providerId="Windows Live" clId="Web-{3B8FB5FC-E7C5-4653-BD58-4991CD6A2D7C}" dt="2022-02-09T03:06:37.068" v="258"/>
          <ac:spMkLst>
            <pc:docMk/>
            <pc:sldMk cId="3808940939" sldId="349"/>
            <ac:spMk id="85" creationId="{472095BC-C06B-45BD-A206-0F75C6A4A963}"/>
          </ac:spMkLst>
        </pc:spChg>
        <pc:spChg chg="add del">
          <ac:chgData name="Lee Lee Sim" userId="17d9377e08e88ac6" providerId="Windows Live" clId="Web-{3B8FB5FC-E7C5-4653-BD58-4991CD6A2D7C}" dt="2022-02-09T03:06:37.068" v="258"/>
          <ac:spMkLst>
            <pc:docMk/>
            <pc:sldMk cId="3808940939" sldId="349"/>
            <ac:spMk id="86" creationId="{93DBA412-8084-461A-9B2F-284ED45FA4F0}"/>
          </ac:spMkLst>
        </pc:spChg>
        <pc:spChg chg="add del">
          <ac:chgData name="Lee Lee Sim" userId="17d9377e08e88ac6" providerId="Windows Live" clId="Web-{3B8FB5FC-E7C5-4653-BD58-4991CD6A2D7C}" dt="2022-02-09T03:06:37.068" v="258"/>
          <ac:spMkLst>
            <pc:docMk/>
            <pc:sldMk cId="3808940939" sldId="349"/>
            <ac:spMk id="87" creationId="{4D40AAF3-394B-453B-8AF1-B796F8F9F977}"/>
          </ac:spMkLst>
        </pc:spChg>
        <pc:spChg chg="add del">
          <ac:chgData name="Lee Lee Sim" userId="17d9377e08e88ac6" providerId="Windows Live" clId="Web-{3B8FB5FC-E7C5-4653-BD58-4991CD6A2D7C}" dt="2022-02-09T03:06:37.068" v="258"/>
          <ac:spMkLst>
            <pc:docMk/>
            <pc:sldMk cId="3808940939" sldId="349"/>
            <ac:spMk id="88" creationId="{A4D0672D-43C7-420C-A186-48122D7CD59D}"/>
          </ac:spMkLst>
        </pc:spChg>
        <pc:spChg chg="add del">
          <ac:chgData name="Lee Lee Sim" userId="17d9377e08e88ac6" providerId="Windows Live" clId="Web-{3B8FB5FC-E7C5-4653-BD58-4991CD6A2D7C}" dt="2022-02-09T03:06:53.881" v="260"/>
          <ac:spMkLst>
            <pc:docMk/>
            <pc:sldMk cId="3808940939" sldId="349"/>
            <ac:spMk id="90" creationId="{DCC0DCE3-8753-43BB-86D2-6452D91E4179}"/>
          </ac:spMkLst>
        </pc:spChg>
        <pc:spChg chg="add del">
          <ac:chgData name="Lee Lee Sim" userId="17d9377e08e88ac6" providerId="Windows Live" clId="Web-{3B8FB5FC-E7C5-4653-BD58-4991CD6A2D7C}" dt="2022-02-09T03:06:53.881" v="260"/>
          <ac:spMkLst>
            <pc:docMk/>
            <pc:sldMk cId="3808940939" sldId="349"/>
            <ac:spMk id="91" creationId="{D28BC7A6-65CA-4655-8641-7BDE9699BF93}"/>
          </ac:spMkLst>
        </pc:spChg>
        <pc:spChg chg="add del">
          <ac:chgData name="Lee Lee Sim" userId="17d9377e08e88ac6" providerId="Windows Live" clId="Web-{3B8FB5FC-E7C5-4653-BD58-4991CD6A2D7C}" dt="2022-02-09T03:06:53.881" v="260"/>
          <ac:spMkLst>
            <pc:docMk/>
            <pc:sldMk cId="3808940939" sldId="349"/>
            <ac:spMk id="92" creationId="{58755CF4-45A8-4971-A14E-D6DE02B48273}"/>
          </ac:spMkLst>
        </pc:spChg>
        <pc:spChg chg="add del">
          <ac:chgData name="Lee Lee Sim" userId="17d9377e08e88ac6" providerId="Windows Live" clId="Web-{3B8FB5FC-E7C5-4653-BD58-4991CD6A2D7C}" dt="2022-02-09T03:06:53.881" v="260"/>
          <ac:spMkLst>
            <pc:docMk/>
            <pc:sldMk cId="3808940939" sldId="349"/>
            <ac:spMk id="94" creationId="{47D2AB5D-C277-42B8-BB98-9E46DDEDE916}"/>
          </ac:spMkLst>
        </pc:spChg>
        <pc:spChg chg="add del">
          <ac:chgData name="Lee Lee Sim" userId="17d9377e08e88ac6" providerId="Windows Live" clId="Web-{3B8FB5FC-E7C5-4653-BD58-4991CD6A2D7C}" dt="2022-02-09T03:06:53.881" v="260"/>
          <ac:spMkLst>
            <pc:docMk/>
            <pc:sldMk cId="3808940939" sldId="349"/>
            <ac:spMk id="95" creationId="{2ACA7927-54AC-493A-8A28-06A434EA595F}"/>
          </ac:spMkLst>
        </pc:spChg>
        <pc:spChg chg="add del">
          <ac:chgData name="Lee Lee Sim" userId="17d9377e08e88ac6" providerId="Windows Live" clId="Web-{3B8FB5FC-E7C5-4653-BD58-4991CD6A2D7C}" dt="2022-02-09T03:06:53.881" v="260"/>
          <ac:spMkLst>
            <pc:docMk/>
            <pc:sldMk cId="3808940939" sldId="349"/>
            <ac:spMk id="96" creationId="{C134E366-D7CA-49EE-AAEA-10BF4815C1A2}"/>
          </ac:spMkLst>
        </pc:spChg>
        <pc:spChg chg="add">
          <ac:chgData name="Lee Lee Sim" userId="17d9377e08e88ac6" providerId="Windows Live" clId="Web-{3B8FB5FC-E7C5-4653-BD58-4991CD6A2D7C}" dt="2022-02-09T03:06:53.928" v="261"/>
          <ac:spMkLst>
            <pc:docMk/>
            <pc:sldMk cId="3808940939" sldId="349"/>
            <ac:spMk id="98" creationId="{55C6FAD9-E47F-4B85-A4F9-01141E66B29B}"/>
          </ac:spMkLst>
        </pc:spChg>
        <pc:spChg chg="add">
          <ac:chgData name="Lee Lee Sim" userId="17d9377e08e88ac6" providerId="Windows Live" clId="Web-{3B8FB5FC-E7C5-4653-BD58-4991CD6A2D7C}" dt="2022-02-09T03:06:53.928" v="261"/>
          <ac:spMkLst>
            <pc:docMk/>
            <pc:sldMk cId="3808940939" sldId="349"/>
            <ac:spMk id="99" creationId="{25B4D5C2-119A-4EDD-B133-0AB95E13B551}"/>
          </ac:spMkLst>
        </pc:spChg>
        <pc:spChg chg="add">
          <ac:chgData name="Lee Lee Sim" userId="17d9377e08e88ac6" providerId="Windows Live" clId="Web-{3B8FB5FC-E7C5-4653-BD58-4991CD6A2D7C}" dt="2022-02-09T03:06:53.928" v="261"/>
          <ac:spMkLst>
            <pc:docMk/>
            <pc:sldMk cId="3808940939" sldId="349"/>
            <ac:spMk id="100" creationId="{9156409A-DE97-4AEE-9F01-B945ED0FE5F6}"/>
          </ac:spMkLst>
        </pc:spChg>
        <pc:spChg chg="add">
          <ac:chgData name="Lee Lee Sim" userId="17d9377e08e88ac6" providerId="Windows Live" clId="Web-{3B8FB5FC-E7C5-4653-BD58-4991CD6A2D7C}" dt="2022-02-09T03:06:53.928" v="261"/>
          <ac:spMkLst>
            <pc:docMk/>
            <pc:sldMk cId="3808940939" sldId="349"/>
            <ac:spMk id="102" creationId="{8189E48F-5721-4129-82FB-FD03D3B2303C}"/>
          </ac:spMkLst>
        </pc:spChg>
        <pc:spChg chg="add">
          <ac:chgData name="Lee Lee Sim" userId="17d9377e08e88ac6" providerId="Windows Live" clId="Web-{3B8FB5FC-E7C5-4653-BD58-4991CD6A2D7C}" dt="2022-02-09T03:06:53.928" v="261"/>
          <ac:spMkLst>
            <pc:docMk/>
            <pc:sldMk cId="3808940939" sldId="349"/>
            <ac:spMk id="103" creationId="{9D63DE26-5740-4518-960F-AB44D24EAB63}"/>
          </ac:spMkLst>
        </pc:spChg>
        <pc:spChg chg="add">
          <ac:chgData name="Lee Lee Sim" userId="17d9377e08e88ac6" providerId="Windows Live" clId="Web-{3B8FB5FC-E7C5-4653-BD58-4991CD6A2D7C}" dt="2022-02-09T03:06:53.928" v="261"/>
          <ac:spMkLst>
            <pc:docMk/>
            <pc:sldMk cId="3808940939" sldId="349"/>
            <ac:spMk id="104" creationId="{1E772779-17E0-416B-BB00-CAAF735A8E81}"/>
          </ac:spMkLst>
        </pc:spChg>
        <pc:grpChg chg="add del">
          <ac:chgData name="Lee Lee Sim" userId="17d9377e08e88ac6" providerId="Windows Live" clId="Web-{3B8FB5FC-E7C5-4653-BD58-4991CD6A2D7C}" dt="2022-02-09T03:06:53.928" v="261"/>
          <ac:grpSpMkLst>
            <pc:docMk/>
            <pc:sldMk cId="3808940939" sldId="349"/>
            <ac:grpSpMk id="44" creationId="{3D54EEE6-F9E7-4CBE-A820-AA9911D92AA0}"/>
          </ac:grpSpMkLst>
        </pc:grpChg>
        <pc:grpChg chg="add del">
          <ac:chgData name="Lee Lee Sim" userId="17d9377e08e88ac6" providerId="Windows Live" clId="Web-{3B8FB5FC-E7C5-4653-BD58-4991CD6A2D7C}" dt="2022-02-09T03:05:54.317" v="254"/>
          <ac:grpSpMkLst>
            <pc:docMk/>
            <pc:sldMk cId="3808940939" sldId="349"/>
            <ac:grpSpMk id="63" creationId="{3D54EEE6-F9E7-4CBE-A820-AA9911D92AA0}"/>
          </ac:grpSpMkLst>
        </pc:grpChg>
        <pc:grpChg chg="add del">
          <ac:chgData name="Lee Lee Sim" userId="17d9377e08e88ac6" providerId="Windows Live" clId="Web-{3B8FB5FC-E7C5-4653-BD58-4991CD6A2D7C}" dt="2022-02-09T03:06:21.037" v="256"/>
          <ac:grpSpMkLst>
            <pc:docMk/>
            <pc:sldMk cId="3808940939" sldId="349"/>
            <ac:grpSpMk id="76" creationId="{3D54EEE6-F9E7-4CBE-A820-AA9911D92AA0}"/>
          </ac:grpSpMkLst>
        </pc:grpChg>
        <pc:grpChg chg="add del">
          <ac:chgData name="Lee Lee Sim" userId="17d9377e08e88ac6" providerId="Windows Live" clId="Web-{3B8FB5FC-E7C5-4653-BD58-4991CD6A2D7C}" dt="2022-02-09T03:06:37.068" v="258"/>
          <ac:grpSpMkLst>
            <pc:docMk/>
            <pc:sldMk cId="3808940939" sldId="349"/>
            <ac:grpSpMk id="84" creationId="{421F62D5-850C-4310-A813-747E4643379A}"/>
          </ac:grpSpMkLst>
        </pc:grpChg>
        <pc:grpChg chg="add del">
          <ac:chgData name="Lee Lee Sim" userId="17d9377e08e88ac6" providerId="Windows Live" clId="Web-{3B8FB5FC-E7C5-4653-BD58-4991CD6A2D7C}" dt="2022-02-09T03:06:53.881" v="260"/>
          <ac:grpSpMkLst>
            <pc:docMk/>
            <pc:sldMk cId="3808940939" sldId="349"/>
            <ac:grpSpMk id="93" creationId="{421F62D5-850C-4310-A813-747E4643379A}"/>
          </ac:grpSpMkLst>
        </pc:grpChg>
        <pc:grpChg chg="add">
          <ac:chgData name="Lee Lee Sim" userId="17d9377e08e88ac6" providerId="Windows Live" clId="Web-{3B8FB5FC-E7C5-4653-BD58-4991CD6A2D7C}" dt="2022-02-09T03:06:53.928" v="261"/>
          <ac:grpSpMkLst>
            <pc:docMk/>
            <pc:sldMk cId="3808940939" sldId="349"/>
            <ac:grpSpMk id="101" creationId="{3D54EEE6-F9E7-4CBE-A820-AA9911D92AA0}"/>
          </ac:grpSpMkLst>
        </pc:grpChg>
        <pc:picChg chg="add mod modCrop">
          <ac:chgData name="Lee Lee Sim" userId="17d9377e08e88ac6" providerId="Windows Live" clId="Web-{3B8FB5FC-E7C5-4653-BD58-4991CD6A2D7C}" dt="2022-02-09T03:08:19.524" v="273"/>
          <ac:picMkLst>
            <pc:docMk/>
            <pc:sldMk cId="3808940939" sldId="349"/>
            <ac:picMk id="3" creationId="{96559868-D187-4192-B145-2296F176FBED}"/>
          </ac:picMkLst>
        </pc:picChg>
        <pc:picChg chg="add mod ord modCrop">
          <ac:chgData name="Lee Lee Sim" userId="17d9377e08e88ac6" providerId="Windows Live" clId="Web-{3B8FB5FC-E7C5-4653-BD58-4991CD6A2D7C}" dt="2022-02-09T03:09:05.337" v="277"/>
          <ac:picMkLst>
            <pc:docMk/>
            <pc:sldMk cId="3808940939" sldId="349"/>
            <ac:picMk id="4" creationId="{CBA95E6E-D953-47AB-A3DB-12502BE9E6CA}"/>
          </ac:picMkLst>
        </pc:picChg>
        <pc:picChg chg="del">
          <ac:chgData name="Lee Lee Sim" userId="17d9377e08e88ac6" providerId="Windows Live" clId="Web-{3B8FB5FC-E7C5-4653-BD58-4991CD6A2D7C}" dt="2022-02-09T03:04:15.769" v="244"/>
          <ac:picMkLst>
            <pc:docMk/>
            <pc:sldMk cId="3808940939" sldId="349"/>
            <ac:picMk id="5" creationId="{0D89F78A-0314-4CD7-9FDA-2897DD4C170D}"/>
          </ac:picMkLst>
        </pc:picChg>
        <pc:picChg chg="del">
          <ac:chgData name="Lee Lee Sim" userId="17d9377e08e88ac6" providerId="Windows Live" clId="Web-{3B8FB5FC-E7C5-4653-BD58-4991CD6A2D7C}" dt="2022-02-09T03:04:17.362" v="245"/>
          <ac:picMkLst>
            <pc:docMk/>
            <pc:sldMk cId="3808940939" sldId="349"/>
            <ac:picMk id="6" creationId="{A9DB792C-5C5C-4C0A-AC1F-2B7FF6225982}"/>
          </ac:picMkLst>
        </pc:picChg>
        <pc:picChg chg="del">
          <ac:chgData name="Lee Lee Sim" userId="17d9377e08e88ac6" providerId="Windows Live" clId="Web-{3B8FB5FC-E7C5-4653-BD58-4991CD6A2D7C}" dt="2022-02-09T03:04:18.925" v="246"/>
          <ac:picMkLst>
            <pc:docMk/>
            <pc:sldMk cId="3808940939" sldId="349"/>
            <ac:picMk id="8" creationId="{EA227AF1-F52F-4CEB-B7AD-A03076CCB31B}"/>
          </ac:picMkLst>
        </pc:picChg>
        <pc:picChg chg="del">
          <ac:chgData name="Lee Lee Sim" userId="17d9377e08e88ac6" providerId="Windows Live" clId="Web-{3B8FB5FC-E7C5-4653-BD58-4991CD6A2D7C}" dt="2022-02-09T03:04:20.550" v="247"/>
          <ac:picMkLst>
            <pc:docMk/>
            <pc:sldMk cId="3808940939" sldId="349"/>
            <ac:picMk id="11" creationId="{3CB1BB48-9265-425D-BA76-FF5D7E462DC2}"/>
          </ac:picMkLst>
        </pc:picChg>
        <pc:picChg chg="del">
          <ac:chgData name="Lee Lee Sim" userId="17d9377e08e88ac6" providerId="Windows Live" clId="Web-{3B8FB5FC-E7C5-4653-BD58-4991CD6A2D7C}" dt="2022-02-09T03:04:08.956" v="243"/>
          <ac:picMkLst>
            <pc:docMk/>
            <pc:sldMk cId="3808940939" sldId="349"/>
            <ac:picMk id="13" creationId="{DD76E40F-FBE7-4B11-8CB0-910EA4D4DDDA}"/>
          </ac:picMkLst>
        </pc:picChg>
        <pc:picChg chg="del">
          <ac:chgData name="Lee Lee Sim" userId="17d9377e08e88ac6" providerId="Windows Live" clId="Web-{3B8FB5FC-E7C5-4653-BD58-4991CD6A2D7C}" dt="2022-02-09T03:04:08.956" v="242"/>
          <ac:picMkLst>
            <pc:docMk/>
            <pc:sldMk cId="3808940939" sldId="349"/>
            <ac:picMk id="15" creationId="{670C4DED-03DE-4AC6-89FE-AAC46FD6F6DC}"/>
          </ac:picMkLst>
        </pc:picChg>
        <pc:picChg chg="del">
          <ac:chgData name="Lee Lee Sim" userId="17d9377e08e88ac6" providerId="Windows Live" clId="Web-{3B8FB5FC-E7C5-4653-BD58-4991CD6A2D7C}" dt="2022-02-09T03:04:08.956" v="241"/>
          <ac:picMkLst>
            <pc:docMk/>
            <pc:sldMk cId="3808940939" sldId="349"/>
            <ac:picMk id="17" creationId="{A94F5D8A-AA35-4D58-9FEB-3DBF39B90423}"/>
          </ac:picMkLst>
        </pc:picChg>
      </pc:sldChg>
      <pc:sldChg chg="addSp delSp modSp add ord replId">
        <pc:chgData name="Lee Lee Sim" userId="17d9377e08e88ac6" providerId="Windows Live" clId="Web-{3B8FB5FC-E7C5-4653-BD58-4991CD6A2D7C}" dt="2022-02-09T03:29:59.519" v="318"/>
        <pc:sldMkLst>
          <pc:docMk/>
          <pc:sldMk cId="2623933385" sldId="350"/>
        </pc:sldMkLst>
        <pc:spChg chg="add del">
          <ac:chgData name="Lee Lee Sim" userId="17d9377e08e88ac6" providerId="Windows Live" clId="Web-{3B8FB5FC-E7C5-4653-BD58-4991CD6A2D7C}" dt="2022-02-09T03:29:59.519" v="318"/>
          <ac:spMkLst>
            <pc:docMk/>
            <pc:sldMk cId="2623933385" sldId="350"/>
            <ac:spMk id="2" creationId="{2F9F8EEE-53F9-4C3C-9CC1-BBDC1999719B}"/>
          </ac:spMkLst>
        </pc:spChg>
        <pc:spChg chg="mod">
          <ac:chgData name="Lee Lee Sim" userId="17d9377e08e88ac6" providerId="Windows Live" clId="Web-{3B8FB5FC-E7C5-4653-BD58-4991CD6A2D7C}" dt="2022-02-09T03:29:57.081" v="316" actId="20577"/>
          <ac:spMkLst>
            <pc:docMk/>
            <pc:sldMk cId="2623933385" sldId="350"/>
            <ac:spMk id="16" creationId="{B3D93280-8463-4DAD-888C-6991FD14961C}"/>
          </ac:spMkLst>
        </pc:spChg>
        <pc:picChg chg="add del">
          <ac:chgData name="Lee Lee Sim" userId="17d9377e08e88ac6" providerId="Windows Live" clId="Web-{3B8FB5FC-E7C5-4653-BD58-4991CD6A2D7C}" dt="2022-02-09T03:29:57.956" v="317"/>
          <ac:picMkLst>
            <pc:docMk/>
            <pc:sldMk cId="2623933385" sldId="350"/>
            <ac:picMk id="3" creationId="{25C1E3BE-EDD9-4EEC-AC72-FC8E97DE123E}"/>
          </ac:picMkLst>
        </pc:picChg>
      </pc:sldChg>
      <pc:sldChg chg="addSp delSp modSp add replId">
        <pc:chgData name="Lee Lee Sim" userId="17d9377e08e88ac6" providerId="Windows Live" clId="Web-{3B8FB5FC-E7C5-4653-BD58-4991CD6A2D7C}" dt="2022-02-09T03:40:58.798" v="373" actId="1076"/>
        <pc:sldMkLst>
          <pc:docMk/>
          <pc:sldMk cId="3726734954" sldId="351"/>
        </pc:sldMkLst>
        <pc:spChg chg="del mod">
          <ac:chgData name="Lee Lee Sim" userId="17d9377e08e88ac6" providerId="Windows Live" clId="Web-{3B8FB5FC-E7C5-4653-BD58-4991CD6A2D7C}" dt="2022-02-09T03:25:15.341" v="285"/>
          <ac:spMkLst>
            <pc:docMk/>
            <pc:sldMk cId="3726734954" sldId="351"/>
            <ac:spMk id="2" creationId="{2F9F8EEE-53F9-4C3C-9CC1-BBDC1999719B}"/>
          </ac:spMkLst>
        </pc:spChg>
        <pc:spChg chg="mod">
          <ac:chgData name="Lee Lee Sim" userId="17d9377e08e88ac6" providerId="Windows Live" clId="Web-{3B8FB5FC-E7C5-4653-BD58-4991CD6A2D7C}" dt="2022-02-09T03:26:43.046" v="310" actId="20577"/>
          <ac:spMkLst>
            <pc:docMk/>
            <pc:sldMk cId="3726734954" sldId="351"/>
            <ac:spMk id="14" creationId="{AA938981-F8F8-47DC-A0D3-14B32DF7FF8A}"/>
          </ac:spMkLst>
        </pc:spChg>
        <pc:spChg chg="mod">
          <ac:chgData name="Lee Lee Sim" userId="17d9377e08e88ac6" providerId="Windows Live" clId="Web-{3B8FB5FC-E7C5-4653-BD58-4991CD6A2D7C}" dt="2022-02-09T03:25:26.138" v="289" actId="20577"/>
          <ac:spMkLst>
            <pc:docMk/>
            <pc:sldMk cId="3726734954" sldId="351"/>
            <ac:spMk id="16" creationId="{B3D93280-8463-4DAD-888C-6991FD14961C}"/>
          </ac:spMkLst>
        </pc:spChg>
        <pc:picChg chg="del">
          <ac:chgData name="Lee Lee Sim" userId="17d9377e08e88ac6" providerId="Windows Live" clId="Web-{3B8FB5FC-E7C5-4653-BD58-4991CD6A2D7C}" dt="2022-02-09T03:25:19.654" v="286"/>
          <ac:picMkLst>
            <pc:docMk/>
            <pc:sldMk cId="3726734954" sldId="351"/>
            <ac:picMk id="3" creationId="{25C1E3BE-EDD9-4EEC-AC72-FC8E97DE123E}"/>
          </ac:picMkLst>
        </pc:picChg>
        <pc:picChg chg="add mod">
          <ac:chgData name="Lee Lee Sim" userId="17d9377e08e88ac6" providerId="Windows Live" clId="Web-{3B8FB5FC-E7C5-4653-BD58-4991CD6A2D7C}" dt="2022-02-09T03:40:58.798" v="373" actId="1076"/>
          <ac:picMkLst>
            <pc:docMk/>
            <pc:sldMk cId="3726734954" sldId="351"/>
            <ac:picMk id="4" creationId="{637FB1EE-9032-4DC1-9320-06BF99A96128}"/>
          </ac:picMkLst>
        </pc:picChg>
      </pc:sldChg>
      <pc:sldChg chg="addSp delSp modSp add del mod ord replId setBg setClrOvrMap">
        <pc:chgData name="Lee Lee Sim" userId="17d9377e08e88ac6" providerId="Windows Live" clId="Web-{3B8FB5FC-E7C5-4653-BD58-4991CD6A2D7C}" dt="2022-02-09T04:13:53.737" v="437"/>
        <pc:sldMkLst>
          <pc:docMk/>
          <pc:sldMk cId="67743066" sldId="352"/>
        </pc:sldMkLst>
        <pc:spChg chg="mod ord">
          <ac:chgData name="Lee Lee Sim" userId="17d9377e08e88ac6" providerId="Windows Live" clId="Web-{3B8FB5FC-E7C5-4653-BD58-4991CD6A2D7C}" dt="2022-02-09T04:13:33.658" v="436"/>
          <ac:spMkLst>
            <pc:docMk/>
            <pc:sldMk cId="67743066" sldId="352"/>
            <ac:spMk id="2" creationId="{1E27338B-6F24-4257-A5CD-3DF489445425}"/>
          </ac:spMkLst>
        </pc:spChg>
        <pc:spChg chg="add del mod">
          <ac:chgData name="Lee Lee Sim" userId="17d9377e08e88ac6" providerId="Windows Live" clId="Web-{3B8FB5FC-E7C5-4653-BD58-4991CD6A2D7C}" dt="2022-02-09T04:13:19.408" v="433"/>
          <ac:spMkLst>
            <pc:docMk/>
            <pc:sldMk cId="67743066" sldId="352"/>
            <ac:spMk id="9" creationId="{590F5336-7AB3-4987-944C-5A114DFCFC70}"/>
          </ac:spMkLst>
        </pc:spChg>
        <pc:spChg chg="del">
          <ac:chgData name="Lee Lee Sim" userId="17d9377e08e88ac6" providerId="Windows Live" clId="Web-{3B8FB5FC-E7C5-4653-BD58-4991CD6A2D7C}" dt="2022-02-09T04:09:45.513" v="397"/>
          <ac:spMkLst>
            <pc:docMk/>
            <pc:sldMk cId="67743066" sldId="352"/>
            <ac:spMk id="25" creationId="{E009DD9B-5EE2-4C0D-8B2B-351C8C102205}"/>
          </ac:spMkLst>
        </pc:spChg>
        <pc:spChg chg="del">
          <ac:chgData name="Lee Lee Sim" userId="17d9377e08e88ac6" providerId="Windows Live" clId="Web-{3B8FB5FC-E7C5-4653-BD58-4991CD6A2D7C}" dt="2022-02-09T04:09:45.513" v="397"/>
          <ac:spMkLst>
            <pc:docMk/>
            <pc:sldMk cId="67743066" sldId="352"/>
            <ac:spMk id="26" creationId="{E720DB99-7745-4E75-9D96-AAB6D55C531E}"/>
          </ac:spMkLst>
        </pc:spChg>
        <pc:spChg chg="del">
          <ac:chgData name="Lee Lee Sim" userId="17d9377e08e88ac6" providerId="Windows Live" clId="Web-{3B8FB5FC-E7C5-4653-BD58-4991CD6A2D7C}" dt="2022-02-09T04:09:45.513" v="397"/>
          <ac:spMkLst>
            <pc:docMk/>
            <pc:sldMk cId="67743066" sldId="352"/>
            <ac:spMk id="27" creationId="{D68803C4-E159-4360-B7BB-74205C8F782D}"/>
          </ac:spMkLst>
        </pc:spChg>
        <pc:spChg chg="del">
          <ac:chgData name="Lee Lee Sim" userId="17d9377e08e88ac6" providerId="Windows Live" clId="Web-{3B8FB5FC-E7C5-4653-BD58-4991CD6A2D7C}" dt="2022-02-09T04:09:45.513" v="397"/>
          <ac:spMkLst>
            <pc:docMk/>
            <pc:sldMk cId="67743066" sldId="352"/>
            <ac:spMk id="29" creationId="{504B0465-3B07-49BF-BEA7-D81476246293}"/>
          </ac:spMkLst>
        </pc:spChg>
        <pc:spChg chg="del">
          <ac:chgData name="Lee Lee Sim" userId="17d9377e08e88ac6" providerId="Windows Live" clId="Web-{3B8FB5FC-E7C5-4653-BD58-4991CD6A2D7C}" dt="2022-02-09T04:09:45.513" v="397"/>
          <ac:spMkLst>
            <pc:docMk/>
            <pc:sldMk cId="67743066" sldId="352"/>
            <ac:spMk id="31" creationId="{49B7FFA5-14CB-4A4F-9BCC-CA3AA5D9D276}"/>
          </ac:spMkLst>
        </pc:spChg>
        <pc:spChg chg="del">
          <ac:chgData name="Lee Lee Sim" userId="17d9377e08e88ac6" providerId="Windows Live" clId="Web-{3B8FB5FC-E7C5-4653-BD58-4991CD6A2D7C}" dt="2022-02-09T04:09:45.513" v="397"/>
          <ac:spMkLst>
            <pc:docMk/>
            <pc:sldMk cId="67743066" sldId="352"/>
            <ac:spMk id="33" creationId="{04E48745-7512-4EC2-9E20-9092D12150CA}"/>
          </ac:spMkLst>
        </pc:spChg>
        <pc:spChg chg="add del">
          <ac:chgData name="Lee Lee Sim" userId="17d9377e08e88ac6" providerId="Windows Live" clId="Web-{3B8FB5FC-E7C5-4653-BD58-4991CD6A2D7C}" dt="2022-02-09T04:12:03.453" v="418"/>
          <ac:spMkLst>
            <pc:docMk/>
            <pc:sldMk cId="67743066" sldId="352"/>
            <ac:spMk id="38" creationId="{55C6FAD9-E47F-4B85-A4F9-01141E66B29B}"/>
          </ac:spMkLst>
        </pc:spChg>
        <pc:spChg chg="add del">
          <ac:chgData name="Lee Lee Sim" userId="17d9377e08e88ac6" providerId="Windows Live" clId="Web-{3B8FB5FC-E7C5-4653-BD58-4991CD6A2D7C}" dt="2022-02-09T04:12:03.453" v="418"/>
          <ac:spMkLst>
            <pc:docMk/>
            <pc:sldMk cId="67743066" sldId="352"/>
            <ac:spMk id="40" creationId="{25B4D5C2-119A-4EDD-B133-0AB95E13B551}"/>
          </ac:spMkLst>
        </pc:spChg>
        <pc:spChg chg="add del">
          <ac:chgData name="Lee Lee Sim" userId="17d9377e08e88ac6" providerId="Windows Live" clId="Web-{3B8FB5FC-E7C5-4653-BD58-4991CD6A2D7C}" dt="2022-02-09T04:12:03.453" v="418"/>
          <ac:spMkLst>
            <pc:docMk/>
            <pc:sldMk cId="67743066" sldId="352"/>
            <ac:spMk id="42" creationId="{9156409A-DE97-4AEE-9F01-B945ED0FE5F6}"/>
          </ac:spMkLst>
        </pc:spChg>
        <pc:spChg chg="add del">
          <ac:chgData name="Lee Lee Sim" userId="17d9377e08e88ac6" providerId="Windows Live" clId="Web-{3B8FB5FC-E7C5-4653-BD58-4991CD6A2D7C}" dt="2022-02-09T04:12:03.453" v="418"/>
          <ac:spMkLst>
            <pc:docMk/>
            <pc:sldMk cId="67743066" sldId="352"/>
            <ac:spMk id="48" creationId="{8189E48F-5721-4129-82FB-FD03D3B2303C}"/>
          </ac:spMkLst>
        </pc:spChg>
        <pc:spChg chg="add del">
          <ac:chgData name="Lee Lee Sim" userId="17d9377e08e88ac6" providerId="Windows Live" clId="Web-{3B8FB5FC-E7C5-4653-BD58-4991CD6A2D7C}" dt="2022-02-09T04:12:03.453" v="418"/>
          <ac:spMkLst>
            <pc:docMk/>
            <pc:sldMk cId="67743066" sldId="352"/>
            <ac:spMk id="50" creationId="{9D63DE26-5740-4518-960F-AB44D24EAB63}"/>
          </ac:spMkLst>
        </pc:spChg>
        <pc:spChg chg="add del">
          <ac:chgData name="Lee Lee Sim" userId="17d9377e08e88ac6" providerId="Windows Live" clId="Web-{3B8FB5FC-E7C5-4653-BD58-4991CD6A2D7C}" dt="2022-02-09T04:12:03.453" v="418"/>
          <ac:spMkLst>
            <pc:docMk/>
            <pc:sldMk cId="67743066" sldId="352"/>
            <ac:spMk id="52" creationId="{1E772779-17E0-416B-BB00-CAAF735A8E81}"/>
          </ac:spMkLst>
        </pc:spChg>
        <pc:spChg chg="add del">
          <ac:chgData name="Lee Lee Sim" userId="17d9377e08e88ac6" providerId="Windows Live" clId="Web-{3B8FB5FC-E7C5-4653-BD58-4991CD6A2D7C}" dt="2022-02-09T04:11:17.499" v="411"/>
          <ac:spMkLst>
            <pc:docMk/>
            <pc:sldMk cId="67743066" sldId="352"/>
            <ac:spMk id="57" creationId="{501EBB4D-E42B-468D-B801-D16CF43ECBD2}"/>
          </ac:spMkLst>
        </pc:spChg>
        <pc:spChg chg="add del">
          <ac:chgData name="Lee Lee Sim" userId="17d9377e08e88ac6" providerId="Windows Live" clId="Web-{3B8FB5FC-E7C5-4653-BD58-4991CD6A2D7C}" dt="2022-02-09T04:11:17.499" v="411"/>
          <ac:spMkLst>
            <pc:docMk/>
            <pc:sldMk cId="67743066" sldId="352"/>
            <ac:spMk id="59" creationId="{A7FBF63C-B061-4F66-8609-FED8EFFDAFE7}"/>
          </ac:spMkLst>
        </pc:spChg>
        <pc:spChg chg="add del">
          <ac:chgData name="Lee Lee Sim" userId="17d9377e08e88ac6" providerId="Windows Live" clId="Web-{3B8FB5FC-E7C5-4653-BD58-4991CD6A2D7C}" dt="2022-02-09T04:11:17.499" v="411"/>
          <ac:spMkLst>
            <pc:docMk/>
            <pc:sldMk cId="67743066" sldId="352"/>
            <ac:spMk id="61" creationId="{D893CC27-5C56-4F6F-9B94-413AE08B922C}"/>
          </ac:spMkLst>
        </pc:spChg>
        <pc:spChg chg="add del">
          <ac:chgData name="Lee Lee Sim" userId="17d9377e08e88ac6" providerId="Windows Live" clId="Web-{3B8FB5FC-E7C5-4653-BD58-4991CD6A2D7C}" dt="2022-02-09T04:11:17.499" v="411"/>
          <ac:spMkLst>
            <pc:docMk/>
            <pc:sldMk cId="67743066" sldId="352"/>
            <ac:spMk id="67" creationId="{79A76B16-3D94-4E0A-BDAB-469A55D47D64}"/>
          </ac:spMkLst>
        </pc:spChg>
        <pc:spChg chg="add del">
          <ac:chgData name="Lee Lee Sim" userId="17d9377e08e88ac6" providerId="Windows Live" clId="Web-{3B8FB5FC-E7C5-4653-BD58-4991CD6A2D7C}" dt="2022-02-09T04:11:17.499" v="411"/>
          <ac:spMkLst>
            <pc:docMk/>
            <pc:sldMk cId="67743066" sldId="352"/>
            <ac:spMk id="69" creationId="{97116258-44FA-4FC2-99D1-52CCB536E897}"/>
          </ac:spMkLst>
        </pc:spChg>
        <pc:spChg chg="add del">
          <ac:chgData name="Lee Lee Sim" userId="17d9377e08e88ac6" providerId="Windows Live" clId="Web-{3B8FB5FC-E7C5-4653-BD58-4991CD6A2D7C}" dt="2022-02-09T04:11:17.499" v="411"/>
          <ac:spMkLst>
            <pc:docMk/>
            <pc:sldMk cId="67743066" sldId="352"/>
            <ac:spMk id="71" creationId="{73DC887C-A645-4B67-AFCC-7596D232FC74}"/>
          </ac:spMkLst>
        </pc:spChg>
        <pc:spChg chg="add del">
          <ac:chgData name="Lee Lee Sim" userId="17d9377e08e88ac6" providerId="Windows Live" clId="Web-{3B8FB5FC-E7C5-4653-BD58-4991CD6A2D7C}" dt="2022-02-09T04:11:23.640" v="413"/>
          <ac:spMkLst>
            <pc:docMk/>
            <pc:sldMk cId="67743066" sldId="352"/>
            <ac:spMk id="73" creationId="{55C6FAD9-E47F-4B85-A4F9-01141E66B29B}"/>
          </ac:spMkLst>
        </pc:spChg>
        <pc:spChg chg="add del">
          <ac:chgData name="Lee Lee Sim" userId="17d9377e08e88ac6" providerId="Windows Live" clId="Web-{3B8FB5FC-E7C5-4653-BD58-4991CD6A2D7C}" dt="2022-02-09T04:11:23.640" v="413"/>
          <ac:spMkLst>
            <pc:docMk/>
            <pc:sldMk cId="67743066" sldId="352"/>
            <ac:spMk id="74" creationId="{25B4D5C2-119A-4EDD-B133-0AB95E13B551}"/>
          </ac:spMkLst>
        </pc:spChg>
        <pc:spChg chg="add del">
          <ac:chgData name="Lee Lee Sim" userId="17d9377e08e88ac6" providerId="Windows Live" clId="Web-{3B8FB5FC-E7C5-4653-BD58-4991CD6A2D7C}" dt="2022-02-09T04:11:23.640" v="413"/>
          <ac:spMkLst>
            <pc:docMk/>
            <pc:sldMk cId="67743066" sldId="352"/>
            <ac:spMk id="75" creationId="{9156409A-DE97-4AEE-9F01-B945ED0FE5F6}"/>
          </ac:spMkLst>
        </pc:spChg>
        <pc:spChg chg="add del">
          <ac:chgData name="Lee Lee Sim" userId="17d9377e08e88ac6" providerId="Windows Live" clId="Web-{3B8FB5FC-E7C5-4653-BD58-4991CD6A2D7C}" dt="2022-02-09T04:11:23.640" v="413"/>
          <ac:spMkLst>
            <pc:docMk/>
            <pc:sldMk cId="67743066" sldId="352"/>
            <ac:spMk id="77" creationId="{47D2AB5D-C277-42B8-BB98-9E46DDEDE916}"/>
          </ac:spMkLst>
        </pc:spChg>
        <pc:spChg chg="add del">
          <ac:chgData name="Lee Lee Sim" userId="17d9377e08e88ac6" providerId="Windows Live" clId="Web-{3B8FB5FC-E7C5-4653-BD58-4991CD6A2D7C}" dt="2022-02-09T04:11:23.640" v="413"/>
          <ac:spMkLst>
            <pc:docMk/>
            <pc:sldMk cId="67743066" sldId="352"/>
            <ac:spMk id="78" creationId="{2ACA7927-54AC-493A-8A28-06A434EA595F}"/>
          </ac:spMkLst>
        </pc:spChg>
        <pc:spChg chg="add del">
          <ac:chgData name="Lee Lee Sim" userId="17d9377e08e88ac6" providerId="Windows Live" clId="Web-{3B8FB5FC-E7C5-4653-BD58-4991CD6A2D7C}" dt="2022-02-09T04:11:23.640" v="413"/>
          <ac:spMkLst>
            <pc:docMk/>
            <pc:sldMk cId="67743066" sldId="352"/>
            <ac:spMk id="79" creationId="{C134E366-D7CA-49EE-AAEA-10BF4815C1A2}"/>
          </ac:spMkLst>
        </pc:spChg>
        <pc:spChg chg="add del">
          <ac:chgData name="Lee Lee Sim" userId="17d9377e08e88ac6" providerId="Windows Live" clId="Web-{3B8FB5FC-E7C5-4653-BD58-4991CD6A2D7C}" dt="2022-02-09T04:11:54.844" v="415"/>
          <ac:spMkLst>
            <pc:docMk/>
            <pc:sldMk cId="67743066" sldId="352"/>
            <ac:spMk id="81" creationId="{55C6FAD9-E47F-4B85-A4F9-01141E66B29B}"/>
          </ac:spMkLst>
        </pc:spChg>
        <pc:spChg chg="add del">
          <ac:chgData name="Lee Lee Sim" userId="17d9377e08e88ac6" providerId="Windows Live" clId="Web-{3B8FB5FC-E7C5-4653-BD58-4991CD6A2D7C}" dt="2022-02-09T04:11:54.844" v="415"/>
          <ac:spMkLst>
            <pc:docMk/>
            <pc:sldMk cId="67743066" sldId="352"/>
            <ac:spMk id="82" creationId="{25B4D5C2-119A-4EDD-B133-0AB95E13B551}"/>
          </ac:spMkLst>
        </pc:spChg>
        <pc:spChg chg="add del">
          <ac:chgData name="Lee Lee Sim" userId="17d9377e08e88ac6" providerId="Windows Live" clId="Web-{3B8FB5FC-E7C5-4653-BD58-4991CD6A2D7C}" dt="2022-02-09T04:11:54.844" v="415"/>
          <ac:spMkLst>
            <pc:docMk/>
            <pc:sldMk cId="67743066" sldId="352"/>
            <ac:spMk id="83" creationId="{9156409A-DE97-4AEE-9F01-B945ED0FE5F6}"/>
          </ac:spMkLst>
        </pc:spChg>
        <pc:spChg chg="add del">
          <ac:chgData name="Lee Lee Sim" userId="17d9377e08e88ac6" providerId="Windows Live" clId="Web-{3B8FB5FC-E7C5-4653-BD58-4991CD6A2D7C}" dt="2022-02-09T04:11:54.844" v="415"/>
          <ac:spMkLst>
            <pc:docMk/>
            <pc:sldMk cId="67743066" sldId="352"/>
            <ac:spMk id="85" creationId="{2A0E4E09-FC02-4ADC-951A-3FFA90B6FE39}"/>
          </ac:spMkLst>
        </pc:spChg>
        <pc:spChg chg="add del">
          <ac:chgData name="Lee Lee Sim" userId="17d9377e08e88ac6" providerId="Windows Live" clId="Web-{3B8FB5FC-E7C5-4653-BD58-4991CD6A2D7C}" dt="2022-02-09T04:11:54.844" v="415"/>
          <ac:spMkLst>
            <pc:docMk/>
            <pc:sldMk cId="67743066" sldId="352"/>
            <ac:spMk id="86" creationId="{F6A67491-8DC4-4A39-8A37-58B2F086343B}"/>
          </ac:spMkLst>
        </pc:spChg>
        <pc:spChg chg="add del">
          <ac:chgData name="Lee Lee Sim" userId="17d9377e08e88ac6" providerId="Windows Live" clId="Web-{3B8FB5FC-E7C5-4653-BD58-4991CD6A2D7C}" dt="2022-02-09T04:11:54.844" v="415"/>
          <ac:spMkLst>
            <pc:docMk/>
            <pc:sldMk cId="67743066" sldId="352"/>
            <ac:spMk id="87" creationId="{9453FF84-60C1-4EA8-B49B-1B8C2D0C589F}"/>
          </ac:spMkLst>
        </pc:spChg>
        <pc:spChg chg="add del">
          <ac:chgData name="Lee Lee Sim" userId="17d9377e08e88ac6" providerId="Windows Live" clId="Web-{3B8FB5FC-E7C5-4653-BD58-4991CD6A2D7C}" dt="2022-02-09T04:12:03.313" v="417"/>
          <ac:spMkLst>
            <pc:docMk/>
            <pc:sldMk cId="67743066" sldId="352"/>
            <ac:spMk id="89" creationId="{501EBB4D-E42B-468D-B801-D16CF43ECBD2}"/>
          </ac:spMkLst>
        </pc:spChg>
        <pc:spChg chg="add del">
          <ac:chgData name="Lee Lee Sim" userId="17d9377e08e88ac6" providerId="Windows Live" clId="Web-{3B8FB5FC-E7C5-4653-BD58-4991CD6A2D7C}" dt="2022-02-09T04:12:03.313" v="417"/>
          <ac:spMkLst>
            <pc:docMk/>
            <pc:sldMk cId="67743066" sldId="352"/>
            <ac:spMk id="90" creationId="{A7FBF63C-B061-4F66-8609-FED8EFFDAFE7}"/>
          </ac:spMkLst>
        </pc:spChg>
        <pc:spChg chg="add del">
          <ac:chgData name="Lee Lee Sim" userId="17d9377e08e88ac6" providerId="Windows Live" clId="Web-{3B8FB5FC-E7C5-4653-BD58-4991CD6A2D7C}" dt="2022-02-09T04:12:03.313" v="417"/>
          <ac:spMkLst>
            <pc:docMk/>
            <pc:sldMk cId="67743066" sldId="352"/>
            <ac:spMk id="91" creationId="{D893CC27-5C56-4F6F-9B94-413AE08B922C}"/>
          </ac:spMkLst>
        </pc:spChg>
        <pc:spChg chg="add del">
          <ac:chgData name="Lee Lee Sim" userId="17d9377e08e88ac6" providerId="Windows Live" clId="Web-{3B8FB5FC-E7C5-4653-BD58-4991CD6A2D7C}" dt="2022-02-09T04:12:03.313" v="417"/>
          <ac:spMkLst>
            <pc:docMk/>
            <pc:sldMk cId="67743066" sldId="352"/>
            <ac:spMk id="93" creationId="{5DD7BD75-D2AC-4A57-ADE8-B3585815644A}"/>
          </ac:spMkLst>
        </pc:spChg>
        <pc:spChg chg="add del">
          <ac:chgData name="Lee Lee Sim" userId="17d9377e08e88ac6" providerId="Windows Live" clId="Web-{3B8FB5FC-E7C5-4653-BD58-4991CD6A2D7C}" dt="2022-02-09T04:12:03.313" v="417"/>
          <ac:spMkLst>
            <pc:docMk/>
            <pc:sldMk cId="67743066" sldId="352"/>
            <ac:spMk id="94" creationId="{3B23B577-DD16-4E0F-9C77-BBFA5C10722F}"/>
          </ac:spMkLst>
        </pc:spChg>
        <pc:spChg chg="add del">
          <ac:chgData name="Lee Lee Sim" userId="17d9377e08e88ac6" providerId="Windows Live" clId="Web-{3B8FB5FC-E7C5-4653-BD58-4991CD6A2D7C}" dt="2022-02-09T04:12:03.313" v="417"/>
          <ac:spMkLst>
            <pc:docMk/>
            <pc:sldMk cId="67743066" sldId="352"/>
            <ac:spMk id="95" creationId="{E15338D7-B4A6-44AC-973A-1F29C01FA66C}"/>
          </ac:spMkLst>
        </pc:spChg>
        <pc:spChg chg="add del">
          <ac:chgData name="Lee Lee Sim" userId="17d9377e08e88ac6" providerId="Windows Live" clId="Web-{3B8FB5FC-E7C5-4653-BD58-4991CD6A2D7C}" dt="2022-02-09T04:12:03.313" v="417"/>
          <ac:spMkLst>
            <pc:docMk/>
            <pc:sldMk cId="67743066" sldId="352"/>
            <ac:spMk id="96" creationId="{DDB46CA0-FAD2-42E6-B1AC-5356E01A80F5}"/>
          </ac:spMkLst>
        </pc:spChg>
        <pc:spChg chg="add del">
          <ac:chgData name="Lee Lee Sim" userId="17d9377e08e88ac6" providerId="Windows Live" clId="Web-{3B8FB5FC-E7C5-4653-BD58-4991CD6A2D7C}" dt="2022-02-09T04:12:19.719" v="423"/>
          <ac:spMkLst>
            <pc:docMk/>
            <pc:sldMk cId="67743066" sldId="352"/>
            <ac:spMk id="101" creationId="{DCC0DCE3-8753-43BB-86D2-6452D91E4179}"/>
          </ac:spMkLst>
        </pc:spChg>
        <pc:spChg chg="add del">
          <ac:chgData name="Lee Lee Sim" userId="17d9377e08e88ac6" providerId="Windows Live" clId="Web-{3B8FB5FC-E7C5-4653-BD58-4991CD6A2D7C}" dt="2022-02-09T04:12:19.719" v="423"/>
          <ac:spMkLst>
            <pc:docMk/>
            <pc:sldMk cId="67743066" sldId="352"/>
            <ac:spMk id="102" creationId="{D28BC7A6-65CA-4655-8641-7BDE9699BF93}"/>
          </ac:spMkLst>
        </pc:spChg>
        <pc:spChg chg="add del">
          <ac:chgData name="Lee Lee Sim" userId="17d9377e08e88ac6" providerId="Windows Live" clId="Web-{3B8FB5FC-E7C5-4653-BD58-4991CD6A2D7C}" dt="2022-02-09T04:12:19.719" v="423"/>
          <ac:spMkLst>
            <pc:docMk/>
            <pc:sldMk cId="67743066" sldId="352"/>
            <ac:spMk id="103" creationId="{58755CF4-45A8-4971-A14E-D6DE02B48273}"/>
          </ac:spMkLst>
        </pc:spChg>
        <pc:spChg chg="add del">
          <ac:chgData name="Lee Lee Sim" userId="17d9377e08e88ac6" providerId="Windows Live" clId="Web-{3B8FB5FC-E7C5-4653-BD58-4991CD6A2D7C}" dt="2022-02-09T04:12:19.719" v="423"/>
          <ac:spMkLst>
            <pc:docMk/>
            <pc:sldMk cId="67743066" sldId="352"/>
            <ac:spMk id="105" creationId="{472095BC-C06B-45BD-A206-0F75C6A4A963}"/>
          </ac:spMkLst>
        </pc:spChg>
        <pc:spChg chg="add del">
          <ac:chgData name="Lee Lee Sim" userId="17d9377e08e88ac6" providerId="Windows Live" clId="Web-{3B8FB5FC-E7C5-4653-BD58-4991CD6A2D7C}" dt="2022-02-09T04:12:19.719" v="423"/>
          <ac:spMkLst>
            <pc:docMk/>
            <pc:sldMk cId="67743066" sldId="352"/>
            <ac:spMk id="106" creationId="{93DBA412-8084-461A-9B2F-284ED45FA4F0}"/>
          </ac:spMkLst>
        </pc:spChg>
        <pc:spChg chg="add del">
          <ac:chgData name="Lee Lee Sim" userId="17d9377e08e88ac6" providerId="Windows Live" clId="Web-{3B8FB5FC-E7C5-4653-BD58-4991CD6A2D7C}" dt="2022-02-09T04:12:19.719" v="423"/>
          <ac:spMkLst>
            <pc:docMk/>
            <pc:sldMk cId="67743066" sldId="352"/>
            <ac:spMk id="107" creationId="{4D40AAF3-394B-453B-8AF1-B796F8F9F977}"/>
          </ac:spMkLst>
        </pc:spChg>
        <pc:spChg chg="add del">
          <ac:chgData name="Lee Lee Sim" userId="17d9377e08e88ac6" providerId="Windows Live" clId="Web-{3B8FB5FC-E7C5-4653-BD58-4991CD6A2D7C}" dt="2022-02-09T04:12:19.719" v="423"/>
          <ac:spMkLst>
            <pc:docMk/>
            <pc:sldMk cId="67743066" sldId="352"/>
            <ac:spMk id="108" creationId="{A4D0672D-43C7-420C-A186-48122D7CD59D}"/>
          </ac:spMkLst>
        </pc:spChg>
        <pc:spChg chg="add del">
          <ac:chgData name="Lee Lee Sim" userId="17d9377e08e88ac6" providerId="Windows Live" clId="Web-{3B8FB5FC-E7C5-4653-BD58-4991CD6A2D7C}" dt="2022-02-09T04:13:33.502" v="435"/>
          <ac:spMkLst>
            <pc:docMk/>
            <pc:sldMk cId="67743066" sldId="352"/>
            <ac:spMk id="109" creationId="{D893CC27-5C56-4F6F-9B94-413AE08B922C}"/>
          </ac:spMkLst>
        </pc:spChg>
        <pc:spChg chg="add del">
          <ac:chgData name="Lee Lee Sim" userId="17d9377e08e88ac6" providerId="Windows Live" clId="Web-{3B8FB5FC-E7C5-4653-BD58-4991CD6A2D7C}" dt="2022-02-09T04:13:06.033" v="432"/>
          <ac:spMkLst>
            <pc:docMk/>
            <pc:sldMk cId="67743066" sldId="352"/>
            <ac:spMk id="113" creationId="{501EBB4D-E42B-468D-B801-D16CF43ECBD2}"/>
          </ac:spMkLst>
        </pc:spChg>
        <pc:spChg chg="add del">
          <ac:chgData name="Lee Lee Sim" userId="17d9377e08e88ac6" providerId="Windows Live" clId="Web-{3B8FB5FC-E7C5-4653-BD58-4991CD6A2D7C}" dt="2022-02-09T04:13:06.033" v="432"/>
          <ac:spMkLst>
            <pc:docMk/>
            <pc:sldMk cId="67743066" sldId="352"/>
            <ac:spMk id="115" creationId="{A7FBF63C-B061-4F66-8609-FED8EFFDAFE7}"/>
          </ac:spMkLst>
        </pc:spChg>
        <pc:spChg chg="add del">
          <ac:chgData name="Lee Lee Sim" userId="17d9377e08e88ac6" providerId="Windows Live" clId="Web-{3B8FB5FC-E7C5-4653-BD58-4991CD6A2D7C}" dt="2022-02-09T04:13:06.033" v="432"/>
          <ac:spMkLst>
            <pc:docMk/>
            <pc:sldMk cId="67743066" sldId="352"/>
            <ac:spMk id="117" creationId="{D893CC27-5C56-4F6F-9B94-413AE08B922C}"/>
          </ac:spMkLst>
        </pc:spChg>
        <pc:spChg chg="add">
          <ac:chgData name="Lee Lee Sim" userId="17d9377e08e88ac6" providerId="Windows Live" clId="Web-{3B8FB5FC-E7C5-4653-BD58-4991CD6A2D7C}" dt="2022-02-09T04:13:33.658" v="436"/>
          <ac:spMkLst>
            <pc:docMk/>
            <pc:sldMk cId="67743066" sldId="352"/>
            <ac:spMk id="121" creationId="{CCFB0F09-9A6D-4393-94DE-D19BB32FF3B2}"/>
          </ac:spMkLst>
        </pc:spChg>
        <pc:spChg chg="add del">
          <ac:chgData name="Lee Lee Sim" userId="17d9377e08e88ac6" providerId="Windows Live" clId="Web-{3B8FB5FC-E7C5-4653-BD58-4991CD6A2D7C}" dt="2022-02-09T04:13:06.033" v="432"/>
          <ac:spMkLst>
            <pc:docMk/>
            <pc:sldMk cId="67743066" sldId="352"/>
            <ac:spMk id="123" creationId="{79A76B16-3D94-4E0A-BDAB-469A55D47D64}"/>
          </ac:spMkLst>
        </pc:spChg>
        <pc:spChg chg="add del">
          <ac:chgData name="Lee Lee Sim" userId="17d9377e08e88ac6" providerId="Windows Live" clId="Web-{3B8FB5FC-E7C5-4653-BD58-4991CD6A2D7C}" dt="2022-02-09T04:13:06.033" v="432"/>
          <ac:spMkLst>
            <pc:docMk/>
            <pc:sldMk cId="67743066" sldId="352"/>
            <ac:spMk id="125" creationId="{97116258-44FA-4FC2-99D1-52CCB536E897}"/>
          </ac:spMkLst>
        </pc:spChg>
        <pc:spChg chg="add del">
          <ac:chgData name="Lee Lee Sim" userId="17d9377e08e88ac6" providerId="Windows Live" clId="Web-{3B8FB5FC-E7C5-4653-BD58-4991CD6A2D7C}" dt="2022-02-09T04:13:06.033" v="432"/>
          <ac:spMkLst>
            <pc:docMk/>
            <pc:sldMk cId="67743066" sldId="352"/>
            <ac:spMk id="127" creationId="{73DC887C-A645-4B67-AFCC-7596D232FC74}"/>
          </ac:spMkLst>
        </pc:spChg>
        <pc:spChg chg="add del">
          <ac:chgData name="Lee Lee Sim" userId="17d9377e08e88ac6" providerId="Windows Live" clId="Web-{3B8FB5FC-E7C5-4653-BD58-4991CD6A2D7C}" dt="2022-02-09T04:12:59.923" v="429"/>
          <ac:spMkLst>
            <pc:docMk/>
            <pc:sldMk cId="67743066" sldId="352"/>
            <ac:spMk id="132" creationId="{D57A997F-57D3-4F47-B77A-14DE76B507ED}"/>
          </ac:spMkLst>
        </pc:spChg>
        <pc:spChg chg="add del">
          <ac:chgData name="Lee Lee Sim" userId="17d9377e08e88ac6" providerId="Windows Live" clId="Web-{3B8FB5FC-E7C5-4653-BD58-4991CD6A2D7C}" dt="2022-02-09T04:12:59.923" v="429"/>
          <ac:spMkLst>
            <pc:docMk/>
            <pc:sldMk cId="67743066" sldId="352"/>
            <ac:spMk id="134" creationId="{5B304EBC-E1F0-4042-84B1-65AD44AB17A9}"/>
          </ac:spMkLst>
        </pc:spChg>
        <pc:spChg chg="add del">
          <ac:chgData name="Lee Lee Sim" userId="17d9377e08e88ac6" providerId="Windows Live" clId="Web-{3B8FB5FC-E7C5-4653-BD58-4991CD6A2D7C}" dt="2022-02-09T04:12:59.923" v="429"/>
          <ac:spMkLst>
            <pc:docMk/>
            <pc:sldMk cId="67743066" sldId="352"/>
            <ac:spMk id="136" creationId="{30F5971A-100F-43B9-AF60-FD95A592D27B}"/>
          </ac:spMkLst>
        </pc:spChg>
        <pc:spChg chg="add del">
          <ac:chgData name="Lee Lee Sim" userId="17d9377e08e88ac6" providerId="Windows Live" clId="Web-{3B8FB5FC-E7C5-4653-BD58-4991CD6A2D7C}" dt="2022-02-09T04:12:59.923" v="429"/>
          <ac:spMkLst>
            <pc:docMk/>
            <pc:sldMk cId="67743066" sldId="352"/>
            <ac:spMk id="142" creationId="{ACA4BFD6-A840-4864-9375-F0AFF166CED1}"/>
          </ac:spMkLst>
        </pc:spChg>
        <pc:spChg chg="add del">
          <ac:chgData name="Lee Lee Sim" userId="17d9377e08e88ac6" providerId="Windows Live" clId="Web-{3B8FB5FC-E7C5-4653-BD58-4991CD6A2D7C}" dt="2022-02-09T04:12:59.923" v="429"/>
          <ac:spMkLst>
            <pc:docMk/>
            <pc:sldMk cId="67743066" sldId="352"/>
            <ac:spMk id="144" creationId="{A6630947-3905-4131-AE58-F8420E6BEB35}"/>
          </ac:spMkLst>
        </pc:spChg>
        <pc:spChg chg="add del">
          <ac:chgData name="Lee Lee Sim" userId="17d9377e08e88ac6" providerId="Windows Live" clId="Web-{3B8FB5FC-E7C5-4653-BD58-4991CD6A2D7C}" dt="2022-02-09T04:12:59.923" v="429"/>
          <ac:spMkLst>
            <pc:docMk/>
            <pc:sldMk cId="67743066" sldId="352"/>
            <ac:spMk id="146" creationId="{95C3D4A7-51DC-4435-B411-57BEE3CB8F7B}"/>
          </ac:spMkLst>
        </pc:spChg>
        <pc:spChg chg="add del">
          <ac:chgData name="Lee Lee Sim" userId="17d9377e08e88ac6" providerId="Windows Live" clId="Web-{3B8FB5FC-E7C5-4653-BD58-4991CD6A2D7C}" dt="2022-02-09T04:13:05.955" v="431"/>
          <ac:spMkLst>
            <pc:docMk/>
            <pc:sldMk cId="67743066" sldId="352"/>
            <ac:spMk id="148" creationId="{332BBF85-D6A0-430B-88B5-7101E4FE3707}"/>
          </ac:spMkLst>
        </pc:spChg>
        <pc:spChg chg="add del">
          <ac:chgData name="Lee Lee Sim" userId="17d9377e08e88ac6" providerId="Windows Live" clId="Web-{3B8FB5FC-E7C5-4653-BD58-4991CD6A2D7C}" dt="2022-02-09T04:13:05.955" v="431"/>
          <ac:spMkLst>
            <pc:docMk/>
            <pc:sldMk cId="67743066" sldId="352"/>
            <ac:spMk id="149" creationId="{D57A997F-57D3-4F47-B77A-14DE76B507ED}"/>
          </ac:spMkLst>
        </pc:spChg>
        <pc:spChg chg="add del">
          <ac:chgData name="Lee Lee Sim" userId="17d9377e08e88ac6" providerId="Windows Live" clId="Web-{3B8FB5FC-E7C5-4653-BD58-4991CD6A2D7C}" dt="2022-02-09T04:13:05.955" v="431"/>
          <ac:spMkLst>
            <pc:docMk/>
            <pc:sldMk cId="67743066" sldId="352"/>
            <ac:spMk id="150" creationId="{5B304EBC-E1F0-4042-84B1-65AD44AB17A9}"/>
          </ac:spMkLst>
        </pc:spChg>
        <pc:spChg chg="add del">
          <ac:chgData name="Lee Lee Sim" userId="17d9377e08e88ac6" providerId="Windows Live" clId="Web-{3B8FB5FC-E7C5-4653-BD58-4991CD6A2D7C}" dt="2022-02-09T04:13:05.955" v="431"/>
          <ac:spMkLst>
            <pc:docMk/>
            <pc:sldMk cId="67743066" sldId="352"/>
            <ac:spMk id="151" creationId="{30F5971A-100F-43B9-AF60-FD95A592D27B}"/>
          </ac:spMkLst>
        </pc:spChg>
        <pc:spChg chg="add del">
          <ac:chgData name="Lee Lee Sim" userId="17d9377e08e88ac6" providerId="Windows Live" clId="Web-{3B8FB5FC-E7C5-4653-BD58-4991CD6A2D7C}" dt="2022-02-09T04:13:05.955" v="431"/>
          <ac:spMkLst>
            <pc:docMk/>
            <pc:sldMk cId="67743066" sldId="352"/>
            <ac:spMk id="153" creationId="{472095BC-C06B-45BD-A206-0F75C6A4A963}"/>
          </ac:spMkLst>
        </pc:spChg>
        <pc:spChg chg="add del">
          <ac:chgData name="Lee Lee Sim" userId="17d9377e08e88ac6" providerId="Windows Live" clId="Web-{3B8FB5FC-E7C5-4653-BD58-4991CD6A2D7C}" dt="2022-02-09T04:13:05.955" v="431"/>
          <ac:spMkLst>
            <pc:docMk/>
            <pc:sldMk cId="67743066" sldId="352"/>
            <ac:spMk id="154" creationId="{43D311A6-E00B-4C02-83EB-027B82DD9719}"/>
          </ac:spMkLst>
        </pc:spChg>
        <pc:spChg chg="add del">
          <ac:chgData name="Lee Lee Sim" userId="17d9377e08e88ac6" providerId="Windows Live" clId="Web-{3B8FB5FC-E7C5-4653-BD58-4991CD6A2D7C}" dt="2022-02-09T04:13:05.955" v="431"/>
          <ac:spMkLst>
            <pc:docMk/>
            <pc:sldMk cId="67743066" sldId="352"/>
            <ac:spMk id="155" creationId="{075BBB03-5D9A-4F05-B606-8F25EB5FC271}"/>
          </ac:spMkLst>
        </pc:spChg>
        <pc:spChg chg="add del">
          <ac:chgData name="Lee Lee Sim" userId="17d9377e08e88ac6" providerId="Windows Live" clId="Web-{3B8FB5FC-E7C5-4653-BD58-4991CD6A2D7C}" dt="2022-02-09T04:13:33.658" v="436"/>
          <ac:spMkLst>
            <pc:docMk/>
            <pc:sldMk cId="67743066" sldId="352"/>
            <ac:spMk id="157" creationId="{D57A997F-57D3-4F47-B77A-14DE76B507ED}"/>
          </ac:spMkLst>
        </pc:spChg>
        <pc:spChg chg="add del">
          <ac:chgData name="Lee Lee Sim" userId="17d9377e08e88ac6" providerId="Windows Live" clId="Web-{3B8FB5FC-E7C5-4653-BD58-4991CD6A2D7C}" dt="2022-02-09T04:13:33.658" v="436"/>
          <ac:spMkLst>
            <pc:docMk/>
            <pc:sldMk cId="67743066" sldId="352"/>
            <ac:spMk id="158" creationId="{5B304EBC-E1F0-4042-84B1-65AD44AB17A9}"/>
          </ac:spMkLst>
        </pc:spChg>
        <pc:spChg chg="add del">
          <ac:chgData name="Lee Lee Sim" userId="17d9377e08e88ac6" providerId="Windows Live" clId="Web-{3B8FB5FC-E7C5-4653-BD58-4991CD6A2D7C}" dt="2022-02-09T04:13:33.658" v="436"/>
          <ac:spMkLst>
            <pc:docMk/>
            <pc:sldMk cId="67743066" sldId="352"/>
            <ac:spMk id="159" creationId="{30F5971A-100F-43B9-AF60-FD95A592D27B}"/>
          </ac:spMkLst>
        </pc:spChg>
        <pc:spChg chg="add del">
          <ac:chgData name="Lee Lee Sim" userId="17d9377e08e88ac6" providerId="Windows Live" clId="Web-{3B8FB5FC-E7C5-4653-BD58-4991CD6A2D7C}" dt="2022-02-09T04:13:33.658" v="436"/>
          <ac:spMkLst>
            <pc:docMk/>
            <pc:sldMk cId="67743066" sldId="352"/>
            <ac:spMk id="161" creationId="{4F89592C-293C-4B0D-BEFA-961C99F88B29}"/>
          </ac:spMkLst>
        </pc:spChg>
        <pc:spChg chg="add del">
          <ac:chgData name="Lee Lee Sim" userId="17d9377e08e88ac6" providerId="Windows Live" clId="Web-{3B8FB5FC-E7C5-4653-BD58-4991CD6A2D7C}" dt="2022-02-09T04:13:33.658" v="436"/>
          <ac:spMkLst>
            <pc:docMk/>
            <pc:sldMk cId="67743066" sldId="352"/>
            <ac:spMk id="162" creationId="{97DFD6BF-06C6-46CB-92F8-914A50D2073D}"/>
          </ac:spMkLst>
        </pc:spChg>
        <pc:spChg chg="add del">
          <ac:chgData name="Lee Lee Sim" userId="17d9377e08e88ac6" providerId="Windows Live" clId="Web-{3B8FB5FC-E7C5-4653-BD58-4991CD6A2D7C}" dt="2022-02-09T04:13:33.502" v="435"/>
          <ac:spMkLst>
            <pc:docMk/>
            <pc:sldMk cId="67743066" sldId="352"/>
            <ac:spMk id="166" creationId="{501EBB4D-E42B-468D-B801-D16CF43ECBD2}"/>
          </ac:spMkLst>
        </pc:spChg>
        <pc:spChg chg="add del">
          <ac:chgData name="Lee Lee Sim" userId="17d9377e08e88ac6" providerId="Windows Live" clId="Web-{3B8FB5FC-E7C5-4653-BD58-4991CD6A2D7C}" dt="2022-02-09T04:13:33.502" v="435"/>
          <ac:spMkLst>
            <pc:docMk/>
            <pc:sldMk cId="67743066" sldId="352"/>
            <ac:spMk id="167" creationId="{A7FBF63C-B061-4F66-8609-FED8EFFDAFE7}"/>
          </ac:spMkLst>
        </pc:spChg>
        <pc:spChg chg="add del">
          <ac:chgData name="Lee Lee Sim" userId="17d9377e08e88ac6" providerId="Windows Live" clId="Web-{3B8FB5FC-E7C5-4653-BD58-4991CD6A2D7C}" dt="2022-02-09T04:13:33.502" v="435"/>
          <ac:spMkLst>
            <pc:docMk/>
            <pc:sldMk cId="67743066" sldId="352"/>
            <ac:spMk id="169" creationId="{D3942243-EB87-47B0-A725-FB513F644AB1}"/>
          </ac:spMkLst>
        </pc:spChg>
        <pc:spChg chg="add del">
          <ac:chgData name="Lee Lee Sim" userId="17d9377e08e88ac6" providerId="Windows Live" clId="Web-{3B8FB5FC-E7C5-4653-BD58-4991CD6A2D7C}" dt="2022-02-09T04:13:33.502" v="435"/>
          <ac:spMkLst>
            <pc:docMk/>
            <pc:sldMk cId="67743066" sldId="352"/>
            <ac:spMk id="170" creationId="{51EA2B2F-0614-4D69-B22A-E70BCFCAD79C}"/>
          </ac:spMkLst>
        </pc:spChg>
        <pc:spChg chg="add">
          <ac:chgData name="Lee Lee Sim" userId="17d9377e08e88ac6" providerId="Windows Live" clId="Web-{3B8FB5FC-E7C5-4653-BD58-4991CD6A2D7C}" dt="2022-02-09T04:13:33.658" v="436"/>
          <ac:spMkLst>
            <pc:docMk/>
            <pc:sldMk cId="67743066" sldId="352"/>
            <ac:spMk id="173" creationId="{55C6FAD9-E47F-4B85-A4F9-01141E66B29B}"/>
          </ac:spMkLst>
        </pc:spChg>
        <pc:spChg chg="add">
          <ac:chgData name="Lee Lee Sim" userId="17d9377e08e88ac6" providerId="Windows Live" clId="Web-{3B8FB5FC-E7C5-4653-BD58-4991CD6A2D7C}" dt="2022-02-09T04:13:33.658" v="436"/>
          <ac:spMkLst>
            <pc:docMk/>
            <pc:sldMk cId="67743066" sldId="352"/>
            <ac:spMk id="174" creationId="{25B4D5C2-119A-4EDD-B133-0AB95E13B551}"/>
          </ac:spMkLst>
        </pc:spChg>
        <pc:spChg chg="add">
          <ac:chgData name="Lee Lee Sim" userId="17d9377e08e88ac6" providerId="Windows Live" clId="Web-{3B8FB5FC-E7C5-4653-BD58-4991CD6A2D7C}" dt="2022-02-09T04:13:33.658" v="436"/>
          <ac:spMkLst>
            <pc:docMk/>
            <pc:sldMk cId="67743066" sldId="352"/>
            <ac:spMk id="175" creationId="{9156409A-DE97-4AEE-9F01-B945ED0FE5F6}"/>
          </ac:spMkLst>
        </pc:spChg>
        <pc:spChg chg="add">
          <ac:chgData name="Lee Lee Sim" userId="17d9377e08e88ac6" providerId="Windows Live" clId="Web-{3B8FB5FC-E7C5-4653-BD58-4991CD6A2D7C}" dt="2022-02-09T04:13:33.658" v="436"/>
          <ac:spMkLst>
            <pc:docMk/>
            <pc:sldMk cId="67743066" sldId="352"/>
            <ac:spMk id="178" creationId="{5C28659E-412C-4600-B45E-BAE370BC24B9}"/>
          </ac:spMkLst>
        </pc:spChg>
        <pc:spChg chg="add">
          <ac:chgData name="Lee Lee Sim" userId="17d9377e08e88ac6" providerId="Windows Live" clId="Web-{3B8FB5FC-E7C5-4653-BD58-4991CD6A2D7C}" dt="2022-02-09T04:13:33.658" v="436"/>
          <ac:spMkLst>
            <pc:docMk/>
            <pc:sldMk cId="67743066" sldId="352"/>
            <ac:spMk id="179" creationId="{55BE2824-A619-43D4-8CEE-814E76EACEFF}"/>
          </ac:spMkLst>
        </pc:spChg>
        <pc:spChg chg="add">
          <ac:chgData name="Lee Lee Sim" userId="17d9377e08e88ac6" providerId="Windows Live" clId="Web-{3B8FB5FC-E7C5-4653-BD58-4991CD6A2D7C}" dt="2022-02-09T04:13:33.658" v="436"/>
          <ac:spMkLst>
            <pc:docMk/>
            <pc:sldMk cId="67743066" sldId="352"/>
            <ac:spMk id="180" creationId="{7F757314-8028-429F-A691-15514DF1133C}"/>
          </ac:spMkLst>
        </pc:spChg>
        <pc:spChg chg="add">
          <ac:chgData name="Lee Lee Sim" userId="17d9377e08e88ac6" providerId="Windows Live" clId="Web-{3B8FB5FC-E7C5-4653-BD58-4991CD6A2D7C}" dt="2022-02-09T04:13:33.658" v="436"/>
          <ac:spMkLst>
            <pc:docMk/>
            <pc:sldMk cId="67743066" sldId="352"/>
            <ac:spMk id="181" creationId="{C1A8FF86-3729-44D9-9029-E0816A7E245C}"/>
          </ac:spMkLst>
        </pc:spChg>
        <pc:grpChg chg="add del">
          <ac:chgData name="Lee Lee Sim" userId="17d9377e08e88ac6" providerId="Windows Live" clId="Web-{3B8FB5FC-E7C5-4653-BD58-4991CD6A2D7C}" dt="2022-02-09T04:12:03.453" v="418"/>
          <ac:grpSpMkLst>
            <pc:docMk/>
            <pc:sldMk cId="67743066" sldId="352"/>
            <ac:grpSpMk id="44" creationId="{3D54EEE6-F9E7-4CBE-A820-AA9911D92AA0}"/>
          </ac:grpSpMkLst>
        </pc:grpChg>
        <pc:grpChg chg="add del">
          <ac:chgData name="Lee Lee Sim" userId="17d9377e08e88ac6" providerId="Windows Live" clId="Web-{3B8FB5FC-E7C5-4653-BD58-4991CD6A2D7C}" dt="2022-02-09T04:11:17.499" v="411"/>
          <ac:grpSpMkLst>
            <pc:docMk/>
            <pc:sldMk cId="67743066" sldId="352"/>
            <ac:grpSpMk id="63" creationId="{76D64082-5099-45DC-84A9-81EA54822BEE}"/>
          </ac:grpSpMkLst>
        </pc:grpChg>
        <pc:grpChg chg="add del">
          <ac:chgData name="Lee Lee Sim" userId="17d9377e08e88ac6" providerId="Windows Live" clId="Web-{3B8FB5FC-E7C5-4653-BD58-4991CD6A2D7C}" dt="2022-02-09T04:11:23.640" v="413"/>
          <ac:grpSpMkLst>
            <pc:docMk/>
            <pc:sldMk cId="67743066" sldId="352"/>
            <ac:grpSpMk id="76" creationId="{3D54EEE6-F9E7-4CBE-A820-AA9911D92AA0}"/>
          </ac:grpSpMkLst>
        </pc:grpChg>
        <pc:grpChg chg="add del">
          <ac:chgData name="Lee Lee Sim" userId="17d9377e08e88ac6" providerId="Windows Live" clId="Web-{3B8FB5FC-E7C5-4653-BD58-4991CD6A2D7C}" dt="2022-02-09T04:11:54.844" v="415"/>
          <ac:grpSpMkLst>
            <pc:docMk/>
            <pc:sldMk cId="67743066" sldId="352"/>
            <ac:grpSpMk id="84" creationId="{3D54EEE6-F9E7-4CBE-A820-AA9911D92AA0}"/>
          </ac:grpSpMkLst>
        </pc:grpChg>
        <pc:grpChg chg="add del">
          <ac:chgData name="Lee Lee Sim" userId="17d9377e08e88ac6" providerId="Windows Live" clId="Web-{3B8FB5FC-E7C5-4653-BD58-4991CD6A2D7C}" dt="2022-02-09T04:12:03.313" v="417"/>
          <ac:grpSpMkLst>
            <pc:docMk/>
            <pc:sldMk cId="67743066" sldId="352"/>
            <ac:grpSpMk id="92" creationId="{76D64082-5099-45DC-84A9-81EA54822BEE}"/>
          </ac:grpSpMkLst>
        </pc:grpChg>
        <pc:grpChg chg="add del">
          <ac:chgData name="Lee Lee Sim" userId="17d9377e08e88ac6" providerId="Windows Live" clId="Web-{3B8FB5FC-E7C5-4653-BD58-4991CD6A2D7C}" dt="2022-02-09T04:12:03.313" v="417"/>
          <ac:grpSpMkLst>
            <pc:docMk/>
            <pc:sldMk cId="67743066" sldId="352"/>
            <ac:grpSpMk id="97" creationId="{3076A76F-F274-4D4E-81B1-6567CDD3B0CB}"/>
          </ac:grpSpMkLst>
        </pc:grpChg>
        <pc:grpChg chg="add del">
          <ac:chgData name="Lee Lee Sim" userId="17d9377e08e88ac6" providerId="Windows Live" clId="Web-{3B8FB5FC-E7C5-4653-BD58-4991CD6A2D7C}" dt="2022-02-09T04:12:19.719" v="423"/>
          <ac:grpSpMkLst>
            <pc:docMk/>
            <pc:sldMk cId="67743066" sldId="352"/>
            <ac:grpSpMk id="104" creationId="{421F62D5-850C-4310-A813-747E4643379A}"/>
          </ac:grpSpMkLst>
        </pc:grpChg>
        <pc:grpChg chg="add del">
          <ac:chgData name="Lee Lee Sim" userId="17d9377e08e88ac6" providerId="Windows Live" clId="Web-{3B8FB5FC-E7C5-4653-BD58-4991CD6A2D7C}" dt="2022-02-09T04:13:33.502" v="435"/>
          <ac:grpSpMkLst>
            <pc:docMk/>
            <pc:sldMk cId="67743066" sldId="352"/>
            <ac:grpSpMk id="111" creationId="{76D64082-5099-45DC-84A9-81EA54822BEE}"/>
          </ac:grpSpMkLst>
        </pc:grpChg>
        <pc:grpChg chg="add del">
          <ac:chgData name="Lee Lee Sim" userId="17d9377e08e88ac6" providerId="Windows Live" clId="Web-{3B8FB5FC-E7C5-4653-BD58-4991CD6A2D7C}" dt="2022-02-09T04:13:06.033" v="432"/>
          <ac:grpSpMkLst>
            <pc:docMk/>
            <pc:sldMk cId="67743066" sldId="352"/>
            <ac:grpSpMk id="119" creationId="{76D64082-5099-45DC-84A9-81EA54822BEE}"/>
          </ac:grpSpMkLst>
        </pc:grpChg>
        <pc:grpChg chg="add del">
          <ac:chgData name="Lee Lee Sim" userId="17d9377e08e88ac6" providerId="Windows Live" clId="Web-{3B8FB5FC-E7C5-4653-BD58-4991CD6A2D7C}" dt="2022-02-09T04:12:59.923" v="429"/>
          <ac:grpSpMkLst>
            <pc:docMk/>
            <pc:sldMk cId="67743066" sldId="352"/>
            <ac:grpSpMk id="138" creationId="{B34AA403-A228-4305-AE48-0FF5690E3EF5}"/>
          </ac:grpSpMkLst>
        </pc:grpChg>
        <pc:grpChg chg="add del">
          <ac:chgData name="Lee Lee Sim" userId="17d9377e08e88ac6" providerId="Windows Live" clId="Web-{3B8FB5FC-E7C5-4653-BD58-4991CD6A2D7C}" dt="2022-02-09T04:13:05.955" v="431"/>
          <ac:grpSpMkLst>
            <pc:docMk/>
            <pc:sldMk cId="67743066" sldId="352"/>
            <ac:grpSpMk id="152" creationId="{B34AA403-A228-4305-AE48-0FF5690E3EF5}"/>
          </ac:grpSpMkLst>
        </pc:grpChg>
        <pc:grpChg chg="add del">
          <ac:chgData name="Lee Lee Sim" userId="17d9377e08e88ac6" providerId="Windows Live" clId="Web-{3B8FB5FC-E7C5-4653-BD58-4991CD6A2D7C}" dt="2022-02-09T04:13:33.658" v="436"/>
          <ac:grpSpMkLst>
            <pc:docMk/>
            <pc:sldMk cId="67743066" sldId="352"/>
            <ac:grpSpMk id="160" creationId="{B34AA403-A228-4305-AE48-0FF5690E3EF5}"/>
          </ac:grpSpMkLst>
        </pc:grpChg>
        <pc:grpChg chg="add del">
          <ac:chgData name="Lee Lee Sim" userId="17d9377e08e88ac6" providerId="Windows Live" clId="Web-{3B8FB5FC-E7C5-4653-BD58-4991CD6A2D7C}" dt="2022-02-09T04:13:33.658" v="436"/>
          <ac:grpSpMkLst>
            <pc:docMk/>
            <pc:sldMk cId="67743066" sldId="352"/>
            <ac:grpSpMk id="163" creationId="{E0E2BE6F-9BFB-4B18-840B-40BF0BD5C096}"/>
          </ac:grpSpMkLst>
        </pc:grpChg>
        <pc:grpChg chg="add del">
          <ac:chgData name="Lee Lee Sim" userId="17d9377e08e88ac6" providerId="Windows Live" clId="Web-{3B8FB5FC-E7C5-4653-BD58-4991CD6A2D7C}" dt="2022-02-09T04:13:33.502" v="435"/>
          <ac:grpSpMkLst>
            <pc:docMk/>
            <pc:sldMk cId="67743066" sldId="352"/>
            <ac:grpSpMk id="171" creationId="{74F14128-2B23-48F2-BD56-EA0849FACCDA}"/>
          </ac:grpSpMkLst>
        </pc:grpChg>
        <pc:grpChg chg="add">
          <ac:chgData name="Lee Lee Sim" userId="17d9377e08e88ac6" providerId="Windows Live" clId="Web-{3B8FB5FC-E7C5-4653-BD58-4991CD6A2D7C}" dt="2022-02-09T04:13:33.658" v="436"/>
          <ac:grpSpMkLst>
            <pc:docMk/>
            <pc:sldMk cId="67743066" sldId="352"/>
            <ac:grpSpMk id="176" creationId="{3D54EEE6-F9E7-4CBE-A820-AA9911D92AA0}"/>
          </ac:grpSpMkLst>
        </pc:grpChg>
        <pc:grpChg chg="add">
          <ac:chgData name="Lee Lee Sim" userId="17d9377e08e88ac6" providerId="Windows Live" clId="Web-{3B8FB5FC-E7C5-4653-BD58-4991CD6A2D7C}" dt="2022-02-09T04:13:33.658" v="436"/>
          <ac:grpSpMkLst>
            <pc:docMk/>
            <pc:sldMk cId="67743066" sldId="352"/>
            <ac:grpSpMk id="182" creationId="{A924F705-30C0-4ED8-9364-62609FAD44D2}"/>
          </ac:grpSpMkLst>
        </pc:grpChg>
        <pc:picChg chg="add mod ord modCrop">
          <ac:chgData name="Lee Lee Sim" userId="17d9377e08e88ac6" providerId="Windows Live" clId="Web-{3B8FB5FC-E7C5-4653-BD58-4991CD6A2D7C}" dt="2022-02-09T04:13:33.658" v="436"/>
          <ac:picMkLst>
            <pc:docMk/>
            <pc:sldMk cId="67743066" sldId="352"/>
            <ac:picMk id="3" creationId="{5F96F754-BE98-4144-B5D8-294E63D06293}"/>
          </ac:picMkLst>
        </pc:picChg>
        <pc:picChg chg="add mod ord">
          <ac:chgData name="Lee Lee Sim" userId="17d9377e08e88ac6" providerId="Windows Live" clId="Web-{3B8FB5FC-E7C5-4653-BD58-4991CD6A2D7C}" dt="2022-02-09T04:13:33.658" v="436"/>
          <ac:picMkLst>
            <pc:docMk/>
            <pc:sldMk cId="67743066" sldId="352"/>
            <ac:picMk id="4" creationId="{A4864251-9ED6-46EE-8020-41C221A34EEE}"/>
          </ac:picMkLst>
        </pc:picChg>
        <pc:picChg chg="del">
          <ac:chgData name="Lee Lee Sim" userId="17d9377e08e88ac6" providerId="Windows Live" clId="Web-{3B8FB5FC-E7C5-4653-BD58-4991CD6A2D7C}" dt="2022-02-09T04:06:41.228" v="381"/>
          <ac:picMkLst>
            <pc:docMk/>
            <pc:sldMk cId="67743066" sldId="352"/>
            <ac:picMk id="5" creationId="{0D89F78A-0314-4CD7-9FDA-2897DD4C170D}"/>
          </ac:picMkLst>
        </pc:picChg>
        <pc:picChg chg="del">
          <ac:chgData name="Lee Lee Sim" userId="17d9377e08e88ac6" providerId="Windows Live" clId="Web-{3B8FB5FC-E7C5-4653-BD58-4991CD6A2D7C}" dt="2022-02-09T04:06:41.228" v="380"/>
          <ac:picMkLst>
            <pc:docMk/>
            <pc:sldMk cId="67743066" sldId="352"/>
            <ac:picMk id="6" creationId="{A9DB792C-5C5C-4C0A-AC1F-2B7FF6225982}"/>
          </ac:picMkLst>
        </pc:picChg>
        <pc:picChg chg="add del mod ord">
          <ac:chgData name="Lee Lee Sim" userId="17d9377e08e88ac6" providerId="Windows Live" clId="Web-{3B8FB5FC-E7C5-4653-BD58-4991CD6A2D7C}" dt="2022-02-09T04:13:19.408" v="433"/>
          <ac:picMkLst>
            <pc:docMk/>
            <pc:sldMk cId="67743066" sldId="352"/>
            <ac:picMk id="7" creationId="{795DC15B-458A-466C-BE9E-B184073A99FE}"/>
          </ac:picMkLst>
        </pc:picChg>
        <pc:picChg chg="del">
          <ac:chgData name="Lee Lee Sim" userId="17d9377e08e88ac6" providerId="Windows Live" clId="Web-{3B8FB5FC-E7C5-4653-BD58-4991CD6A2D7C}" dt="2022-02-09T04:06:33.556" v="377"/>
          <ac:picMkLst>
            <pc:docMk/>
            <pc:sldMk cId="67743066" sldId="352"/>
            <ac:picMk id="8" creationId="{EA227AF1-F52F-4CEB-B7AD-A03076CCB31B}"/>
          </ac:picMkLst>
        </pc:picChg>
        <pc:picChg chg="del">
          <ac:chgData name="Lee Lee Sim" userId="17d9377e08e88ac6" providerId="Windows Live" clId="Web-{3B8FB5FC-E7C5-4653-BD58-4991CD6A2D7C}" dt="2022-02-09T04:06:41.228" v="379"/>
          <ac:picMkLst>
            <pc:docMk/>
            <pc:sldMk cId="67743066" sldId="352"/>
            <ac:picMk id="11" creationId="{3CB1BB48-9265-425D-BA76-FF5D7E462DC2}"/>
          </ac:picMkLst>
        </pc:picChg>
        <pc:picChg chg="del">
          <ac:chgData name="Lee Lee Sim" userId="17d9377e08e88ac6" providerId="Windows Live" clId="Web-{3B8FB5FC-E7C5-4653-BD58-4991CD6A2D7C}" dt="2022-02-09T04:06:48.556" v="385"/>
          <ac:picMkLst>
            <pc:docMk/>
            <pc:sldMk cId="67743066" sldId="352"/>
            <ac:picMk id="13" creationId="{DD76E40F-FBE7-4B11-8CB0-910EA4D4DDDA}"/>
          </ac:picMkLst>
        </pc:picChg>
        <pc:picChg chg="del">
          <ac:chgData name="Lee Lee Sim" userId="17d9377e08e88ac6" providerId="Windows Live" clId="Web-{3B8FB5FC-E7C5-4653-BD58-4991CD6A2D7C}" dt="2022-02-09T04:06:45.275" v="383"/>
          <ac:picMkLst>
            <pc:docMk/>
            <pc:sldMk cId="67743066" sldId="352"/>
            <ac:picMk id="15" creationId="{670C4DED-03DE-4AC6-89FE-AAC46FD6F6DC}"/>
          </ac:picMkLst>
        </pc:picChg>
        <pc:picChg chg="del">
          <ac:chgData name="Lee Lee Sim" userId="17d9377e08e88ac6" providerId="Windows Live" clId="Web-{3B8FB5FC-E7C5-4653-BD58-4991CD6A2D7C}" dt="2022-02-09T04:06:43.744" v="382"/>
          <ac:picMkLst>
            <pc:docMk/>
            <pc:sldMk cId="67743066" sldId="352"/>
            <ac:picMk id="17" creationId="{A94F5D8A-AA35-4D58-9FEB-3DBF39B90423}"/>
          </ac:picMkLst>
        </pc:picChg>
      </pc:sldChg>
      <pc:sldChg chg="addSp delSp modSp add replId">
        <pc:chgData name="Lee Lee Sim" userId="17d9377e08e88ac6" providerId="Windows Live" clId="Web-{3B8FB5FC-E7C5-4653-BD58-4991CD6A2D7C}" dt="2022-02-09T04:19:50.854" v="465" actId="14100"/>
        <pc:sldMkLst>
          <pc:docMk/>
          <pc:sldMk cId="3088891225" sldId="352"/>
        </pc:sldMkLst>
        <pc:spChg chg="ord">
          <ac:chgData name="Lee Lee Sim" userId="17d9377e08e88ac6" providerId="Windows Live" clId="Web-{3B8FB5FC-E7C5-4653-BD58-4991CD6A2D7C}" dt="2022-02-09T04:14:50.519" v="445"/>
          <ac:spMkLst>
            <pc:docMk/>
            <pc:sldMk cId="3088891225" sldId="352"/>
            <ac:spMk id="2" creationId="{1E27338B-6F24-4257-A5CD-3DF489445425}"/>
          </ac:spMkLst>
        </pc:spChg>
        <pc:spChg chg="del">
          <ac:chgData name="Lee Lee Sim" userId="17d9377e08e88ac6" providerId="Windows Live" clId="Web-{3B8FB5FC-E7C5-4653-BD58-4991CD6A2D7C}" dt="2022-02-09T04:14:50.519" v="445"/>
          <ac:spMkLst>
            <pc:docMk/>
            <pc:sldMk cId="3088891225" sldId="352"/>
            <ac:spMk id="98" creationId="{55C6FAD9-E47F-4B85-A4F9-01141E66B29B}"/>
          </ac:spMkLst>
        </pc:spChg>
        <pc:spChg chg="del">
          <ac:chgData name="Lee Lee Sim" userId="17d9377e08e88ac6" providerId="Windows Live" clId="Web-{3B8FB5FC-E7C5-4653-BD58-4991CD6A2D7C}" dt="2022-02-09T04:14:50.519" v="445"/>
          <ac:spMkLst>
            <pc:docMk/>
            <pc:sldMk cId="3088891225" sldId="352"/>
            <ac:spMk id="99" creationId="{25B4D5C2-119A-4EDD-B133-0AB95E13B551}"/>
          </ac:spMkLst>
        </pc:spChg>
        <pc:spChg chg="del">
          <ac:chgData name="Lee Lee Sim" userId="17d9377e08e88ac6" providerId="Windows Live" clId="Web-{3B8FB5FC-E7C5-4653-BD58-4991CD6A2D7C}" dt="2022-02-09T04:14:50.519" v="445"/>
          <ac:spMkLst>
            <pc:docMk/>
            <pc:sldMk cId="3088891225" sldId="352"/>
            <ac:spMk id="100" creationId="{9156409A-DE97-4AEE-9F01-B945ED0FE5F6}"/>
          </ac:spMkLst>
        </pc:spChg>
        <pc:spChg chg="del">
          <ac:chgData name="Lee Lee Sim" userId="17d9377e08e88ac6" providerId="Windows Live" clId="Web-{3B8FB5FC-E7C5-4653-BD58-4991CD6A2D7C}" dt="2022-02-09T04:14:50.519" v="445"/>
          <ac:spMkLst>
            <pc:docMk/>
            <pc:sldMk cId="3088891225" sldId="352"/>
            <ac:spMk id="102" creationId="{8189E48F-5721-4129-82FB-FD03D3B2303C}"/>
          </ac:spMkLst>
        </pc:spChg>
        <pc:spChg chg="del">
          <ac:chgData name="Lee Lee Sim" userId="17d9377e08e88ac6" providerId="Windows Live" clId="Web-{3B8FB5FC-E7C5-4653-BD58-4991CD6A2D7C}" dt="2022-02-09T04:14:50.519" v="445"/>
          <ac:spMkLst>
            <pc:docMk/>
            <pc:sldMk cId="3088891225" sldId="352"/>
            <ac:spMk id="103" creationId="{9D63DE26-5740-4518-960F-AB44D24EAB63}"/>
          </ac:spMkLst>
        </pc:spChg>
        <pc:spChg chg="del">
          <ac:chgData name="Lee Lee Sim" userId="17d9377e08e88ac6" providerId="Windows Live" clId="Web-{3B8FB5FC-E7C5-4653-BD58-4991CD6A2D7C}" dt="2022-02-09T04:14:50.519" v="445"/>
          <ac:spMkLst>
            <pc:docMk/>
            <pc:sldMk cId="3088891225" sldId="352"/>
            <ac:spMk id="104" creationId="{1E772779-17E0-416B-BB00-CAAF735A8E81}"/>
          </ac:spMkLst>
        </pc:spChg>
        <pc:spChg chg="add">
          <ac:chgData name="Lee Lee Sim" userId="17d9377e08e88ac6" providerId="Windows Live" clId="Web-{3B8FB5FC-E7C5-4653-BD58-4991CD6A2D7C}" dt="2022-02-09T04:14:50.519" v="445"/>
          <ac:spMkLst>
            <pc:docMk/>
            <pc:sldMk cId="3088891225" sldId="352"/>
            <ac:spMk id="109" creationId="{55C6FAD9-E47F-4B85-A4F9-01141E66B29B}"/>
          </ac:spMkLst>
        </pc:spChg>
        <pc:spChg chg="add">
          <ac:chgData name="Lee Lee Sim" userId="17d9377e08e88ac6" providerId="Windows Live" clId="Web-{3B8FB5FC-E7C5-4653-BD58-4991CD6A2D7C}" dt="2022-02-09T04:14:50.519" v="445"/>
          <ac:spMkLst>
            <pc:docMk/>
            <pc:sldMk cId="3088891225" sldId="352"/>
            <ac:spMk id="111" creationId="{25B4D5C2-119A-4EDD-B133-0AB95E13B551}"/>
          </ac:spMkLst>
        </pc:spChg>
        <pc:spChg chg="add">
          <ac:chgData name="Lee Lee Sim" userId="17d9377e08e88ac6" providerId="Windows Live" clId="Web-{3B8FB5FC-E7C5-4653-BD58-4991CD6A2D7C}" dt="2022-02-09T04:14:50.519" v="445"/>
          <ac:spMkLst>
            <pc:docMk/>
            <pc:sldMk cId="3088891225" sldId="352"/>
            <ac:spMk id="113" creationId="{9156409A-DE97-4AEE-9F01-B945ED0FE5F6}"/>
          </ac:spMkLst>
        </pc:spChg>
        <pc:spChg chg="add">
          <ac:chgData name="Lee Lee Sim" userId="17d9377e08e88ac6" providerId="Windows Live" clId="Web-{3B8FB5FC-E7C5-4653-BD58-4991CD6A2D7C}" dt="2022-02-09T04:14:50.519" v="445"/>
          <ac:spMkLst>
            <pc:docMk/>
            <pc:sldMk cId="3088891225" sldId="352"/>
            <ac:spMk id="119" creationId="{8189E48F-5721-4129-82FB-FD03D3B2303C}"/>
          </ac:spMkLst>
        </pc:spChg>
        <pc:spChg chg="add">
          <ac:chgData name="Lee Lee Sim" userId="17d9377e08e88ac6" providerId="Windows Live" clId="Web-{3B8FB5FC-E7C5-4653-BD58-4991CD6A2D7C}" dt="2022-02-09T04:14:50.519" v="445"/>
          <ac:spMkLst>
            <pc:docMk/>
            <pc:sldMk cId="3088891225" sldId="352"/>
            <ac:spMk id="121" creationId="{9D63DE26-5740-4518-960F-AB44D24EAB63}"/>
          </ac:spMkLst>
        </pc:spChg>
        <pc:spChg chg="add">
          <ac:chgData name="Lee Lee Sim" userId="17d9377e08e88ac6" providerId="Windows Live" clId="Web-{3B8FB5FC-E7C5-4653-BD58-4991CD6A2D7C}" dt="2022-02-09T04:14:50.519" v="445"/>
          <ac:spMkLst>
            <pc:docMk/>
            <pc:sldMk cId="3088891225" sldId="352"/>
            <ac:spMk id="123" creationId="{1E772779-17E0-416B-BB00-CAAF735A8E81}"/>
          </ac:spMkLst>
        </pc:spChg>
        <pc:grpChg chg="del">
          <ac:chgData name="Lee Lee Sim" userId="17d9377e08e88ac6" providerId="Windows Live" clId="Web-{3B8FB5FC-E7C5-4653-BD58-4991CD6A2D7C}" dt="2022-02-09T04:14:50.519" v="445"/>
          <ac:grpSpMkLst>
            <pc:docMk/>
            <pc:sldMk cId="3088891225" sldId="352"/>
            <ac:grpSpMk id="101" creationId="{3D54EEE6-F9E7-4CBE-A820-AA9911D92AA0}"/>
          </ac:grpSpMkLst>
        </pc:grpChg>
        <pc:grpChg chg="add">
          <ac:chgData name="Lee Lee Sim" userId="17d9377e08e88ac6" providerId="Windows Live" clId="Web-{3B8FB5FC-E7C5-4653-BD58-4991CD6A2D7C}" dt="2022-02-09T04:14:50.519" v="445"/>
          <ac:grpSpMkLst>
            <pc:docMk/>
            <pc:sldMk cId="3088891225" sldId="352"/>
            <ac:grpSpMk id="115" creationId="{3D54EEE6-F9E7-4CBE-A820-AA9911D92AA0}"/>
          </ac:grpSpMkLst>
        </pc:grpChg>
        <pc:graphicFrameChg chg="add del mod modGraphic">
          <ac:chgData name="Lee Lee Sim" userId="17d9377e08e88ac6" providerId="Windows Live" clId="Web-{3B8FB5FC-E7C5-4653-BD58-4991CD6A2D7C}" dt="2022-02-09T04:16:56.491" v="453"/>
          <ac:graphicFrameMkLst>
            <pc:docMk/>
            <pc:sldMk cId="3088891225" sldId="352"/>
            <ac:graphicFrameMk id="7" creationId="{E0FF9F46-2949-427E-8964-9FF6B2F0FA41}"/>
          </ac:graphicFrameMkLst>
        </pc:graphicFrameChg>
        <pc:picChg chg="del">
          <ac:chgData name="Lee Lee Sim" userId="17d9377e08e88ac6" providerId="Windows Live" clId="Web-{3B8FB5FC-E7C5-4653-BD58-4991CD6A2D7C}" dt="2022-02-09T04:14:05.612" v="439"/>
          <ac:picMkLst>
            <pc:docMk/>
            <pc:sldMk cId="3088891225" sldId="352"/>
            <ac:picMk id="3" creationId="{96559868-D187-4192-B145-2296F176FBED}"/>
          </ac:picMkLst>
        </pc:picChg>
        <pc:picChg chg="del">
          <ac:chgData name="Lee Lee Sim" userId="17d9377e08e88ac6" providerId="Windows Live" clId="Web-{3B8FB5FC-E7C5-4653-BD58-4991CD6A2D7C}" dt="2022-02-09T04:14:10.894" v="440"/>
          <ac:picMkLst>
            <pc:docMk/>
            <pc:sldMk cId="3088891225" sldId="352"/>
            <ac:picMk id="4" creationId="{CBA95E6E-D953-47AB-A3DB-12502BE9E6CA}"/>
          </ac:picMkLst>
        </pc:picChg>
        <pc:picChg chg="add mod modCrop">
          <ac:chgData name="Lee Lee Sim" userId="17d9377e08e88ac6" providerId="Windows Live" clId="Web-{3B8FB5FC-E7C5-4653-BD58-4991CD6A2D7C}" dt="2022-02-09T04:15:51.036" v="451" actId="14100"/>
          <ac:picMkLst>
            <pc:docMk/>
            <pc:sldMk cId="3088891225" sldId="352"/>
            <ac:picMk id="5" creationId="{6D74DD75-156D-49A1-800E-25B3A3900F55}"/>
          </ac:picMkLst>
        </pc:picChg>
        <pc:picChg chg="add mod modCrop">
          <ac:chgData name="Lee Lee Sim" userId="17d9377e08e88ac6" providerId="Windows Live" clId="Web-{3B8FB5FC-E7C5-4653-BD58-4991CD6A2D7C}" dt="2022-02-09T04:15:09.863" v="447"/>
          <ac:picMkLst>
            <pc:docMk/>
            <pc:sldMk cId="3088891225" sldId="352"/>
            <ac:picMk id="6" creationId="{C02AEFBD-4F5D-4C66-AF05-D56C1D9BB6FF}"/>
          </ac:picMkLst>
        </pc:picChg>
        <pc:cxnChg chg="add mod">
          <ac:chgData name="Lee Lee Sim" userId="17d9377e08e88ac6" providerId="Windows Live" clId="Web-{3B8FB5FC-E7C5-4653-BD58-4991CD6A2D7C}" dt="2022-02-09T04:19:50.854" v="465" actId="14100"/>
          <ac:cxnSpMkLst>
            <pc:docMk/>
            <pc:sldMk cId="3088891225" sldId="352"/>
            <ac:cxnSpMk id="16" creationId="{726ECEFF-CFC8-4DF1-A794-C3C8D4744539}"/>
          </ac:cxnSpMkLst>
        </pc:cxnChg>
      </pc:sldChg>
      <pc:sldChg chg="addSp modSp add del replId">
        <pc:chgData name="Lee Lee Sim" userId="17d9377e08e88ac6" providerId="Windows Live" clId="Web-{3B8FB5FC-E7C5-4653-BD58-4991CD6A2D7C}" dt="2022-02-09T04:26:32.862" v="471"/>
        <pc:sldMkLst>
          <pc:docMk/>
          <pc:sldMk cId="2262687410" sldId="353"/>
        </pc:sldMkLst>
        <pc:picChg chg="add mod">
          <ac:chgData name="Lee Lee Sim" userId="17d9377e08e88ac6" providerId="Windows Live" clId="Web-{3B8FB5FC-E7C5-4653-BD58-4991CD6A2D7C}" dt="2022-02-09T04:25:51.736" v="470" actId="1076"/>
          <ac:picMkLst>
            <pc:docMk/>
            <pc:sldMk cId="2262687410" sldId="353"/>
            <ac:picMk id="3" creationId="{573F3639-6F2C-4D3F-B5A4-BD3650B971E5}"/>
          </ac:picMkLst>
        </pc:picChg>
        <pc:picChg chg="add mod">
          <ac:chgData name="Lee Lee Sim" userId="17d9377e08e88ac6" providerId="Windows Live" clId="Web-{3B8FB5FC-E7C5-4653-BD58-4991CD6A2D7C}" dt="2022-02-09T04:25:23.860" v="469" actId="1076"/>
          <ac:picMkLst>
            <pc:docMk/>
            <pc:sldMk cId="2262687410" sldId="353"/>
            <ac:picMk id="4" creationId="{6105E497-60A0-49C9-A100-6824BF11AAA9}"/>
          </ac:picMkLst>
        </pc:picChg>
      </pc:sldChg>
      <pc:sldChg chg="addSp delSp modSp add mod ord replId setBg setClrOvrMap">
        <pc:chgData name="Lee Lee Sim" userId="17d9377e08e88ac6" providerId="Windows Live" clId="Web-{3B8FB5FC-E7C5-4653-BD58-4991CD6A2D7C}" dt="2022-02-09T04:32:24.666" v="507" actId="1076"/>
        <pc:sldMkLst>
          <pc:docMk/>
          <pc:sldMk cId="2294592230" sldId="353"/>
        </pc:sldMkLst>
        <pc:spChg chg="mod">
          <ac:chgData name="Lee Lee Sim" userId="17d9377e08e88ac6" providerId="Windows Live" clId="Web-{3B8FB5FC-E7C5-4653-BD58-4991CD6A2D7C}" dt="2022-02-09T04:31:56.056" v="505"/>
          <ac:spMkLst>
            <pc:docMk/>
            <pc:sldMk cId="2294592230" sldId="353"/>
            <ac:spMk id="2" creationId="{1E27338B-6F24-4257-A5CD-3DF489445425}"/>
          </ac:spMkLst>
        </pc:spChg>
        <pc:spChg chg="del">
          <ac:chgData name="Lee Lee Sim" userId="17d9377e08e88ac6" providerId="Windows Live" clId="Web-{3B8FB5FC-E7C5-4653-BD58-4991CD6A2D7C}" dt="2022-02-09T04:30:50.039" v="489"/>
          <ac:spMkLst>
            <pc:docMk/>
            <pc:sldMk cId="2294592230" sldId="353"/>
            <ac:spMk id="25" creationId="{E009DD9B-5EE2-4C0D-8B2B-351C8C102205}"/>
          </ac:spMkLst>
        </pc:spChg>
        <pc:spChg chg="del">
          <ac:chgData name="Lee Lee Sim" userId="17d9377e08e88ac6" providerId="Windows Live" clId="Web-{3B8FB5FC-E7C5-4653-BD58-4991CD6A2D7C}" dt="2022-02-09T04:30:50.039" v="489"/>
          <ac:spMkLst>
            <pc:docMk/>
            <pc:sldMk cId="2294592230" sldId="353"/>
            <ac:spMk id="26" creationId="{E720DB99-7745-4E75-9D96-AAB6D55C531E}"/>
          </ac:spMkLst>
        </pc:spChg>
        <pc:spChg chg="del">
          <ac:chgData name="Lee Lee Sim" userId="17d9377e08e88ac6" providerId="Windows Live" clId="Web-{3B8FB5FC-E7C5-4653-BD58-4991CD6A2D7C}" dt="2022-02-09T04:30:50.039" v="489"/>
          <ac:spMkLst>
            <pc:docMk/>
            <pc:sldMk cId="2294592230" sldId="353"/>
            <ac:spMk id="27" creationId="{D68803C4-E159-4360-B7BB-74205C8F782D}"/>
          </ac:spMkLst>
        </pc:spChg>
        <pc:spChg chg="del">
          <ac:chgData name="Lee Lee Sim" userId="17d9377e08e88ac6" providerId="Windows Live" clId="Web-{3B8FB5FC-E7C5-4653-BD58-4991CD6A2D7C}" dt="2022-02-09T04:30:50.039" v="489"/>
          <ac:spMkLst>
            <pc:docMk/>
            <pc:sldMk cId="2294592230" sldId="353"/>
            <ac:spMk id="29" creationId="{504B0465-3B07-49BF-BEA7-D81476246293}"/>
          </ac:spMkLst>
        </pc:spChg>
        <pc:spChg chg="del">
          <ac:chgData name="Lee Lee Sim" userId="17d9377e08e88ac6" providerId="Windows Live" clId="Web-{3B8FB5FC-E7C5-4653-BD58-4991CD6A2D7C}" dt="2022-02-09T04:30:50.039" v="489"/>
          <ac:spMkLst>
            <pc:docMk/>
            <pc:sldMk cId="2294592230" sldId="353"/>
            <ac:spMk id="31" creationId="{49B7FFA5-14CB-4A4F-9BCC-CA3AA5D9D276}"/>
          </ac:spMkLst>
        </pc:spChg>
        <pc:spChg chg="del">
          <ac:chgData name="Lee Lee Sim" userId="17d9377e08e88ac6" providerId="Windows Live" clId="Web-{3B8FB5FC-E7C5-4653-BD58-4991CD6A2D7C}" dt="2022-02-09T04:30:50.039" v="489"/>
          <ac:spMkLst>
            <pc:docMk/>
            <pc:sldMk cId="2294592230" sldId="353"/>
            <ac:spMk id="33" creationId="{04E48745-7512-4EC2-9E20-9092D12150CA}"/>
          </ac:spMkLst>
        </pc:spChg>
        <pc:spChg chg="add del">
          <ac:chgData name="Lee Lee Sim" userId="17d9377e08e88ac6" providerId="Windows Live" clId="Web-{3B8FB5FC-E7C5-4653-BD58-4991CD6A2D7C}" dt="2022-02-09T04:31:13.867" v="496"/>
          <ac:spMkLst>
            <pc:docMk/>
            <pc:sldMk cId="2294592230" sldId="353"/>
            <ac:spMk id="38" creationId="{97BF936A-7CB7-4C57-98A3-96928DD27A37}"/>
          </ac:spMkLst>
        </pc:spChg>
        <pc:spChg chg="add del">
          <ac:chgData name="Lee Lee Sim" userId="17d9377e08e88ac6" providerId="Windows Live" clId="Web-{3B8FB5FC-E7C5-4653-BD58-4991CD6A2D7C}" dt="2022-02-09T04:31:13.867" v="496"/>
          <ac:spMkLst>
            <pc:docMk/>
            <pc:sldMk cId="2294592230" sldId="353"/>
            <ac:spMk id="40" creationId="{485C791B-FFA1-4943-B5E4-F5F145D8BDFE}"/>
          </ac:spMkLst>
        </pc:spChg>
        <pc:spChg chg="add del">
          <ac:chgData name="Lee Lee Sim" userId="17d9377e08e88ac6" providerId="Windows Live" clId="Web-{3B8FB5FC-E7C5-4653-BD58-4991CD6A2D7C}" dt="2022-02-09T04:31:13.867" v="496"/>
          <ac:spMkLst>
            <pc:docMk/>
            <pc:sldMk cId="2294592230" sldId="353"/>
            <ac:spMk id="42" creationId="{D8671DBD-7165-4BE6-80A0-045723A9A3E3}"/>
          </ac:spMkLst>
        </pc:spChg>
        <pc:spChg chg="add del">
          <ac:chgData name="Lee Lee Sim" userId="17d9377e08e88ac6" providerId="Windows Live" clId="Web-{3B8FB5FC-E7C5-4653-BD58-4991CD6A2D7C}" dt="2022-02-09T04:31:13.867" v="496"/>
          <ac:spMkLst>
            <pc:docMk/>
            <pc:sldMk cId="2294592230" sldId="353"/>
            <ac:spMk id="48" creationId="{E1C964E2-60C2-48DB-A64B-026495D27442}"/>
          </ac:spMkLst>
        </pc:spChg>
        <pc:spChg chg="add del">
          <ac:chgData name="Lee Lee Sim" userId="17d9377e08e88ac6" providerId="Windows Live" clId="Web-{3B8FB5FC-E7C5-4653-BD58-4991CD6A2D7C}" dt="2022-02-09T04:31:13.867" v="496"/>
          <ac:spMkLst>
            <pc:docMk/>
            <pc:sldMk cId="2294592230" sldId="353"/>
            <ac:spMk id="50" creationId="{487FED84-85F9-4568-8C3E-0A74CF40123F}"/>
          </ac:spMkLst>
        </pc:spChg>
        <pc:spChg chg="add del">
          <ac:chgData name="Lee Lee Sim" userId="17d9377e08e88ac6" providerId="Windows Live" clId="Web-{3B8FB5FC-E7C5-4653-BD58-4991CD6A2D7C}" dt="2022-02-09T04:31:13.867" v="496"/>
          <ac:spMkLst>
            <pc:docMk/>
            <pc:sldMk cId="2294592230" sldId="353"/>
            <ac:spMk id="52" creationId="{B2B1B311-929A-4F1E-9398-A2C9B09B844E}"/>
          </ac:spMkLst>
        </pc:spChg>
        <pc:spChg chg="add del">
          <ac:chgData name="Lee Lee Sim" userId="17d9377e08e88ac6" providerId="Windows Live" clId="Web-{3B8FB5FC-E7C5-4653-BD58-4991CD6A2D7C}" dt="2022-02-09T04:31:13.867" v="496"/>
          <ac:spMkLst>
            <pc:docMk/>
            <pc:sldMk cId="2294592230" sldId="353"/>
            <ac:spMk id="54" creationId="{AE644FD3-D7A3-4A6D-BC97-AA670C57AEE3}"/>
          </ac:spMkLst>
        </pc:spChg>
        <pc:spChg chg="add del">
          <ac:chgData name="Lee Lee Sim" userId="17d9377e08e88ac6" providerId="Windows Live" clId="Web-{3B8FB5FC-E7C5-4653-BD58-4991CD6A2D7C}" dt="2022-02-09T04:31:13.867" v="496"/>
          <ac:spMkLst>
            <pc:docMk/>
            <pc:sldMk cId="2294592230" sldId="353"/>
            <ac:spMk id="56" creationId="{E55153AC-811A-4249-AF12-0A7F28E14E4F}"/>
          </ac:spMkLst>
        </pc:spChg>
        <pc:spChg chg="add del">
          <ac:chgData name="Lee Lee Sim" userId="17d9377e08e88ac6" providerId="Windows Live" clId="Web-{3B8FB5FC-E7C5-4653-BD58-4991CD6A2D7C}" dt="2022-02-09T04:31:09.055" v="493"/>
          <ac:spMkLst>
            <pc:docMk/>
            <pc:sldMk cId="2294592230" sldId="353"/>
            <ac:spMk id="65" creationId="{97BF936A-7CB7-4C57-98A3-96928DD27A37}"/>
          </ac:spMkLst>
        </pc:spChg>
        <pc:spChg chg="add del">
          <ac:chgData name="Lee Lee Sim" userId="17d9377e08e88ac6" providerId="Windows Live" clId="Web-{3B8FB5FC-E7C5-4653-BD58-4991CD6A2D7C}" dt="2022-02-09T04:31:09.055" v="493"/>
          <ac:spMkLst>
            <pc:docMk/>
            <pc:sldMk cId="2294592230" sldId="353"/>
            <ac:spMk id="67" creationId="{485C791B-FFA1-4943-B5E4-F5F145D8BDFE}"/>
          </ac:spMkLst>
        </pc:spChg>
        <pc:spChg chg="add del">
          <ac:chgData name="Lee Lee Sim" userId="17d9377e08e88ac6" providerId="Windows Live" clId="Web-{3B8FB5FC-E7C5-4653-BD58-4991CD6A2D7C}" dt="2022-02-09T04:31:09.055" v="493"/>
          <ac:spMkLst>
            <pc:docMk/>
            <pc:sldMk cId="2294592230" sldId="353"/>
            <ac:spMk id="69" creationId="{D8671DBD-7165-4BE6-80A0-045723A9A3E3}"/>
          </ac:spMkLst>
        </pc:spChg>
        <pc:spChg chg="add del">
          <ac:chgData name="Lee Lee Sim" userId="17d9377e08e88ac6" providerId="Windows Live" clId="Web-{3B8FB5FC-E7C5-4653-BD58-4991CD6A2D7C}" dt="2022-02-09T04:31:09.055" v="493"/>
          <ac:spMkLst>
            <pc:docMk/>
            <pc:sldMk cId="2294592230" sldId="353"/>
            <ac:spMk id="75" creationId="{61E0F25A-74B3-4369-8428-8C9C09952418}"/>
          </ac:spMkLst>
        </pc:spChg>
        <pc:spChg chg="add del">
          <ac:chgData name="Lee Lee Sim" userId="17d9377e08e88ac6" providerId="Windows Live" clId="Web-{3B8FB5FC-E7C5-4653-BD58-4991CD6A2D7C}" dt="2022-02-09T04:31:09.055" v="493"/>
          <ac:spMkLst>
            <pc:docMk/>
            <pc:sldMk cId="2294592230" sldId="353"/>
            <ac:spMk id="77" creationId="{A4F9941B-24AE-4FB1-AAE9-67CE9CF50D3C}"/>
          </ac:spMkLst>
        </pc:spChg>
        <pc:spChg chg="add del">
          <ac:chgData name="Lee Lee Sim" userId="17d9377e08e88ac6" providerId="Windows Live" clId="Web-{3B8FB5FC-E7C5-4653-BD58-4991CD6A2D7C}" dt="2022-02-09T04:31:13.805" v="495"/>
          <ac:spMkLst>
            <pc:docMk/>
            <pc:sldMk cId="2294592230" sldId="353"/>
            <ac:spMk id="81" creationId="{D751496A-9C15-4428-B0E1-22AA52D40CC5}"/>
          </ac:spMkLst>
        </pc:spChg>
        <pc:spChg chg="add del">
          <ac:chgData name="Lee Lee Sim" userId="17d9377e08e88ac6" providerId="Windows Live" clId="Web-{3B8FB5FC-E7C5-4653-BD58-4991CD6A2D7C}" dt="2022-02-09T04:31:13.805" v="495"/>
          <ac:spMkLst>
            <pc:docMk/>
            <pc:sldMk cId="2294592230" sldId="353"/>
            <ac:spMk id="83" creationId="{0EAF7818-A1A8-4FEB-99D5-D9E44B033DAB}"/>
          </ac:spMkLst>
        </pc:spChg>
        <pc:spChg chg="add del">
          <ac:chgData name="Lee Lee Sim" userId="17d9377e08e88ac6" providerId="Windows Live" clId="Web-{3B8FB5FC-E7C5-4653-BD58-4991CD6A2D7C}" dt="2022-02-09T04:31:13.805" v="495"/>
          <ac:spMkLst>
            <pc:docMk/>
            <pc:sldMk cId="2294592230" sldId="353"/>
            <ac:spMk id="84" creationId="{97BF936A-7CB7-4C57-98A3-96928DD27A37}"/>
          </ac:spMkLst>
        </pc:spChg>
        <pc:spChg chg="add del">
          <ac:chgData name="Lee Lee Sim" userId="17d9377e08e88ac6" providerId="Windows Live" clId="Web-{3B8FB5FC-E7C5-4653-BD58-4991CD6A2D7C}" dt="2022-02-09T04:31:13.805" v="495"/>
          <ac:spMkLst>
            <pc:docMk/>
            <pc:sldMk cId="2294592230" sldId="353"/>
            <ac:spMk id="88" creationId="{485C791B-FFA1-4943-B5E4-F5F145D8BDFE}"/>
          </ac:spMkLst>
        </pc:spChg>
        <pc:spChg chg="add del">
          <ac:chgData name="Lee Lee Sim" userId="17d9377e08e88ac6" providerId="Windows Live" clId="Web-{3B8FB5FC-E7C5-4653-BD58-4991CD6A2D7C}" dt="2022-02-09T04:31:13.805" v="495"/>
          <ac:spMkLst>
            <pc:docMk/>
            <pc:sldMk cId="2294592230" sldId="353"/>
            <ac:spMk id="89" creationId="{F4A5C632-CD15-42DC-9010-91B5FC59F1FE}"/>
          </ac:spMkLst>
        </pc:spChg>
        <pc:spChg chg="add del">
          <ac:chgData name="Lee Lee Sim" userId="17d9377e08e88ac6" providerId="Windows Live" clId="Web-{3B8FB5FC-E7C5-4653-BD58-4991CD6A2D7C}" dt="2022-02-09T04:31:13.805" v="495"/>
          <ac:spMkLst>
            <pc:docMk/>
            <pc:sldMk cId="2294592230" sldId="353"/>
            <ac:spMk id="90" creationId="{D8671DBD-7165-4BE6-80A0-045723A9A3E3}"/>
          </ac:spMkLst>
        </pc:spChg>
        <pc:spChg chg="add del">
          <ac:chgData name="Lee Lee Sim" userId="17d9377e08e88ac6" providerId="Windows Live" clId="Web-{3B8FB5FC-E7C5-4653-BD58-4991CD6A2D7C}" dt="2022-02-09T04:31:13.805" v="495"/>
          <ac:spMkLst>
            <pc:docMk/>
            <pc:sldMk cId="2294592230" sldId="353"/>
            <ac:spMk id="91" creationId="{1EC0D601-E507-43B2-9CC9-5D4CCC29102C}"/>
          </ac:spMkLst>
        </pc:spChg>
        <pc:spChg chg="add del">
          <ac:chgData name="Lee Lee Sim" userId="17d9377e08e88ac6" providerId="Windows Live" clId="Web-{3B8FB5FC-E7C5-4653-BD58-4991CD6A2D7C}" dt="2022-02-09T04:31:13.805" v="495"/>
          <ac:spMkLst>
            <pc:docMk/>
            <pc:sldMk cId="2294592230" sldId="353"/>
            <ac:spMk id="93" creationId="{7612137B-317E-461F-A1E4-C77084A3859E}"/>
          </ac:spMkLst>
        </pc:spChg>
        <pc:spChg chg="add del">
          <ac:chgData name="Lee Lee Sim" userId="17d9377e08e88ac6" providerId="Windows Live" clId="Web-{3B8FB5FC-E7C5-4653-BD58-4991CD6A2D7C}" dt="2022-02-09T04:31:13.805" v="495"/>
          <ac:spMkLst>
            <pc:docMk/>
            <pc:sldMk cId="2294592230" sldId="353"/>
            <ac:spMk id="94" creationId="{FA70E729-C41C-43C9-B57B-28FD2EA97BFC}"/>
          </ac:spMkLst>
        </pc:spChg>
        <pc:spChg chg="add del">
          <ac:chgData name="Lee Lee Sim" userId="17d9377e08e88ac6" providerId="Windows Live" clId="Web-{3B8FB5FC-E7C5-4653-BD58-4991CD6A2D7C}" dt="2022-02-09T04:31:13.805" v="495"/>
          <ac:spMkLst>
            <pc:docMk/>
            <pc:sldMk cId="2294592230" sldId="353"/>
            <ac:spMk id="95" creationId="{C554DE51-7231-4B32-9A6C-E8437210EB6A}"/>
          </ac:spMkLst>
        </pc:spChg>
        <pc:spChg chg="add del">
          <ac:chgData name="Lee Lee Sim" userId="17d9377e08e88ac6" providerId="Windows Live" clId="Web-{3B8FB5FC-E7C5-4653-BD58-4991CD6A2D7C}" dt="2022-02-09T04:31:13.805" v="495"/>
          <ac:spMkLst>
            <pc:docMk/>
            <pc:sldMk cId="2294592230" sldId="353"/>
            <ac:spMk id="96" creationId="{77A29854-E81D-476E-A17B-2200944AD72A}"/>
          </ac:spMkLst>
        </pc:spChg>
        <pc:spChg chg="add del">
          <ac:chgData name="Lee Lee Sim" userId="17d9377e08e88ac6" providerId="Windows Live" clId="Web-{3B8FB5FC-E7C5-4653-BD58-4991CD6A2D7C}" dt="2022-02-09T04:31:56.056" v="505"/>
          <ac:spMkLst>
            <pc:docMk/>
            <pc:sldMk cId="2294592230" sldId="353"/>
            <ac:spMk id="98" creationId="{97BF936A-7CB7-4C57-98A3-96928DD27A37}"/>
          </ac:spMkLst>
        </pc:spChg>
        <pc:spChg chg="add del">
          <ac:chgData name="Lee Lee Sim" userId="17d9377e08e88ac6" providerId="Windows Live" clId="Web-{3B8FB5FC-E7C5-4653-BD58-4991CD6A2D7C}" dt="2022-02-09T04:31:56.056" v="505"/>
          <ac:spMkLst>
            <pc:docMk/>
            <pc:sldMk cId="2294592230" sldId="353"/>
            <ac:spMk id="99" creationId="{485C791B-FFA1-4943-B5E4-F5F145D8BDFE}"/>
          </ac:spMkLst>
        </pc:spChg>
        <pc:spChg chg="add del">
          <ac:chgData name="Lee Lee Sim" userId="17d9377e08e88ac6" providerId="Windows Live" clId="Web-{3B8FB5FC-E7C5-4653-BD58-4991CD6A2D7C}" dt="2022-02-09T04:31:56.056" v="505"/>
          <ac:spMkLst>
            <pc:docMk/>
            <pc:sldMk cId="2294592230" sldId="353"/>
            <ac:spMk id="100" creationId="{D8671DBD-7165-4BE6-80A0-045723A9A3E3}"/>
          </ac:spMkLst>
        </pc:spChg>
        <pc:spChg chg="add del">
          <ac:chgData name="Lee Lee Sim" userId="17d9377e08e88ac6" providerId="Windows Live" clId="Web-{3B8FB5FC-E7C5-4653-BD58-4991CD6A2D7C}" dt="2022-02-09T04:31:56.056" v="505"/>
          <ac:spMkLst>
            <pc:docMk/>
            <pc:sldMk cId="2294592230" sldId="353"/>
            <ac:spMk id="102" creationId="{E1C964E2-60C2-48DB-A64B-026495D27442}"/>
          </ac:spMkLst>
        </pc:spChg>
        <pc:spChg chg="add del">
          <ac:chgData name="Lee Lee Sim" userId="17d9377e08e88ac6" providerId="Windows Live" clId="Web-{3B8FB5FC-E7C5-4653-BD58-4991CD6A2D7C}" dt="2022-02-09T04:31:56.056" v="505"/>
          <ac:spMkLst>
            <pc:docMk/>
            <pc:sldMk cId="2294592230" sldId="353"/>
            <ac:spMk id="103" creationId="{487FED84-85F9-4568-8C3E-0A74CF40123F}"/>
          </ac:spMkLst>
        </pc:spChg>
        <pc:spChg chg="add del">
          <ac:chgData name="Lee Lee Sim" userId="17d9377e08e88ac6" providerId="Windows Live" clId="Web-{3B8FB5FC-E7C5-4653-BD58-4991CD6A2D7C}" dt="2022-02-09T04:31:56.056" v="505"/>
          <ac:spMkLst>
            <pc:docMk/>
            <pc:sldMk cId="2294592230" sldId="353"/>
            <ac:spMk id="104" creationId="{B2B1B311-929A-4F1E-9398-A2C9B09B844E}"/>
          </ac:spMkLst>
        </pc:spChg>
        <pc:spChg chg="add del">
          <ac:chgData name="Lee Lee Sim" userId="17d9377e08e88ac6" providerId="Windows Live" clId="Web-{3B8FB5FC-E7C5-4653-BD58-4991CD6A2D7C}" dt="2022-02-09T04:31:56.056" v="505"/>
          <ac:spMkLst>
            <pc:docMk/>
            <pc:sldMk cId="2294592230" sldId="353"/>
            <ac:spMk id="105" creationId="{AE644FD3-D7A3-4A6D-BC97-AA670C57AEE3}"/>
          </ac:spMkLst>
        </pc:spChg>
        <pc:spChg chg="add del">
          <ac:chgData name="Lee Lee Sim" userId="17d9377e08e88ac6" providerId="Windows Live" clId="Web-{3B8FB5FC-E7C5-4653-BD58-4991CD6A2D7C}" dt="2022-02-09T04:31:56.056" v="505"/>
          <ac:spMkLst>
            <pc:docMk/>
            <pc:sldMk cId="2294592230" sldId="353"/>
            <ac:spMk id="106" creationId="{E55153AC-811A-4249-AF12-0A7F28E14E4F}"/>
          </ac:spMkLst>
        </pc:spChg>
        <pc:spChg chg="add del">
          <ac:chgData name="Lee Lee Sim" userId="17d9377e08e88ac6" providerId="Windows Live" clId="Web-{3B8FB5FC-E7C5-4653-BD58-4991CD6A2D7C}" dt="2022-02-09T04:31:51.571" v="502"/>
          <ac:spMkLst>
            <pc:docMk/>
            <pc:sldMk cId="2294592230" sldId="353"/>
            <ac:spMk id="112" creationId="{97BF936A-7CB7-4C57-98A3-96928DD27A37}"/>
          </ac:spMkLst>
        </pc:spChg>
        <pc:spChg chg="add del">
          <ac:chgData name="Lee Lee Sim" userId="17d9377e08e88ac6" providerId="Windows Live" clId="Web-{3B8FB5FC-E7C5-4653-BD58-4991CD6A2D7C}" dt="2022-02-09T04:31:51.571" v="502"/>
          <ac:spMkLst>
            <pc:docMk/>
            <pc:sldMk cId="2294592230" sldId="353"/>
            <ac:spMk id="114" creationId="{485C791B-FFA1-4943-B5E4-F5F145D8BDFE}"/>
          </ac:spMkLst>
        </pc:spChg>
        <pc:spChg chg="add del">
          <ac:chgData name="Lee Lee Sim" userId="17d9377e08e88ac6" providerId="Windows Live" clId="Web-{3B8FB5FC-E7C5-4653-BD58-4991CD6A2D7C}" dt="2022-02-09T04:31:51.571" v="502"/>
          <ac:spMkLst>
            <pc:docMk/>
            <pc:sldMk cId="2294592230" sldId="353"/>
            <ac:spMk id="116" creationId="{D8671DBD-7165-4BE6-80A0-045723A9A3E3}"/>
          </ac:spMkLst>
        </pc:spChg>
        <pc:spChg chg="add del">
          <ac:chgData name="Lee Lee Sim" userId="17d9377e08e88ac6" providerId="Windows Live" clId="Web-{3B8FB5FC-E7C5-4653-BD58-4991CD6A2D7C}" dt="2022-02-09T04:31:51.571" v="502"/>
          <ac:spMkLst>
            <pc:docMk/>
            <pc:sldMk cId="2294592230" sldId="353"/>
            <ac:spMk id="122" creationId="{90A79174-0B5F-44CF-903E-B73AB60BE1E3}"/>
          </ac:spMkLst>
        </pc:spChg>
        <pc:spChg chg="add del">
          <ac:chgData name="Lee Lee Sim" userId="17d9377e08e88ac6" providerId="Windows Live" clId="Web-{3B8FB5FC-E7C5-4653-BD58-4991CD6A2D7C}" dt="2022-02-09T04:31:51.571" v="502"/>
          <ac:spMkLst>
            <pc:docMk/>
            <pc:sldMk cId="2294592230" sldId="353"/>
            <ac:spMk id="124" creationId="{E20B2DA8-ED50-47CA-92BB-55B5C5F51364}"/>
          </ac:spMkLst>
        </pc:spChg>
        <pc:spChg chg="add del">
          <ac:chgData name="Lee Lee Sim" userId="17d9377e08e88ac6" providerId="Windows Live" clId="Web-{3B8FB5FC-E7C5-4653-BD58-4991CD6A2D7C}" dt="2022-02-09T04:31:51.571" v="502"/>
          <ac:spMkLst>
            <pc:docMk/>
            <pc:sldMk cId="2294592230" sldId="353"/>
            <ac:spMk id="126" creationId="{51F1D5E7-7C12-493D-83C5-CAEAD11F3C56}"/>
          </ac:spMkLst>
        </pc:spChg>
        <pc:spChg chg="add del">
          <ac:chgData name="Lee Lee Sim" userId="17d9377e08e88ac6" providerId="Windows Live" clId="Web-{3B8FB5FC-E7C5-4653-BD58-4991CD6A2D7C}" dt="2022-02-09T04:31:51.571" v="502"/>
          <ac:spMkLst>
            <pc:docMk/>
            <pc:sldMk cId="2294592230" sldId="353"/>
            <ac:spMk id="128" creationId="{9C34D69C-C0D1-436A-8964-7F99D54BD841}"/>
          </ac:spMkLst>
        </pc:spChg>
        <pc:spChg chg="add del">
          <ac:chgData name="Lee Lee Sim" userId="17d9377e08e88ac6" providerId="Windows Live" clId="Web-{3B8FB5FC-E7C5-4653-BD58-4991CD6A2D7C}" dt="2022-02-09T04:31:51.571" v="502"/>
          <ac:spMkLst>
            <pc:docMk/>
            <pc:sldMk cId="2294592230" sldId="353"/>
            <ac:spMk id="130" creationId="{FB47A073-02D2-4605-979A-8F198A9A0EA9}"/>
          </ac:spMkLst>
        </pc:spChg>
        <pc:spChg chg="add del">
          <ac:chgData name="Lee Lee Sim" userId="17d9377e08e88ac6" providerId="Windows Live" clId="Web-{3B8FB5FC-E7C5-4653-BD58-4991CD6A2D7C}" dt="2022-02-09T04:31:55.993" v="504"/>
          <ac:spMkLst>
            <pc:docMk/>
            <pc:sldMk cId="2294592230" sldId="353"/>
            <ac:spMk id="134" creationId="{31103AB2-C090-458F-B752-294F23AFA8AD}"/>
          </ac:spMkLst>
        </pc:spChg>
        <pc:spChg chg="add del">
          <ac:chgData name="Lee Lee Sim" userId="17d9377e08e88ac6" providerId="Windows Live" clId="Web-{3B8FB5FC-E7C5-4653-BD58-4991CD6A2D7C}" dt="2022-02-09T04:31:51.571" v="502"/>
          <ac:spMkLst>
            <pc:docMk/>
            <pc:sldMk cId="2294592230" sldId="353"/>
            <ac:spMk id="136" creationId="{CCF783BA-09FF-4179-9152-28F74A535D82}"/>
          </ac:spMkLst>
        </pc:spChg>
        <pc:spChg chg="add del">
          <ac:chgData name="Lee Lee Sim" userId="17d9377e08e88ac6" providerId="Windows Live" clId="Web-{3B8FB5FC-E7C5-4653-BD58-4991CD6A2D7C}" dt="2022-02-09T04:31:51.571" v="502"/>
          <ac:spMkLst>
            <pc:docMk/>
            <pc:sldMk cId="2294592230" sldId="353"/>
            <ac:spMk id="138" creationId="{D7C7DE2D-4EA4-441B-B863-00F2818FEA32}"/>
          </ac:spMkLst>
        </pc:spChg>
        <pc:spChg chg="add del">
          <ac:chgData name="Lee Lee Sim" userId="17d9377e08e88ac6" providerId="Windows Live" clId="Web-{3B8FB5FC-E7C5-4653-BD58-4991CD6A2D7C}" dt="2022-02-09T04:31:55.993" v="504"/>
          <ac:spMkLst>
            <pc:docMk/>
            <pc:sldMk cId="2294592230" sldId="353"/>
            <ac:spMk id="141" creationId="{88AC89AB-A17C-46F7-B061-DE8A3339C7DB}"/>
          </ac:spMkLst>
        </pc:spChg>
        <pc:spChg chg="add del">
          <ac:chgData name="Lee Lee Sim" userId="17d9377e08e88ac6" providerId="Windows Live" clId="Web-{3B8FB5FC-E7C5-4653-BD58-4991CD6A2D7C}" dt="2022-02-09T04:31:55.993" v="504"/>
          <ac:spMkLst>
            <pc:docMk/>
            <pc:sldMk cId="2294592230" sldId="353"/>
            <ac:spMk id="142" creationId="{EE87EBC6-3075-4F1C-819A-E8FE618EBFED}"/>
          </ac:spMkLst>
        </pc:spChg>
        <pc:spChg chg="add del">
          <ac:chgData name="Lee Lee Sim" userId="17d9377e08e88ac6" providerId="Windows Live" clId="Web-{3B8FB5FC-E7C5-4653-BD58-4991CD6A2D7C}" dt="2022-02-09T04:31:55.993" v="504"/>
          <ac:spMkLst>
            <pc:docMk/>
            <pc:sldMk cId="2294592230" sldId="353"/>
            <ac:spMk id="143" creationId="{790314CB-54E3-4B0A-BC84-E1919006552D}"/>
          </ac:spMkLst>
        </pc:spChg>
        <pc:spChg chg="add del">
          <ac:chgData name="Lee Lee Sim" userId="17d9377e08e88ac6" providerId="Windows Live" clId="Web-{3B8FB5FC-E7C5-4653-BD58-4991CD6A2D7C}" dt="2022-02-09T04:31:55.993" v="504"/>
          <ac:spMkLst>
            <pc:docMk/>
            <pc:sldMk cId="2294592230" sldId="353"/>
            <ac:spMk id="145" creationId="{E1C964E2-60C2-48DB-A64B-026495D27442}"/>
          </ac:spMkLst>
        </pc:spChg>
        <pc:spChg chg="add del">
          <ac:chgData name="Lee Lee Sim" userId="17d9377e08e88ac6" providerId="Windows Live" clId="Web-{3B8FB5FC-E7C5-4653-BD58-4991CD6A2D7C}" dt="2022-02-09T04:31:55.993" v="504"/>
          <ac:spMkLst>
            <pc:docMk/>
            <pc:sldMk cId="2294592230" sldId="353"/>
            <ac:spMk id="146" creationId="{F6E384F5-137A-40B1-97F0-694CC6ECD59C}"/>
          </ac:spMkLst>
        </pc:spChg>
        <pc:spChg chg="add del">
          <ac:chgData name="Lee Lee Sim" userId="17d9377e08e88ac6" providerId="Windows Live" clId="Web-{3B8FB5FC-E7C5-4653-BD58-4991CD6A2D7C}" dt="2022-02-09T04:31:55.993" v="504"/>
          <ac:spMkLst>
            <pc:docMk/>
            <pc:sldMk cId="2294592230" sldId="353"/>
            <ac:spMk id="147" creationId="{78418A25-6EAC-4140-BFE6-284E1925B5EE}"/>
          </ac:spMkLst>
        </pc:spChg>
        <pc:spChg chg="add del">
          <ac:chgData name="Lee Lee Sim" userId="17d9377e08e88ac6" providerId="Windows Live" clId="Web-{3B8FB5FC-E7C5-4653-BD58-4991CD6A2D7C}" dt="2022-02-09T04:31:55.993" v="504"/>
          <ac:spMkLst>
            <pc:docMk/>
            <pc:sldMk cId="2294592230" sldId="353"/>
            <ac:spMk id="148" creationId="{487FED84-85F9-4568-8C3E-0A74CF40123F}"/>
          </ac:spMkLst>
        </pc:spChg>
        <pc:spChg chg="add del">
          <ac:chgData name="Lee Lee Sim" userId="17d9377e08e88ac6" providerId="Windows Live" clId="Web-{3B8FB5FC-E7C5-4653-BD58-4991CD6A2D7C}" dt="2022-02-09T04:31:55.993" v="504"/>
          <ac:spMkLst>
            <pc:docMk/>
            <pc:sldMk cId="2294592230" sldId="353"/>
            <ac:spMk id="149" creationId="{B2B1B311-929A-4F1E-9398-A2C9B09B844E}"/>
          </ac:spMkLst>
        </pc:spChg>
        <pc:spChg chg="add del">
          <ac:chgData name="Lee Lee Sim" userId="17d9377e08e88ac6" providerId="Windows Live" clId="Web-{3B8FB5FC-E7C5-4653-BD58-4991CD6A2D7C}" dt="2022-02-09T04:31:55.993" v="504"/>
          <ac:spMkLst>
            <pc:docMk/>
            <pc:sldMk cId="2294592230" sldId="353"/>
            <ac:spMk id="150" creationId="{AE644FD3-D7A3-4A6D-BC97-AA670C57AEE3}"/>
          </ac:spMkLst>
        </pc:spChg>
        <pc:spChg chg="add del">
          <ac:chgData name="Lee Lee Sim" userId="17d9377e08e88ac6" providerId="Windows Live" clId="Web-{3B8FB5FC-E7C5-4653-BD58-4991CD6A2D7C}" dt="2022-02-09T04:31:55.993" v="504"/>
          <ac:spMkLst>
            <pc:docMk/>
            <pc:sldMk cId="2294592230" sldId="353"/>
            <ac:spMk id="151" creationId="{E55153AC-811A-4249-AF12-0A7F28E14E4F}"/>
          </ac:spMkLst>
        </pc:spChg>
        <pc:spChg chg="add">
          <ac:chgData name="Lee Lee Sim" userId="17d9377e08e88ac6" providerId="Windows Live" clId="Web-{3B8FB5FC-E7C5-4653-BD58-4991CD6A2D7C}" dt="2022-02-09T04:31:56.056" v="505"/>
          <ac:spMkLst>
            <pc:docMk/>
            <pc:sldMk cId="2294592230" sldId="353"/>
            <ac:spMk id="154" creationId="{97BF936A-7CB7-4C57-98A3-96928DD27A37}"/>
          </ac:spMkLst>
        </pc:spChg>
        <pc:spChg chg="add">
          <ac:chgData name="Lee Lee Sim" userId="17d9377e08e88ac6" providerId="Windows Live" clId="Web-{3B8FB5FC-E7C5-4653-BD58-4991CD6A2D7C}" dt="2022-02-09T04:31:56.056" v="505"/>
          <ac:spMkLst>
            <pc:docMk/>
            <pc:sldMk cId="2294592230" sldId="353"/>
            <ac:spMk id="155" creationId="{485C791B-FFA1-4943-B5E4-F5F145D8BDFE}"/>
          </ac:spMkLst>
        </pc:spChg>
        <pc:spChg chg="add">
          <ac:chgData name="Lee Lee Sim" userId="17d9377e08e88ac6" providerId="Windows Live" clId="Web-{3B8FB5FC-E7C5-4653-BD58-4991CD6A2D7C}" dt="2022-02-09T04:31:56.056" v="505"/>
          <ac:spMkLst>
            <pc:docMk/>
            <pc:sldMk cId="2294592230" sldId="353"/>
            <ac:spMk id="156" creationId="{D8671DBD-7165-4BE6-80A0-045723A9A3E3}"/>
          </ac:spMkLst>
        </pc:spChg>
        <pc:spChg chg="add">
          <ac:chgData name="Lee Lee Sim" userId="17d9377e08e88ac6" providerId="Windows Live" clId="Web-{3B8FB5FC-E7C5-4653-BD58-4991CD6A2D7C}" dt="2022-02-09T04:31:56.056" v="505"/>
          <ac:spMkLst>
            <pc:docMk/>
            <pc:sldMk cId="2294592230" sldId="353"/>
            <ac:spMk id="158" creationId="{E1C964E2-60C2-48DB-A64B-026495D27442}"/>
          </ac:spMkLst>
        </pc:spChg>
        <pc:spChg chg="add">
          <ac:chgData name="Lee Lee Sim" userId="17d9377e08e88ac6" providerId="Windows Live" clId="Web-{3B8FB5FC-E7C5-4653-BD58-4991CD6A2D7C}" dt="2022-02-09T04:31:56.056" v="505"/>
          <ac:spMkLst>
            <pc:docMk/>
            <pc:sldMk cId="2294592230" sldId="353"/>
            <ac:spMk id="159" creationId="{487FED84-85F9-4568-8C3E-0A74CF40123F}"/>
          </ac:spMkLst>
        </pc:spChg>
        <pc:spChg chg="add">
          <ac:chgData name="Lee Lee Sim" userId="17d9377e08e88ac6" providerId="Windows Live" clId="Web-{3B8FB5FC-E7C5-4653-BD58-4991CD6A2D7C}" dt="2022-02-09T04:31:56.056" v="505"/>
          <ac:spMkLst>
            <pc:docMk/>
            <pc:sldMk cId="2294592230" sldId="353"/>
            <ac:spMk id="160" creationId="{B2B1B311-929A-4F1E-9398-A2C9B09B844E}"/>
          </ac:spMkLst>
        </pc:spChg>
        <pc:spChg chg="add">
          <ac:chgData name="Lee Lee Sim" userId="17d9377e08e88ac6" providerId="Windows Live" clId="Web-{3B8FB5FC-E7C5-4653-BD58-4991CD6A2D7C}" dt="2022-02-09T04:31:56.056" v="505"/>
          <ac:spMkLst>
            <pc:docMk/>
            <pc:sldMk cId="2294592230" sldId="353"/>
            <ac:spMk id="161" creationId="{AE644FD3-D7A3-4A6D-BC97-AA670C57AEE3}"/>
          </ac:spMkLst>
        </pc:spChg>
        <pc:spChg chg="add">
          <ac:chgData name="Lee Lee Sim" userId="17d9377e08e88ac6" providerId="Windows Live" clId="Web-{3B8FB5FC-E7C5-4653-BD58-4991CD6A2D7C}" dt="2022-02-09T04:31:56.056" v="505"/>
          <ac:spMkLst>
            <pc:docMk/>
            <pc:sldMk cId="2294592230" sldId="353"/>
            <ac:spMk id="162" creationId="{E55153AC-811A-4249-AF12-0A7F28E14E4F}"/>
          </ac:spMkLst>
        </pc:spChg>
        <pc:grpChg chg="add del">
          <ac:chgData name="Lee Lee Sim" userId="17d9377e08e88ac6" providerId="Windows Live" clId="Web-{3B8FB5FC-E7C5-4653-BD58-4991CD6A2D7C}" dt="2022-02-09T04:31:13.867" v="496"/>
          <ac:grpSpMkLst>
            <pc:docMk/>
            <pc:sldMk cId="2294592230" sldId="353"/>
            <ac:grpSpMk id="44" creationId="{D622AD38-5C0D-490C-A06A-D1F07E29CB11}"/>
          </ac:grpSpMkLst>
        </pc:grpChg>
        <pc:grpChg chg="add del">
          <ac:chgData name="Lee Lee Sim" userId="17d9377e08e88ac6" providerId="Windows Live" clId="Web-{3B8FB5FC-E7C5-4653-BD58-4991CD6A2D7C}" dt="2022-02-09T04:31:13.867" v="496"/>
          <ac:grpSpMkLst>
            <pc:docMk/>
            <pc:sldMk cId="2294592230" sldId="353"/>
            <ac:grpSpMk id="58" creationId="{BD5EA7DD-DD0C-4CF6-A32C-528E37E4B02C}"/>
          </ac:grpSpMkLst>
        </pc:grpChg>
        <pc:grpChg chg="add del">
          <ac:chgData name="Lee Lee Sim" userId="17d9377e08e88ac6" providerId="Windows Live" clId="Web-{3B8FB5FC-E7C5-4653-BD58-4991CD6A2D7C}" dt="2022-02-09T04:31:09.055" v="493"/>
          <ac:grpSpMkLst>
            <pc:docMk/>
            <pc:sldMk cId="2294592230" sldId="353"/>
            <ac:grpSpMk id="71" creationId="{D622AD38-5C0D-490C-A06A-D1F07E29CB11}"/>
          </ac:grpSpMkLst>
        </pc:grpChg>
        <pc:grpChg chg="add del">
          <ac:chgData name="Lee Lee Sim" userId="17d9377e08e88ac6" providerId="Windows Live" clId="Web-{3B8FB5FC-E7C5-4653-BD58-4991CD6A2D7C}" dt="2022-02-09T04:31:09.055" v="493"/>
          <ac:grpSpMkLst>
            <pc:docMk/>
            <pc:sldMk cId="2294592230" sldId="353"/>
            <ac:grpSpMk id="79" creationId="{A0A8E6BD-8129-4E3F-9A85-33C46CFD5A1C}"/>
          </ac:grpSpMkLst>
        </pc:grpChg>
        <pc:grpChg chg="add del">
          <ac:chgData name="Lee Lee Sim" userId="17d9377e08e88ac6" providerId="Windows Live" clId="Web-{3B8FB5FC-E7C5-4653-BD58-4991CD6A2D7C}" dt="2022-02-09T04:31:13.805" v="495"/>
          <ac:grpSpMkLst>
            <pc:docMk/>
            <pc:sldMk cId="2294592230" sldId="353"/>
            <ac:grpSpMk id="85" creationId="{BAC268CB-52FF-4359-933C-2D848272791A}"/>
          </ac:grpSpMkLst>
        </pc:grpChg>
        <pc:grpChg chg="add del">
          <ac:chgData name="Lee Lee Sim" userId="17d9377e08e88ac6" providerId="Windows Live" clId="Web-{3B8FB5FC-E7C5-4653-BD58-4991CD6A2D7C}" dt="2022-02-09T04:31:13.805" v="495"/>
          <ac:grpSpMkLst>
            <pc:docMk/>
            <pc:sldMk cId="2294592230" sldId="353"/>
            <ac:grpSpMk id="92" creationId="{D622AD38-5C0D-490C-A06A-D1F07E29CB11}"/>
          </ac:grpSpMkLst>
        </pc:grpChg>
        <pc:grpChg chg="add del">
          <ac:chgData name="Lee Lee Sim" userId="17d9377e08e88ac6" providerId="Windows Live" clId="Web-{3B8FB5FC-E7C5-4653-BD58-4991CD6A2D7C}" dt="2022-02-09T04:31:56.056" v="505"/>
          <ac:grpSpMkLst>
            <pc:docMk/>
            <pc:sldMk cId="2294592230" sldId="353"/>
            <ac:grpSpMk id="101" creationId="{D622AD38-5C0D-490C-A06A-D1F07E29CB11}"/>
          </ac:grpSpMkLst>
        </pc:grpChg>
        <pc:grpChg chg="add del">
          <ac:chgData name="Lee Lee Sim" userId="17d9377e08e88ac6" providerId="Windows Live" clId="Web-{3B8FB5FC-E7C5-4653-BD58-4991CD6A2D7C}" dt="2022-02-09T04:31:56.056" v="505"/>
          <ac:grpSpMkLst>
            <pc:docMk/>
            <pc:sldMk cId="2294592230" sldId="353"/>
            <ac:grpSpMk id="107" creationId="{BD5EA7DD-DD0C-4CF6-A32C-528E37E4B02C}"/>
          </ac:grpSpMkLst>
        </pc:grpChg>
        <pc:grpChg chg="add del">
          <ac:chgData name="Lee Lee Sim" userId="17d9377e08e88ac6" providerId="Windows Live" clId="Web-{3B8FB5FC-E7C5-4653-BD58-4991CD6A2D7C}" dt="2022-02-09T04:31:51.571" v="502"/>
          <ac:grpSpMkLst>
            <pc:docMk/>
            <pc:sldMk cId="2294592230" sldId="353"/>
            <ac:grpSpMk id="118" creationId="{D622AD38-5C0D-490C-A06A-D1F07E29CB11}"/>
          </ac:grpSpMkLst>
        </pc:grpChg>
        <pc:grpChg chg="add del">
          <ac:chgData name="Lee Lee Sim" userId="17d9377e08e88ac6" providerId="Windows Live" clId="Web-{3B8FB5FC-E7C5-4653-BD58-4991CD6A2D7C}" dt="2022-02-09T04:31:51.571" v="502"/>
          <ac:grpSpMkLst>
            <pc:docMk/>
            <pc:sldMk cId="2294592230" sldId="353"/>
            <ac:grpSpMk id="132" creationId="{6993DBD7-6A5C-4B09-BFE9-729D36DCA3BE}"/>
          </ac:grpSpMkLst>
        </pc:grpChg>
        <pc:grpChg chg="add del">
          <ac:chgData name="Lee Lee Sim" userId="17d9377e08e88ac6" providerId="Windows Live" clId="Web-{3B8FB5FC-E7C5-4653-BD58-4991CD6A2D7C}" dt="2022-02-09T04:31:55.993" v="504"/>
          <ac:grpSpMkLst>
            <pc:docMk/>
            <pc:sldMk cId="2294592230" sldId="353"/>
            <ac:grpSpMk id="144" creationId="{68ACF3A2-127D-4E67-91BD-C1BED69D61A4}"/>
          </ac:grpSpMkLst>
        </pc:grpChg>
        <pc:grpChg chg="add del">
          <ac:chgData name="Lee Lee Sim" userId="17d9377e08e88ac6" providerId="Windows Live" clId="Web-{3B8FB5FC-E7C5-4653-BD58-4991CD6A2D7C}" dt="2022-02-09T04:31:55.993" v="504"/>
          <ac:grpSpMkLst>
            <pc:docMk/>
            <pc:sldMk cId="2294592230" sldId="353"/>
            <ac:grpSpMk id="152" creationId="{BD5EA7DD-DD0C-4CF6-A32C-528E37E4B02C}"/>
          </ac:grpSpMkLst>
        </pc:grpChg>
        <pc:grpChg chg="add">
          <ac:chgData name="Lee Lee Sim" userId="17d9377e08e88ac6" providerId="Windows Live" clId="Web-{3B8FB5FC-E7C5-4653-BD58-4991CD6A2D7C}" dt="2022-02-09T04:31:56.056" v="505"/>
          <ac:grpSpMkLst>
            <pc:docMk/>
            <pc:sldMk cId="2294592230" sldId="353"/>
            <ac:grpSpMk id="157" creationId="{D622AD38-5C0D-490C-A06A-D1F07E29CB11}"/>
          </ac:grpSpMkLst>
        </pc:grpChg>
        <pc:grpChg chg="add">
          <ac:chgData name="Lee Lee Sim" userId="17d9377e08e88ac6" providerId="Windows Live" clId="Web-{3B8FB5FC-E7C5-4653-BD58-4991CD6A2D7C}" dt="2022-02-09T04:31:56.056" v="505"/>
          <ac:grpSpMkLst>
            <pc:docMk/>
            <pc:sldMk cId="2294592230" sldId="353"/>
            <ac:grpSpMk id="163" creationId="{BD5EA7DD-DD0C-4CF6-A32C-528E37E4B02C}"/>
          </ac:grpSpMkLst>
        </pc:grpChg>
        <pc:picChg chg="add mod ord">
          <ac:chgData name="Lee Lee Sim" userId="17d9377e08e88ac6" providerId="Windows Live" clId="Web-{3B8FB5FC-E7C5-4653-BD58-4991CD6A2D7C}" dt="2022-02-09T04:31:55.993" v="504"/>
          <ac:picMkLst>
            <pc:docMk/>
            <pc:sldMk cId="2294592230" sldId="353"/>
            <ac:picMk id="3" creationId="{17EF24E5-E7DA-4DFC-8483-CEDB7AAC04C9}"/>
          </ac:picMkLst>
        </pc:picChg>
        <pc:picChg chg="add mod ord">
          <ac:chgData name="Lee Lee Sim" userId="17d9377e08e88ac6" providerId="Windows Live" clId="Web-{3B8FB5FC-E7C5-4653-BD58-4991CD6A2D7C}" dt="2022-02-09T04:32:24.666" v="507" actId="1076"/>
          <ac:picMkLst>
            <pc:docMk/>
            <pc:sldMk cId="2294592230" sldId="353"/>
            <ac:picMk id="4" creationId="{1C3880E1-9B00-412C-80F9-D67D204CC953}"/>
          </ac:picMkLst>
        </pc:picChg>
        <pc:picChg chg="del">
          <ac:chgData name="Lee Lee Sim" userId="17d9377e08e88ac6" providerId="Windows Live" clId="Web-{3B8FB5FC-E7C5-4653-BD58-4991CD6A2D7C}" dt="2022-02-09T04:27:05.691" v="480"/>
          <ac:picMkLst>
            <pc:docMk/>
            <pc:sldMk cId="2294592230" sldId="353"/>
            <ac:picMk id="5" creationId="{0D89F78A-0314-4CD7-9FDA-2897DD4C170D}"/>
          </ac:picMkLst>
        </pc:picChg>
        <pc:picChg chg="del">
          <ac:chgData name="Lee Lee Sim" userId="17d9377e08e88ac6" providerId="Windows Live" clId="Web-{3B8FB5FC-E7C5-4653-BD58-4991CD6A2D7C}" dt="2022-02-09T04:27:05.691" v="479"/>
          <ac:picMkLst>
            <pc:docMk/>
            <pc:sldMk cId="2294592230" sldId="353"/>
            <ac:picMk id="6" creationId="{A9DB792C-5C5C-4C0A-AC1F-2B7FF6225982}"/>
          </ac:picMkLst>
        </pc:picChg>
        <pc:picChg chg="add mod ord">
          <ac:chgData name="Lee Lee Sim" userId="17d9377e08e88ac6" providerId="Windows Live" clId="Web-{3B8FB5FC-E7C5-4653-BD58-4991CD6A2D7C}" dt="2022-02-09T04:31:55.993" v="504"/>
          <ac:picMkLst>
            <pc:docMk/>
            <pc:sldMk cId="2294592230" sldId="353"/>
            <ac:picMk id="7" creationId="{9D6F9AB3-CE70-42B3-8BE3-CE4020EA97F1}"/>
          </ac:picMkLst>
        </pc:picChg>
        <pc:picChg chg="del">
          <ac:chgData name="Lee Lee Sim" userId="17d9377e08e88ac6" providerId="Windows Live" clId="Web-{3B8FB5FC-E7C5-4653-BD58-4991CD6A2D7C}" dt="2022-02-09T04:27:05.691" v="478"/>
          <ac:picMkLst>
            <pc:docMk/>
            <pc:sldMk cId="2294592230" sldId="353"/>
            <ac:picMk id="8" creationId="{EA227AF1-F52F-4CEB-B7AD-A03076CCB31B}"/>
          </ac:picMkLst>
        </pc:picChg>
        <pc:picChg chg="add mod ord">
          <ac:chgData name="Lee Lee Sim" userId="17d9377e08e88ac6" providerId="Windows Live" clId="Web-{3B8FB5FC-E7C5-4653-BD58-4991CD6A2D7C}" dt="2022-02-09T04:31:55.993" v="504"/>
          <ac:picMkLst>
            <pc:docMk/>
            <pc:sldMk cId="2294592230" sldId="353"/>
            <ac:picMk id="9" creationId="{71631E18-712E-4560-B1B1-BFE67461C6F4}"/>
          </ac:picMkLst>
        </pc:picChg>
        <pc:picChg chg="del">
          <ac:chgData name="Lee Lee Sim" userId="17d9377e08e88ac6" providerId="Windows Live" clId="Web-{3B8FB5FC-E7C5-4653-BD58-4991CD6A2D7C}" dt="2022-02-09T04:27:05.691" v="477"/>
          <ac:picMkLst>
            <pc:docMk/>
            <pc:sldMk cId="2294592230" sldId="353"/>
            <ac:picMk id="11" creationId="{3CB1BB48-9265-425D-BA76-FF5D7E462DC2}"/>
          </ac:picMkLst>
        </pc:picChg>
        <pc:picChg chg="del">
          <ac:chgData name="Lee Lee Sim" userId="17d9377e08e88ac6" providerId="Windows Live" clId="Web-{3B8FB5FC-E7C5-4653-BD58-4991CD6A2D7C}" dt="2022-02-09T04:27:00.409" v="476"/>
          <ac:picMkLst>
            <pc:docMk/>
            <pc:sldMk cId="2294592230" sldId="353"/>
            <ac:picMk id="13" creationId="{DD76E40F-FBE7-4B11-8CB0-910EA4D4DDDA}"/>
          </ac:picMkLst>
        </pc:picChg>
        <pc:picChg chg="del">
          <ac:chgData name="Lee Lee Sim" userId="17d9377e08e88ac6" providerId="Windows Live" clId="Web-{3B8FB5FC-E7C5-4653-BD58-4991CD6A2D7C}" dt="2022-02-09T04:27:00.409" v="475"/>
          <ac:picMkLst>
            <pc:docMk/>
            <pc:sldMk cId="2294592230" sldId="353"/>
            <ac:picMk id="15" creationId="{670C4DED-03DE-4AC6-89FE-AAC46FD6F6DC}"/>
          </ac:picMkLst>
        </pc:picChg>
        <pc:picChg chg="del">
          <ac:chgData name="Lee Lee Sim" userId="17d9377e08e88ac6" providerId="Windows Live" clId="Web-{3B8FB5FC-E7C5-4653-BD58-4991CD6A2D7C}" dt="2022-02-09T04:26:56.893" v="474"/>
          <ac:picMkLst>
            <pc:docMk/>
            <pc:sldMk cId="2294592230" sldId="353"/>
            <ac:picMk id="17" creationId="{A94F5D8A-AA35-4D58-9FEB-3DBF39B90423}"/>
          </ac:picMkLst>
        </pc:picChg>
      </pc:sldChg>
    </pc:docChg>
  </pc:docChgLst>
  <pc:docChgLst>
    <pc:chgData name="saleem jumabhoy" userId="8e68eee4f0321008" providerId="Windows Live" clId="Web-{1927A130-63A9-49CF-B6BE-3C80098115F5}"/>
    <pc:docChg chg="addSld delSld modSld sldOrd">
      <pc:chgData name="saleem jumabhoy" userId="8e68eee4f0321008" providerId="Windows Live" clId="Web-{1927A130-63A9-49CF-B6BE-3C80098115F5}" dt="2022-01-26T08:43:45.615" v="3428" actId="14100"/>
      <pc:docMkLst>
        <pc:docMk/>
      </pc:docMkLst>
      <pc:sldChg chg="addSp delSp modSp">
        <pc:chgData name="saleem jumabhoy" userId="8e68eee4f0321008" providerId="Windows Live" clId="Web-{1927A130-63A9-49CF-B6BE-3C80098115F5}" dt="2022-01-26T03:41:24.771" v="150" actId="1076"/>
        <pc:sldMkLst>
          <pc:docMk/>
          <pc:sldMk cId="3427376459" sldId="256"/>
        </pc:sldMkLst>
        <pc:picChg chg="add del mod">
          <ac:chgData name="saleem jumabhoy" userId="8e68eee4f0321008" providerId="Windows Live" clId="Web-{1927A130-63A9-49CF-B6BE-3C80098115F5}" dt="2022-01-26T03:26:22.394" v="2"/>
          <ac:picMkLst>
            <pc:docMk/>
            <pc:sldMk cId="3427376459" sldId="256"/>
            <ac:picMk id="4" creationId="{951DCC44-9115-4891-9DD5-5C5C7B451B44}"/>
          </ac:picMkLst>
        </pc:picChg>
        <pc:picChg chg="add del mod">
          <ac:chgData name="saleem jumabhoy" userId="8e68eee4f0321008" providerId="Windows Live" clId="Web-{1927A130-63A9-49CF-B6BE-3C80098115F5}" dt="2022-01-26T03:41:20.490" v="149"/>
          <ac:picMkLst>
            <pc:docMk/>
            <pc:sldMk cId="3427376459" sldId="256"/>
            <ac:picMk id="6" creationId="{726F6E85-0F50-4853-8341-5B77BF29130D}"/>
          </ac:picMkLst>
        </pc:picChg>
        <pc:picChg chg="mod">
          <ac:chgData name="saleem jumabhoy" userId="8e68eee4f0321008" providerId="Windows Live" clId="Web-{1927A130-63A9-49CF-B6BE-3C80098115F5}" dt="2022-01-26T03:41:24.771" v="150" actId="1076"/>
          <ac:picMkLst>
            <pc:docMk/>
            <pc:sldMk cId="3427376459" sldId="256"/>
            <ac:picMk id="7" creationId="{A9D16EA6-33E1-4733-B403-15BED3B1702E}"/>
          </ac:picMkLst>
        </pc:picChg>
        <pc:picChg chg="add mod">
          <ac:chgData name="saleem jumabhoy" userId="8e68eee4f0321008" providerId="Windows Live" clId="Web-{1927A130-63A9-49CF-B6BE-3C80098115F5}" dt="2022-01-26T03:26:59.426" v="4" actId="1076"/>
          <ac:picMkLst>
            <pc:docMk/>
            <pc:sldMk cId="3427376459" sldId="256"/>
            <ac:picMk id="11" creationId="{52632BBF-69E2-4EDF-87A5-53D704CD11F6}"/>
          </ac:picMkLst>
        </pc:picChg>
      </pc:sldChg>
      <pc:sldChg chg="addSp modSp">
        <pc:chgData name="saleem jumabhoy" userId="8e68eee4f0321008" providerId="Windows Live" clId="Web-{1927A130-63A9-49CF-B6BE-3C80098115F5}" dt="2022-01-26T03:42:13.772" v="156" actId="1076"/>
        <pc:sldMkLst>
          <pc:docMk/>
          <pc:sldMk cId="732571126" sldId="257"/>
        </pc:sldMkLst>
        <pc:spChg chg="mod">
          <ac:chgData name="saleem jumabhoy" userId="8e68eee4f0321008" providerId="Windows Live" clId="Web-{1927A130-63A9-49CF-B6BE-3C80098115F5}" dt="2022-01-26T03:34:12.575" v="42" actId="20577"/>
          <ac:spMkLst>
            <pc:docMk/>
            <pc:sldMk cId="732571126" sldId="257"/>
            <ac:spMk id="2" creationId="{FC001F7C-C6F3-4E23-BAA9-D47CBB24EAF2}"/>
          </ac:spMkLst>
        </pc:spChg>
        <pc:picChg chg="add mod">
          <ac:chgData name="saleem jumabhoy" userId="8e68eee4f0321008" providerId="Windows Live" clId="Web-{1927A130-63A9-49CF-B6BE-3C80098115F5}" dt="2022-01-26T03:42:13.772" v="156" actId="1076"/>
          <ac:picMkLst>
            <pc:docMk/>
            <pc:sldMk cId="732571126" sldId="257"/>
            <ac:picMk id="3" creationId="{14A2A40E-15F8-4DD5-BF41-B6CD0DCFD9D5}"/>
          </ac:picMkLst>
        </pc:picChg>
      </pc:sldChg>
      <pc:sldChg chg="modSp new">
        <pc:chgData name="saleem jumabhoy" userId="8e68eee4f0321008" providerId="Windows Live" clId="Web-{1927A130-63A9-49CF-B6BE-3C80098115F5}" dt="2022-01-26T03:40:29.786" v="146" actId="20577"/>
        <pc:sldMkLst>
          <pc:docMk/>
          <pc:sldMk cId="839850171" sldId="258"/>
        </pc:sldMkLst>
        <pc:spChg chg="mod">
          <ac:chgData name="saleem jumabhoy" userId="8e68eee4f0321008" providerId="Windows Live" clId="Web-{1927A130-63A9-49CF-B6BE-3C80098115F5}" dt="2022-01-26T03:40:29.786" v="146" actId="20577"/>
          <ac:spMkLst>
            <pc:docMk/>
            <pc:sldMk cId="839850171" sldId="258"/>
            <ac:spMk id="2" creationId="{21B2C1E3-1B6E-4D13-ADF9-6C5BD9F805F4}"/>
          </ac:spMkLst>
        </pc:spChg>
        <pc:spChg chg="mod">
          <ac:chgData name="saleem jumabhoy" userId="8e68eee4f0321008" providerId="Windows Live" clId="Web-{1927A130-63A9-49CF-B6BE-3C80098115F5}" dt="2022-01-26T03:28:05.005" v="26" actId="20577"/>
          <ac:spMkLst>
            <pc:docMk/>
            <pc:sldMk cId="839850171" sldId="258"/>
            <ac:spMk id="3" creationId="{C9F81500-A55E-4C89-ABC5-1DC871E05E0E}"/>
          </ac:spMkLst>
        </pc:spChg>
        <pc:spChg chg="mod">
          <ac:chgData name="saleem jumabhoy" userId="8e68eee4f0321008" providerId="Windows Live" clId="Web-{1927A130-63A9-49CF-B6BE-3C80098115F5}" dt="2022-01-26T03:29:16.741" v="41" actId="20577"/>
          <ac:spMkLst>
            <pc:docMk/>
            <pc:sldMk cId="839850171" sldId="258"/>
            <ac:spMk id="112" creationId="{C9F81500-A55E-4C89-ABC5-1DC871E05E0E}"/>
          </ac:spMkLst>
        </pc:spChg>
      </pc:sldChg>
      <pc:sldChg chg="modSp new">
        <pc:chgData name="saleem jumabhoy" userId="8e68eee4f0321008" providerId="Windows Live" clId="Web-{1927A130-63A9-49CF-B6BE-3C80098115F5}" dt="2022-01-26T03:35:51.046" v="138" actId="20577"/>
        <pc:sldMkLst>
          <pc:docMk/>
          <pc:sldMk cId="627796358" sldId="259"/>
        </pc:sldMkLst>
        <pc:spChg chg="mod">
          <ac:chgData name="saleem jumabhoy" userId="8e68eee4f0321008" providerId="Windows Live" clId="Web-{1927A130-63A9-49CF-B6BE-3C80098115F5}" dt="2022-01-26T03:35:19.655" v="91" actId="20577"/>
          <ac:spMkLst>
            <pc:docMk/>
            <pc:sldMk cId="627796358" sldId="259"/>
            <ac:spMk id="2" creationId="{B2FF5215-FFE1-4BA9-A609-1A983EE118A4}"/>
          </ac:spMkLst>
        </pc:spChg>
        <pc:spChg chg="mod">
          <ac:chgData name="saleem jumabhoy" userId="8e68eee4f0321008" providerId="Windows Live" clId="Web-{1927A130-63A9-49CF-B6BE-3C80098115F5}" dt="2022-01-26T03:35:51.046" v="138" actId="20577"/>
          <ac:spMkLst>
            <pc:docMk/>
            <pc:sldMk cId="627796358" sldId="259"/>
            <ac:spMk id="3" creationId="{D66058BB-0192-43DC-986A-FFA3D29A2432}"/>
          </ac:spMkLst>
        </pc:spChg>
      </pc:sldChg>
      <pc:sldChg chg="modSp">
        <pc:chgData name="saleem jumabhoy" userId="8e68eee4f0321008" providerId="Windows Live" clId="Web-{1927A130-63A9-49CF-B6BE-3C80098115F5}" dt="2022-01-26T03:45:25.214" v="278" actId="20577"/>
        <pc:sldMkLst>
          <pc:docMk/>
          <pc:sldMk cId="3507516488" sldId="260"/>
        </pc:sldMkLst>
        <pc:spChg chg="mod">
          <ac:chgData name="saleem jumabhoy" userId="8e68eee4f0321008" providerId="Windows Live" clId="Web-{1927A130-63A9-49CF-B6BE-3C80098115F5}" dt="2022-01-26T03:43:28.336" v="161" actId="20577"/>
          <ac:spMkLst>
            <pc:docMk/>
            <pc:sldMk cId="3507516488" sldId="260"/>
            <ac:spMk id="2" creationId="{3FBDFCE2-E292-477E-A1C8-52CB5D8F51C7}"/>
          </ac:spMkLst>
        </pc:spChg>
        <pc:spChg chg="mod">
          <ac:chgData name="saleem jumabhoy" userId="8e68eee4f0321008" providerId="Windows Live" clId="Web-{1927A130-63A9-49CF-B6BE-3C80098115F5}" dt="2022-01-26T03:45:25.214" v="278" actId="20577"/>
          <ac:spMkLst>
            <pc:docMk/>
            <pc:sldMk cId="3507516488" sldId="260"/>
            <ac:spMk id="3" creationId="{19D7B6D5-42DB-4053-A95F-A276E4C97DAA}"/>
          </ac:spMkLst>
        </pc:spChg>
      </pc:sldChg>
      <pc:sldChg chg="modSp new">
        <pc:chgData name="saleem jumabhoy" userId="8e68eee4f0321008" providerId="Windows Live" clId="Web-{1927A130-63A9-49CF-B6BE-3C80098115F5}" dt="2022-01-26T07:32:15.660" v="2474" actId="20577"/>
        <pc:sldMkLst>
          <pc:docMk/>
          <pc:sldMk cId="1660855332" sldId="261"/>
        </pc:sldMkLst>
        <pc:spChg chg="mod">
          <ac:chgData name="saleem jumabhoy" userId="8e68eee4f0321008" providerId="Windows Live" clId="Web-{1927A130-63A9-49CF-B6BE-3C80098115F5}" dt="2022-01-26T03:45:43.370" v="293" actId="20577"/>
          <ac:spMkLst>
            <pc:docMk/>
            <pc:sldMk cId="1660855332" sldId="261"/>
            <ac:spMk id="2" creationId="{F221DE8B-AA53-439D-9B3B-E9711B1B6E41}"/>
          </ac:spMkLst>
        </pc:spChg>
        <pc:spChg chg="mod">
          <ac:chgData name="saleem jumabhoy" userId="8e68eee4f0321008" providerId="Windows Live" clId="Web-{1927A130-63A9-49CF-B6BE-3C80098115F5}" dt="2022-01-26T07:32:15.660" v="2474" actId="20577"/>
          <ac:spMkLst>
            <pc:docMk/>
            <pc:sldMk cId="1660855332" sldId="261"/>
            <ac:spMk id="3" creationId="{031EA1D3-1D3C-4460-8B14-6004396A665A}"/>
          </ac:spMkLst>
        </pc:spChg>
      </pc:sldChg>
      <pc:sldChg chg="modSp new">
        <pc:chgData name="saleem jumabhoy" userId="8e68eee4f0321008" providerId="Windows Live" clId="Web-{1927A130-63A9-49CF-B6BE-3C80098115F5}" dt="2022-01-26T03:48:49.124" v="466" actId="20577"/>
        <pc:sldMkLst>
          <pc:docMk/>
          <pc:sldMk cId="245112784" sldId="262"/>
        </pc:sldMkLst>
        <pc:spChg chg="mod">
          <ac:chgData name="saleem jumabhoy" userId="8e68eee4f0321008" providerId="Windows Live" clId="Web-{1927A130-63A9-49CF-B6BE-3C80098115F5}" dt="2022-01-26T03:48:24.108" v="428" actId="20577"/>
          <ac:spMkLst>
            <pc:docMk/>
            <pc:sldMk cId="245112784" sldId="262"/>
            <ac:spMk id="2" creationId="{9ACE041E-7A43-4397-9BD2-6AB73C587412}"/>
          </ac:spMkLst>
        </pc:spChg>
        <pc:spChg chg="mod">
          <ac:chgData name="saleem jumabhoy" userId="8e68eee4f0321008" providerId="Windows Live" clId="Web-{1927A130-63A9-49CF-B6BE-3C80098115F5}" dt="2022-01-26T03:48:49.124" v="466" actId="20577"/>
          <ac:spMkLst>
            <pc:docMk/>
            <pc:sldMk cId="245112784" sldId="262"/>
            <ac:spMk id="3" creationId="{6DA6F2D3-E3FB-4320-A7B4-23ECCE5CBE9E}"/>
          </ac:spMkLst>
        </pc:spChg>
      </pc:sldChg>
      <pc:sldChg chg="modSp new">
        <pc:chgData name="saleem jumabhoy" userId="8e68eee4f0321008" providerId="Windows Live" clId="Web-{1927A130-63A9-49CF-B6BE-3C80098115F5}" dt="2022-01-26T03:49:40.484" v="489" actId="20577"/>
        <pc:sldMkLst>
          <pc:docMk/>
          <pc:sldMk cId="127724049" sldId="263"/>
        </pc:sldMkLst>
        <pc:spChg chg="mod">
          <ac:chgData name="saleem jumabhoy" userId="8e68eee4f0321008" providerId="Windows Live" clId="Web-{1927A130-63A9-49CF-B6BE-3C80098115F5}" dt="2022-01-26T03:49:40.484" v="489" actId="20577"/>
          <ac:spMkLst>
            <pc:docMk/>
            <pc:sldMk cId="127724049" sldId="263"/>
            <ac:spMk id="2" creationId="{7551752D-8C32-454F-A6A3-7A09DEBFACDF}"/>
          </ac:spMkLst>
        </pc:spChg>
      </pc:sldChg>
      <pc:sldChg chg="addSp modSp new ord">
        <pc:chgData name="saleem jumabhoy" userId="8e68eee4f0321008" providerId="Windows Live" clId="Web-{1927A130-63A9-49CF-B6BE-3C80098115F5}" dt="2022-01-26T06:32:28.159" v="877"/>
        <pc:sldMkLst>
          <pc:docMk/>
          <pc:sldMk cId="3167453597" sldId="265"/>
        </pc:sldMkLst>
        <pc:spChg chg="mod">
          <ac:chgData name="saleem jumabhoy" userId="8e68eee4f0321008" providerId="Windows Live" clId="Web-{1927A130-63A9-49CF-B6BE-3C80098115F5}" dt="2022-01-26T04:09:09.976" v="499" actId="20577"/>
          <ac:spMkLst>
            <pc:docMk/>
            <pc:sldMk cId="3167453597" sldId="265"/>
            <ac:spMk id="2" creationId="{3ACA37BD-BE60-4FED-9999-A5A685EBE575}"/>
          </ac:spMkLst>
        </pc:spChg>
        <pc:picChg chg="add mod">
          <ac:chgData name="saleem jumabhoy" userId="8e68eee4f0321008" providerId="Windows Live" clId="Web-{1927A130-63A9-49CF-B6BE-3C80098115F5}" dt="2022-01-26T04:09:30.149" v="502" actId="1076"/>
          <ac:picMkLst>
            <pc:docMk/>
            <pc:sldMk cId="3167453597" sldId="265"/>
            <ac:picMk id="3" creationId="{8532E099-8EE4-4624-BB45-826504939EC9}"/>
          </ac:picMkLst>
        </pc:picChg>
      </pc:sldChg>
      <pc:sldChg chg="addSp modSp new">
        <pc:chgData name="saleem jumabhoy" userId="8e68eee4f0321008" providerId="Windows Live" clId="Web-{1927A130-63A9-49CF-B6BE-3C80098115F5}" dt="2022-01-26T04:11:47.792" v="538" actId="20577"/>
        <pc:sldMkLst>
          <pc:docMk/>
          <pc:sldMk cId="4098646232" sldId="266"/>
        </pc:sldMkLst>
        <pc:spChg chg="mod">
          <ac:chgData name="saleem jumabhoy" userId="8e68eee4f0321008" providerId="Windows Live" clId="Web-{1927A130-63A9-49CF-B6BE-3C80098115F5}" dt="2022-01-26T04:10:54.869" v="509" actId="20577"/>
          <ac:spMkLst>
            <pc:docMk/>
            <pc:sldMk cId="4098646232" sldId="266"/>
            <ac:spMk id="2" creationId="{131D54FB-E797-42F1-9409-7801D6DB0FB4}"/>
          </ac:spMkLst>
        </pc:spChg>
        <pc:spChg chg="add mod">
          <ac:chgData name="saleem jumabhoy" userId="8e68eee4f0321008" providerId="Windows Live" clId="Web-{1927A130-63A9-49CF-B6BE-3C80098115F5}" dt="2022-01-26T04:11:26.651" v="531" actId="20577"/>
          <ac:spMkLst>
            <pc:docMk/>
            <pc:sldMk cId="4098646232" sldId="266"/>
            <ac:spMk id="3" creationId="{CFDA5FA8-26A5-4696-B3E7-1AF2864AE41A}"/>
          </ac:spMkLst>
        </pc:spChg>
        <pc:spChg chg="add mod">
          <ac:chgData name="saleem jumabhoy" userId="8e68eee4f0321008" providerId="Windows Live" clId="Web-{1927A130-63A9-49CF-B6BE-3C80098115F5}" dt="2022-01-26T04:11:32.198" v="532" actId="14100"/>
          <ac:spMkLst>
            <pc:docMk/>
            <pc:sldMk cId="4098646232" sldId="266"/>
            <ac:spMk id="4" creationId="{EA16C77A-7AAE-4D18-9BD8-75F4837779AB}"/>
          </ac:spMkLst>
        </pc:spChg>
        <pc:spChg chg="add mod">
          <ac:chgData name="saleem jumabhoy" userId="8e68eee4f0321008" providerId="Windows Live" clId="Web-{1927A130-63A9-49CF-B6BE-3C80098115F5}" dt="2022-01-26T04:11:37.760" v="535" actId="20577"/>
          <ac:spMkLst>
            <pc:docMk/>
            <pc:sldMk cId="4098646232" sldId="266"/>
            <ac:spMk id="5" creationId="{3FFCA728-D3AB-4924-B022-09F2C4A3945B}"/>
          </ac:spMkLst>
        </pc:spChg>
        <pc:spChg chg="add mod">
          <ac:chgData name="saleem jumabhoy" userId="8e68eee4f0321008" providerId="Windows Live" clId="Web-{1927A130-63A9-49CF-B6BE-3C80098115F5}" dt="2022-01-26T04:11:47.792" v="538" actId="20577"/>
          <ac:spMkLst>
            <pc:docMk/>
            <pc:sldMk cId="4098646232" sldId="266"/>
            <ac:spMk id="6" creationId="{F033EE69-CD66-418A-AD03-AEEE0A2C580B}"/>
          </ac:spMkLst>
        </pc:spChg>
      </pc:sldChg>
      <pc:sldChg chg="addSp modSp new mod modClrScheme chgLayout">
        <pc:chgData name="saleem jumabhoy" userId="8e68eee4f0321008" providerId="Windows Live" clId="Web-{1927A130-63A9-49CF-B6BE-3C80098115F5}" dt="2022-01-26T07:20:02.693" v="2111" actId="20577"/>
        <pc:sldMkLst>
          <pc:docMk/>
          <pc:sldMk cId="2011265993" sldId="267"/>
        </pc:sldMkLst>
        <pc:spChg chg="mod ord">
          <ac:chgData name="saleem jumabhoy" userId="8e68eee4f0321008" providerId="Windows Live" clId="Web-{1927A130-63A9-49CF-B6BE-3C80098115F5}" dt="2022-01-26T04:15:21.874" v="570"/>
          <ac:spMkLst>
            <pc:docMk/>
            <pc:sldMk cId="2011265993" sldId="267"/>
            <ac:spMk id="2" creationId="{1E27338B-6F24-4257-A5CD-3DF489445425}"/>
          </ac:spMkLst>
        </pc:spChg>
        <pc:spChg chg="add mod ord">
          <ac:chgData name="saleem jumabhoy" userId="8e68eee4f0321008" providerId="Windows Live" clId="Web-{1927A130-63A9-49CF-B6BE-3C80098115F5}" dt="2022-01-26T07:20:02.693" v="2111" actId="20577"/>
          <ac:spMkLst>
            <pc:docMk/>
            <pc:sldMk cId="2011265993" sldId="267"/>
            <ac:spMk id="3" creationId="{F8E4821F-018D-476D-9E0C-324CCC0F37DC}"/>
          </ac:spMkLst>
        </pc:spChg>
      </pc:sldChg>
      <pc:sldChg chg="addSp modSp new">
        <pc:chgData name="saleem jumabhoy" userId="8e68eee4f0321008" providerId="Windows Live" clId="Web-{1927A130-63A9-49CF-B6BE-3C80098115F5}" dt="2022-01-26T07:08:07.674" v="2081" actId="20577"/>
        <pc:sldMkLst>
          <pc:docMk/>
          <pc:sldMk cId="528486019" sldId="268"/>
        </pc:sldMkLst>
        <pc:spChg chg="mod">
          <ac:chgData name="saleem jumabhoy" userId="8e68eee4f0321008" providerId="Windows Live" clId="Web-{1927A130-63A9-49CF-B6BE-3C80098115F5}" dt="2022-01-26T04:16:27.782" v="588" actId="20577"/>
          <ac:spMkLst>
            <pc:docMk/>
            <pc:sldMk cId="528486019" sldId="268"/>
            <ac:spMk id="2" creationId="{2C130C8A-94C1-4908-8B36-CE03D4C21FB5}"/>
          </ac:spMkLst>
        </pc:spChg>
        <pc:spChg chg="add mod">
          <ac:chgData name="saleem jumabhoy" userId="8e68eee4f0321008" providerId="Windows Live" clId="Web-{1927A130-63A9-49CF-B6BE-3C80098115F5}" dt="2022-01-26T07:08:07.674" v="2081" actId="20577"/>
          <ac:spMkLst>
            <pc:docMk/>
            <pc:sldMk cId="528486019" sldId="268"/>
            <ac:spMk id="4" creationId="{E14132E3-5D88-49A7-A051-4A72449201C8}"/>
          </ac:spMkLst>
        </pc:spChg>
        <pc:picChg chg="add mod">
          <ac:chgData name="saleem jumabhoy" userId="8e68eee4f0321008" providerId="Windows Live" clId="Web-{1927A130-63A9-49CF-B6BE-3C80098115F5}" dt="2022-01-26T04:17:11.330" v="597" actId="1076"/>
          <ac:picMkLst>
            <pc:docMk/>
            <pc:sldMk cId="528486019" sldId="268"/>
            <ac:picMk id="3" creationId="{FD6E7FCC-08C3-41E7-AC6F-AFD0ADA2A720}"/>
          </ac:picMkLst>
        </pc:picChg>
      </pc:sldChg>
      <pc:sldChg chg="addSp modSp new">
        <pc:chgData name="saleem jumabhoy" userId="8e68eee4f0321008" providerId="Windows Live" clId="Web-{1927A130-63A9-49CF-B6BE-3C80098115F5}" dt="2022-01-26T04:24:27.963" v="834" actId="20577"/>
        <pc:sldMkLst>
          <pc:docMk/>
          <pc:sldMk cId="4055344524" sldId="269"/>
        </pc:sldMkLst>
        <pc:spChg chg="mod">
          <ac:chgData name="saleem jumabhoy" userId="8e68eee4f0321008" providerId="Windows Live" clId="Web-{1927A130-63A9-49CF-B6BE-3C80098115F5}" dt="2022-01-26T04:16:32.329" v="595" actId="20577"/>
          <ac:spMkLst>
            <pc:docMk/>
            <pc:sldMk cId="4055344524" sldId="269"/>
            <ac:spMk id="2" creationId="{A52453AE-D125-4A04-A803-A74FDE7F4337}"/>
          </ac:spMkLst>
        </pc:spChg>
        <pc:spChg chg="add mod">
          <ac:chgData name="saleem jumabhoy" userId="8e68eee4f0321008" providerId="Windows Live" clId="Web-{1927A130-63A9-49CF-B6BE-3C80098115F5}" dt="2022-01-26T04:24:27.963" v="834" actId="20577"/>
          <ac:spMkLst>
            <pc:docMk/>
            <pc:sldMk cId="4055344524" sldId="269"/>
            <ac:spMk id="5" creationId="{D5C7A553-67FE-4077-90E3-2A1C84AC732C}"/>
          </ac:spMkLst>
        </pc:spChg>
      </pc:sldChg>
      <pc:sldChg chg="modSp add ord replId">
        <pc:chgData name="saleem jumabhoy" userId="8e68eee4f0321008" providerId="Windows Live" clId="Web-{1927A130-63A9-49CF-B6BE-3C80098115F5}" dt="2022-01-26T06:34:05.083" v="892"/>
        <pc:sldMkLst>
          <pc:docMk/>
          <pc:sldMk cId="72964459" sldId="270"/>
        </pc:sldMkLst>
        <pc:spChg chg="mod">
          <ac:chgData name="saleem jumabhoy" userId="8e68eee4f0321008" providerId="Windows Live" clId="Web-{1927A130-63A9-49CF-B6BE-3C80098115F5}" dt="2022-01-26T06:32:09.440" v="874" actId="20577"/>
          <ac:spMkLst>
            <pc:docMk/>
            <pc:sldMk cId="72964459" sldId="270"/>
            <ac:spMk id="2" creationId="{7551752D-8C32-454F-A6A3-7A09DEBFACDF}"/>
          </ac:spMkLst>
        </pc:spChg>
      </pc:sldChg>
      <pc:sldChg chg="modSp add ord replId">
        <pc:chgData name="saleem jumabhoy" userId="8e68eee4f0321008" providerId="Windows Live" clId="Web-{1927A130-63A9-49CF-B6BE-3C80098115F5}" dt="2022-01-26T07:18:24.566" v="2100" actId="20577"/>
        <pc:sldMkLst>
          <pc:docMk/>
          <pc:sldMk cId="4257868854" sldId="271"/>
        </pc:sldMkLst>
        <pc:spChg chg="mod">
          <ac:chgData name="saleem jumabhoy" userId="8e68eee4f0321008" providerId="Windows Live" clId="Web-{1927A130-63A9-49CF-B6BE-3C80098115F5}" dt="2022-01-26T06:35:39.647" v="901" actId="20577"/>
          <ac:spMkLst>
            <pc:docMk/>
            <pc:sldMk cId="4257868854" sldId="271"/>
            <ac:spMk id="2" creationId="{1E27338B-6F24-4257-A5CD-3DF489445425}"/>
          </ac:spMkLst>
        </pc:spChg>
        <pc:spChg chg="mod">
          <ac:chgData name="saleem jumabhoy" userId="8e68eee4f0321008" providerId="Windows Live" clId="Web-{1927A130-63A9-49CF-B6BE-3C80098115F5}" dt="2022-01-26T07:18:24.566" v="2100" actId="20577"/>
          <ac:spMkLst>
            <pc:docMk/>
            <pc:sldMk cId="4257868854" sldId="271"/>
            <ac:spMk id="3" creationId="{F8E4821F-018D-476D-9E0C-324CCC0F37DC}"/>
          </ac:spMkLst>
        </pc:spChg>
      </pc:sldChg>
      <pc:sldChg chg="addSp delSp modSp add replId">
        <pc:chgData name="saleem jumabhoy" userId="8e68eee4f0321008" providerId="Windows Live" clId="Web-{1927A130-63A9-49CF-B6BE-3C80098115F5}" dt="2022-01-26T06:51:06.855" v="1562" actId="20577"/>
        <pc:sldMkLst>
          <pc:docMk/>
          <pc:sldMk cId="3425323081" sldId="272"/>
        </pc:sldMkLst>
        <pc:spChg chg="mod">
          <ac:chgData name="saleem jumabhoy" userId="8e68eee4f0321008" providerId="Windows Live" clId="Web-{1927A130-63A9-49CF-B6BE-3C80098115F5}" dt="2022-01-26T06:45:22.082" v="1323" actId="20577"/>
          <ac:spMkLst>
            <pc:docMk/>
            <pc:sldMk cId="3425323081" sldId="272"/>
            <ac:spMk id="2" creationId="{1E27338B-6F24-4257-A5CD-3DF489445425}"/>
          </ac:spMkLst>
        </pc:spChg>
        <pc:spChg chg="add del mod">
          <ac:chgData name="saleem jumabhoy" userId="8e68eee4f0321008" providerId="Windows Live" clId="Web-{1927A130-63A9-49CF-B6BE-3C80098115F5}" dt="2022-01-26T06:51:06.855" v="1562" actId="20577"/>
          <ac:spMkLst>
            <pc:docMk/>
            <pc:sldMk cId="3425323081" sldId="272"/>
            <ac:spMk id="3" creationId="{F8E4821F-018D-476D-9E0C-324CCC0F37DC}"/>
          </ac:spMkLst>
        </pc:spChg>
        <pc:spChg chg="add del mod">
          <ac:chgData name="saleem jumabhoy" userId="8e68eee4f0321008" providerId="Windows Live" clId="Web-{1927A130-63A9-49CF-B6BE-3C80098115F5}" dt="2022-01-26T06:45:34.848" v="1325"/>
          <ac:spMkLst>
            <pc:docMk/>
            <pc:sldMk cId="3425323081" sldId="272"/>
            <ac:spMk id="6" creationId="{09F96BB8-0CA8-4D3C-B7D7-5D373E0C182B}"/>
          </ac:spMkLst>
        </pc:spChg>
      </pc:sldChg>
      <pc:sldChg chg="modSp add replId">
        <pc:chgData name="saleem jumabhoy" userId="8e68eee4f0321008" providerId="Windows Live" clId="Web-{1927A130-63A9-49CF-B6BE-3C80098115F5}" dt="2022-01-26T06:56:38.768" v="1675" actId="20577"/>
        <pc:sldMkLst>
          <pc:docMk/>
          <pc:sldMk cId="4081619225" sldId="273"/>
        </pc:sldMkLst>
        <pc:spChg chg="mod">
          <ac:chgData name="saleem jumabhoy" userId="8e68eee4f0321008" providerId="Windows Live" clId="Web-{1927A130-63A9-49CF-B6BE-3C80098115F5}" dt="2022-01-26T06:47:40.522" v="1506" actId="20577"/>
          <ac:spMkLst>
            <pc:docMk/>
            <pc:sldMk cId="4081619225" sldId="273"/>
            <ac:spMk id="2" creationId="{1E27338B-6F24-4257-A5CD-3DF489445425}"/>
          </ac:spMkLst>
        </pc:spChg>
        <pc:spChg chg="mod">
          <ac:chgData name="saleem jumabhoy" userId="8e68eee4f0321008" providerId="Windows Live" clId="Web-{1927A130-63A9-49CF-B6BE-3C80098115F5}" dt="2022-01-26T06:56:38.768" v="1675" actId="20577"/>
          <ac:spMkLst>
            <pc:docMk/>
            <pc:sldMk cId="4081619225" sldId="273"/>
            <ac:spMk id="3" creationId="{F8E4821F-018D-476D-9E0C-324CCC0F37DC}"/>
          </ac:spMkLst>
        </pc:spChg>
      </pc:sldChg>
      <pc:sldChg chg="modSp add replId">
        <pc:chgData name="saleem jumabhoy" userId="8e68eee4f0321008" providerId="Windows Live" clId="Web-{1927A130-63A9-49CF-B6BE-3C80098115F5}" dt="2022-01-26T06:56:54.581" v="1692" actId="20577"/>
        <pc:sldMkLst>
          <pc:docMk/>
          <pc:sldMk cId="3410815756" sldId="274"/>
        </pc:sldMkLst>
        <pc:spChg chg="mod">
          <ac:chgData name="saleem jumabhoy" userId="8e68eee4f0321008" providerId="Windows Live" clId="Web-{1927A130-63A9-49CF-B6BE-3C80098115F5}" dt="2022-01-26T06:56:47.940" v="1682" actId="20577"/>
          <ac:spMkLst>
            <pc:docMk/>
            <pc:sldMk cId="3410815756" sldId="274"/>
            <ac:spMk id="2" creationId="{1E27338B-6F24-4257-A5CD-3DF489445425}"/>
          </ac:spMkLst>
        </pc:spChg>
        <pc:spChg chg="mod">
          <ac:chgData name="saleem jumabhoy" userId="8e68eee4f0321008" providerId="Windows Live" clId="Web-{1927A130-63A9-49CF-B6BE-3C80098115F5}" dt="2022-01-26T06:56:54.581" v="1692" actId="20577"/>
          <ac:spMkLst>
            <pc:docMk/>
            <pc:sldMk cId="3410815756" sldId="274"/>
            <ac:spMk id="3" creationId="{F8E4821F-018D-476D-9E0C-324CCC0F37DC}"/>
          </ac:spMkLst>
        </pc:spChg>
      </pc:sldChg>
      <pc:sldChg chg="modSp add replId">
        <pc:chgData name="saleem jumabhoy" userId="8e68eee4f0321008" providerId="Windows Live" clId="Web-{1927A130-63A9-49CF-B6BE-3C80098115F5}" dt="2022-01-26T07:01:56.275" v="1952" actId="20577"/>
        <pc:sldMkLst>
          <pc:docMk/>
          <pc:sldMk cId="1843890707" sldId="275"/>
        </pc:sldMkLst>
        <pc:spChg chg="mod">
          <ac:chgData name="saleem jumabhoy" userId="8e68eee4f0321008" providerId="Windows Live" clId="Web-{1927A130-63A9-49CF-B6BE-3C80098115F5}" dt="2022-01-26T06:57:46.645" v="1701" actId="20577"/>
          <ac:spMkLst>
            <pc:docMk/>
            <pc:sldMk cId="1843890707" sldId="275"/>
            <ac:spMk id="2" creationId="{1E27338B-6F24-4257-A5CD-3DF489445425}"/>
          </ac:spMkLst>
        </pc:spChg>
        <pc:spChg chg="mod">
          <ac:chgData name="saleem jumabhoy" userId="8e68eee4f0321008" providerId="Windows Live" clId="Web-{1927A130-63A9-49CF-B6BE-3C80098115F5}" dt="2022-01-26T07:01:56.275" v="1952" actId="20577"/>
          <ac:spMkLst>
            <pc:docMk/>
            <pc:sldMk cId="1843890707" sldId="275"/>
            <ac:spMk id="3" creationId="{F8E4821F-018D-476D-9E0C-324CCC0F37DC}"/>
          </ac:spMkLst>
        </pc:spChg>
      </pc:sldChg>
      <pc:sldChg chg="addSp delSp modSp add replId">
        <pc:chgData name="saleem jumabhoy" userId="8e68eee4f0321008" providerId="Windows Live" clId="Web-{1927A130-63A9-49CF-B6BE-3C80098115F5}" dt="2022-01-26T07:13:36.228" v="2084"/>
        <pc:sldMkLst>
          <pc:docMk/>
          <pc:sldMk cId="3197889876" sldId="276"/>
        </pc:sldMkLst>
        <pc:spChg chg="mod">
          <ac:chgData name="saleem jumabhoy" userId="8e68eee4f0321008" providerId="Windows Live" clId="Web-{1927A130-63A9-49CF-B6BE-3C80098115F5}" dt="2022-01-26T07:02:09.213" v="1961" actId="20577"/>
          <ac:spMkLst>
            <pc:docMk/>
            <pc:sldMk cId="3197889876" sldId="276"/>
            <ac:spMk id="2" creationId="{1E27338B-6F24-4257-A5CD-3DF489445425}"/>
          </ac:spMkLst>
        </pc:spChg>
        <pc:spChg chg="del mod">
          <ac:chgData name="saleem jumabhoy" userId="8e68eee4f0321008" providerId="Windows Live" clId="Web-{1927A130-63A9-49CF-B6BE-3C80098115F5}" dt="2022-01-26T07:03:20.230" v="1984"/>
          <ac:spMkLst>
            <pc:docMk/>
            <pc:sldMk cId="3197889876" sldId="276"/>
            <ac:spMk id="3" creationId="{F8E4821F-018D-476D-9E0C-324CCC0F37DC}"/>
          </ac:spMkLst>
        </pc:spChg>
        <pc:spChg chg="add del mod">
          <ac:chgData name="saleem jumabhoy" userId="8e68eee4f0321008" providerId="Windows Live" clId="Web-{1927A130-63A9-49CF-B6BE-3C80098115F5}" dt="2022-01-26T07:03:46.559" v="1995"/>
          <ac:spMkLst>
            <pc:docMk/>
            <pc:sldMk cId="3197889876" sldId="276"/>
            <ac:spMk id="5" creationId="{01703292-FE9B-47D3-8F37-F6769C80C792}"/>
          </ac:spMkLst>
        </pc:spChg>
        <pc:spChg chg="add del mod">
          <ac:chgData name="saleem jumabhoy" userId="8e68eee4f0321008" providerId="Windows Live" clId="Web-{1927A130-63A9-49CF-B6BE-3C80098115F5}" dt="2022-01-26T07:06:58.610" v="2059"/>
          <ac:spMkLst>
            <pc:docMk/>
            <pc:sldMk cId="3197889876" sldId="276"/>
            <ac:spMk id="6" creationId="{3E7F3894-DD97-4CEB-8F81-A8BD67DB8C76}"/>
          </ac:spMkLst>
        </pc:spChg>
        <pc:graphicFrameChg chg="add del mod modGraphic">
          <ac:chgData name="saleem jumabhoy" userId="8e68eee4f0321008" providerId="Windows Live" clId="Web-{1927A130-63A9-49CF-B6BE-3C80098115F5}" dt="2022-01-26T07:06:35.922" v="2055"/>
          <ac:graphicFrameMkLst>
            <pc:docMk/>
            <pc:sldMk cId="3197889876" sldId="276"/>
            <ac:graphicFrameMk id="8" creationId="{38AB29D8-64DA-4E14-B5B8-F34473AFCAA7}"/>
          </ac:graphicFrameMkLst>
        </pc:graphicFrameChg>
        <pc:picChg chg="del">
          <ac:chgData name="saleem jumabhoy" userId="8e68eee4f0321008" providerId="Windows Live" clId="Web-{1927A130-63A9-49CF-B6BE-3C80098115F5}" dt="2022-01-26T07:13:36.228" v="2084"/>
          <ac:picMkLst>
            <pc:docMk/>
            <pc:sldMk cId="3197889876" sldId="276"/>
            <ac:picMk id="7" creationId="{DA77D00C-C156-49A0-BE99-9A47CDC2933B}"/>
          </ac:picMkLst>
        </pc:picChg>
        <pc:picChg chg="del">
          <ac:chgData name="saleem jumabhoy" userId="8e68eee4f0321008" providerId="Windows Live" clId="Web-{1927A130-63A9-49CF-B6BE-3C80098115F5}" dt="2022-01-26T07:03:11.870" v="1982"/>
          <ac:picMkLst>
            <pc:docMk/>
            <pc:sldMk cId="3197889876" sldId="276"/>
            <ac:picMk id="4100" creationId="{49F94DFE-2134-4F6D-BE0D-74EB74D8A164}"/>
          </ac:picMkLst>
        </pc:picChg>
      </pc:sldChg>
      <pc:sldChg chg="modSp add ord replId">
        <pc:chgData name="saleem jumabhoy" userId="8e68eee4f0321008" providerId="Windows Live" clId="Web-{1927A130-63A9-49CF-B6BE-3C80098115F5}" dt="2022-01-26T07:02:36.588" v="1981" actId="20577"/>
        <pc:sldMkLst>
          <pc:docMk/>
          <pc:sldMk cId="619729353" sldId="277"/>
        </pc:sldMkLst>
        <pc:spChg chg="mod">
          <ac:chgData name="saleem jumabhoy" userId="8e68eee4f0321008" providerId="Windows Live" clId="Web-{1927A130-63A9-49CF-B6BE-3C80098115F5}" dt="2022-01-26T07:02:36.588" v="1981" actId="20577"/>
          <ac:spMkLst>
            <pc:docMk/>
            <pc:sldMk cId="619729353" sldId="277"/>
            <ac:spMk id="2" creationId="{7551752D-8C32-454F-A6A3-7A09DEBFACDF}"/>
          </ac:spMkLst>
        </pc:spChg>
      </pc:sldChg>
      <pc:sldChg chg="addSp delSp modSp add del ord replId">
        <pc:chgData name="saleem jumabhoy" userId="8e68eee4f0321008" providerId="Windows Live" clId="Web-{1927A130-63A9-49CF-B6BE-3C80098115F5}" dt="2022-01-26T07:22:18.602" v="2136"/>
        <pc:sldMkLst>
          <pc:docMk/>
          <pc:sldMk cId="4084352740" sldId="278"/>
        </pc:sldMkLst>
        <pc:spChg chg="mod">
          <ac:chgData name="saleem jumabhoy" userId="8e68eee4f0321008" providerId="Windows Live" clId="Web-{1927A130-63A9-49CF-B6BE-3C80098115F5}" dt="2022-01-26T07:21:19.554" v="2130" actId="20577"/>
          <ac:spMkLst>
            <pc:docMk/>
            <pc:sldMk cId="4084352740" sldId="278"/>
            <ac:spMk id="2" creationId="{1E27338B-6F24-4257-A5CD-3DF489445425}"/>
          </ac:spMkLst>
        </pc:spChg>
        <pc:spChg chg="del">
          <ac:chgData name="saleem jumabhoy" userId="8e68eee4f0321008" providerId="Windows Live" clId="Web-{1927A130-63A9-49CF-B6BE-3C80098115F5}" dt="2022-01-26T07:13:28.446" v="2083"/>
          <ac:spMkLst>
            <pc:docMk/>
            <pc:sldMk cId="4084352740" sldId="278"/>
            <ac:spMk id="6" creationId="{3E7F3894-DD97-4CEB-8F81-A8BD67DB8C76}"/>
          </ac:spMkLst>
        </pc:spChg>
        <pc:picChg chg="add del">
          <ac:chgData name="saleem jumabhoy" userId="8e68eee4f0321008" providerId="Windows Live" clId="Web-{1927A130-63A9-49CF-B6BE-3C80098115F5}" dt="2022-01-26T07:21:24.726" v="2131"/>
          <ac:picMkLst>
            <pc:docMk/>
            <pc:sldMk cId="4084352740" sldId="278"/>
            <ac:picMk id="3" creationId="{F048FE9D-EDD8-4872-A73E-525D10A34096}"/>
          </ac:picMkLst>
        </pc:picChg>
        <pc:picChg chg="del">
          <ac:chgData name="saleem jumabhoy" userId="8e68eee4f0321008" providerId="Windows Live" clId="Web-{1927A130-63A9-49CF-B6BE-3C80098115F5}" dt="2022-01-26T07:06:46.422" v="2057"/>
          <ac:picMkLst>
            <pc:docMk/>
            <pc:sldMk cId="4084352740" sldId="278"/>
            <ac:picMk id="7" creationId="{DA77D00C-C156-49A0-BE99-9A47CDC2933B}"/>
          </ac:picMkLst>
        </pc:picChg>
      </pc:sldChg>
      <pc:sldChg chg="modSp add replId">
        <pc:chgData name="saleem jumabhoy" userId="8e68eee4f0321008" providerId="Windows Live" clId="Web-{1927A130-63A9-49CF-B6BE-3C80098115F5}" dt="2022-01-26T08:15:20.395" v="3395" actId="20577"/>
        <pc:sldMkLst>
          <pc:docMk/>
          <pc:sldMk cId="4208066177" sldId="279"/>
        </pc:sldMkLst>
        <pc:spChg chg="mod">
          <ac:chgData name="saleem jumabhoy" userId="8e68eee4f0321008" providerId="Windows Live" clId="Web-{1927A130-63A9-49CF-B6BE-3C80098115F5}" dt="2022-01-26T08:15:20.395" v="3395" actId="20577"/>
          <ac:spMkLst>
            <pc:docMk/>
            <pc:sldMk cId="4208066177" sldId="279"/>
            <ac:spMk id="2" creationId="{1E27338B-6F24-4257-A5CD-3DF489445425}"/>
          </ac:spMkLst>
        </pc:spChg>
      </pc:sldChg>
      <pc:sldChg chg="new del">
        <pc:chgData name="saleem jumabhoy" userId="8e68eee4f0321008" providerId="Windows Live" clId="Web-{1927A130-63A9-49CF-B6BE-3C80098115F5}" dt="2022-01-26T07:21:53.289" v="2133"/>
        <pc:sldMkLst>
          <pc:docMk/>
          <pc:sldMk cId="1507483178" sldId="280"/>
        </pc:sldMkLst>
      </pc:sldChg>
      <pc:sldChg chg="addSp modSp add ord replId">
        <pc:chgData name="saleem jumabhoy" userId="8e68eee4f0321008" providerId="Windows Live" clId="Web-{1927A130-63A9-49CF-B6BE-3C80098115F5}" dt="2022-01-26T07:38:06.573" v="2647" actId="20577"/>
        <pc:sldMkLst>
          <pc:docMk/>
          <pc:sldMk cId="2500762349" sldId="280"/>
        </pc:sldMkLst>
        <pc:spChg chg="mod">
          <ac:chgData name="saleem jumabhoy" userId="8e68eee4f0321008" providerId="Windows Live" clId="Web-{1927A130-63A9-49CF-B6BE-3C80098115F5}" dt="2022-01-26T07:22:38.665" v="2152" actId="20577"/>
          <ac:spMkLst>
            <pc:docMk/>
            <pc:sldMk cId="2500762349" sldId="280"/>
            <ac:spMk id="2" creationId="{1E27338B-6F24-4257-A5CD-3DF489445425}"/>
          </ac:spMkLst>
        </pc:spChg>
        <pc:spChg chg="mod">
          <ac:chgData name="saleem jumabhoy" userId="8e68eee4f0321008" providerId="Windows Live" clId="Web-{1927A130-63A9-49CF-B6BE-3C80098115F5}" dt="2022-01-26T07:38:06.573" v="2647" actId="20577"/>
          <ac:spMkLst>
            <pc:docMk/>
            <pc:sldMk cId="2500762349" sldId="280"/>
            <ac:spMk id="3" creationId="{F8E4821F-018D-476D-9E0C-324CCC0F37DC}"/>
          </ac:spMkLst>
        </pc:spChg>
        <pc:spChg chg="add mod">
          <ac:chgData name="saleem jumabhoy" userId="8e68eee4f0321008" providerId="Windows Live" clId="Web-{1927A130-63A9-49CF-B6BE-3C80098115F5}" dt="2022-01-26T07:36:59.978" v="2613" actId="20577"/>
          <ac:spMkLst>
            <pc:docMk/>
            <pc:sldMk cId="2500762349" sldId="280"/>
            <ac:spMk id="4" creationId="{EE9D4A39-2975-474E-8402-3C2D844990FA}"/>
          </ac:spMkLst>
        </pc:spChg>
      </pc:sldChg>
      <pc:sldChg chg="addSp delSp modSp add ord replId">
        <pc:chgData name="saleem jumabhoy" userId="8e68eee4f0321008" providerId="Windows Live" clId="Web-{1927A130-63A9-49CF-B6BE-3C80098115F5}" dt="2022-01-26T07:39:47.465" v="2696" actId="1076"/>
        <pc:sldMkLst>
          <pc:docMk/>
          <pc:sldMk cId="2701878460" sldId="281"/>
        </pc:sldMkLst>
        <pc:spChg chg="mod">
          <ac:chgData name="saleem jumabhoy" userId="8e68eee4f0321008" providerId="Windows Live" clId="Web-{1927A130-63A9-49CF-B6BE-3C80098115F5}" dt="2022-01-26T07:39:20.137" v="2689" actId="20577"/>
          <ac:spMkLst>
            <pc:docMk/>
            <pc:sldMk cId="2701878460" sldId="281"/>
            <ac:spMk id="2" creationId="{1E27338B-6F24-4257-A5CD-3DF489445425}"/>
          </ac:spMkLst>
        </pc:spChg>
        <pc:spChg chg="del">
          <ac:chgData name="saleem jumabhoy" userId="8e68eee4f0321008" providerId="Windows Live" clId="Web-{1927A130-63A9-49CF-B6BE-3C80098115F5}" dt="2022-01-26T07:39:29.543" v="2690"/>
          <ac:spMkLst>
            <pc:docMk/>
            <pc:sldMk cId="2701878460" sldId="281"/>
            <ac:spMk id="3" creationId="{F8E4821F-018D-476D-9E0C-324CCC0F37DC}"/>
          </ac:spMkLst>
        </pc:spChg>
        <pc:spChg chg="add del mod">
          <ac:chgData name="saleem jumabhoy" userId="8e68eee4f0321008" providerId="Windows Live" clId="Web-{1927A130-63A9-49CF-B6BE-3C80098115F5}" dt="2022-01-26T07:39:39.731" v="2693"/>
          <ac:spMkLst>
            <pc:docMk/>
            <pc:sldMk cId="2701878460" sldId="281"/>
            <ac:spMk id="6" creationId="{3911C31B-4F85-4396-A95E-07BA23E3F952}"/>
          </ac:spMkLst>
        </pc:spChg>
        <pc:picChg chg="del">
          <ac:chgData name="saleem jumabhoy" userId="8e68eee4f0321008" providerId="Windows Live" clId="Web-{1927A130-63A9-49CF-B6BE-3C80098115F5}" dt="2022-01-26T07:39:41.793" v="2694"/>
          <ac:picMkLst>
            <pc:docMk/>
            <pc:sldMk cId="2701878460" sldId="281"/>
            <ac:picMk id="5" creationId="{B42B7FDD-2B17-4764-9283-FA089BA76B71}"/>
          </ac:picMkLst>
        </pc:picChg>
        <pc:picChg chg="add mod">
          <ac:chgData name="saleem jumabhoy" userId="8e68eee4f0321008" providerId="Windows Live" clId="Web-{1927A130-63A9-49CF-B6BE-3C80098115F5}" dt="2022-01-26T07:39:47.465" v="2696" actId="1076"/>
          <ac:picMkLst>
            <pc:docMk/>
            <pc:sldMk cId="2701878460" sldId="281"/>
            <ac:picMk id="7" creationId="{9DDB9673-4E8F-4D58-B2DE-CAA29C47B902}"/>
          </ac:picMkLst>
        </pc:picChg>
      </pc:sldChg>
      <pc:sldChg chg="addSp delSp modSp add ord replId">
        <pc:chgData name="saleem jumabhoy" userId="8e68eee4f0321008" providerId="Windows Live" clId="Web-{1927A130-63A9-49CF-B6BE-3C80098115F5}" dt="2022-01-26T07:56:39.360" v="2704"/>
        <pc:sldMkLst>
          <pc:docMk/>
          <pc:sldMk cId="1538809006" sldId="282"/>
        </pc:sldMkLst>
        <pc:spChg chg="mod">
          <ac:chgData name="saleem jumabhoy" userId="8e68eee4f0321008" providerId="Windows Live" clId="Web-{1927A130-63A9-49CF-B6BE-3C80098115F5}" dt="2022-01-26T07:56:29.578" v="2702" actId="20577"/>
          <ac:spMkLst>
            <pc:docMk/>
            <pc:sldMk cId="1538809006" sldId="282"/>
            <ac:spMk id="2" creationId="{1E27338B-6F24-4257-A5CD-3DF489445425}"/>
          </ac:spMkLst>
        </pc:spChg>
        <pc:spChg chg="del">
          <ac:chgData name="saleem jumabhoy" userId="8e68eee4f0321008" providerId="Windows Live" clId="Web-{1927A130-63A9-49CF-B6BE-3C80098115F5}" dt="2022-01-26T07:56:39.360" v="2704"/>
          <ac:spMkLst>
            <pc:docMk/>
            <pc:sldMk cId="1538809006" sldId="282"/>
            <ac:spMk id="3" creationId="{F8E4821F-018D-476D-9E0C-324CCC0F37DC}"/>
          </ac:spMkLst>
        </pc:spChg>
        <pc:spChg chg="del">
          <ac:chgData name="saleem jumabhoy" userId="8e68eee4f0321008" providerId="Windows Live" clId="Web-{1927A130-63A9-49CF-B6BE-3C80098115F5}" dt="2022-01-26T07:56:35.375" v="2703"/>
          <ac:spMkLst>
            <pc:docMk/>
            <pc:sldMk cId="1538809006" sldId="282"/>
            <ac:spMk id="4" creationId="{EE9D4A39-2975-474E-8402-3C2D844990FA}"/>
          </ac:spMkLst>
        </pc:spChg>
        <pc:spChg chg="add mod">
          <ac:chgData name="saleem jumabhoy" userId="8e68eee4f0321008" providerId="Windows Live" clId="Web-{1927A130-63A9-49CF-B6BE-3C80098115F5}" dt="2022-01-26T07:56:39.360" v="2704"/>
          <ac:spMkLst>
            <pc:docMk/>
            <pc:sldMk cId="1538809006" sldId="282"/>
            <ac:spMk id="6" creationId="{C25F7D2A-0A27-4679-87E8-428D1FAB68F9}"/>
          </ac:spMkLst>
        </pc:spChg>
      </pc:sldChg>
      <pc:sldChg chg="addSp delSp modSp add replId">
        <pc:chgData name="saleem jumabhoy" userId="8e68eee4f0321008" providerId="Windows Live" clId="Web-{1927A130-63A9-49CF-B6BE-3C80098115F5}" dt="2022-01-26T08:02:52.383" v="3087"/>
        <pc:sldMkLst>
          <pc:docMk/>
          <pc:sldMk cId="2482404694" sldId="283"/>
        </pc:sldMkLst>
        <pc:spChg chg="mod">
          <ac:chgData name="saleem jumabhoy" userId="8e68eee4f0321008" providerId="Windows Live" clId="Web-{1927A130-63A9-49CF-B6BE-3C80098115F5}" dt="2022-01-26T07:57:14.907" v="2711" actId="20577"/>
          <ac:spMkLst>
            <pc:docMk/>
            <pc:sldMk cId="2482404694" sldId="283"/>
            <ac:spMk id="2" creationId="{1E27338B-6F24-4257-A5CD-3DF489445425}"/>
          </ac:spMkLst>
        </pc:spChg>
        <pc:spChg chg="del">
          <ac:chgData name="saleem jumabhoy" userId="8e68eee4f0321008" providerId="Windows Live" clId="Web-{1927A130-63A9-49CF-B6BE-3C80098115F5}" dt="2022-01-26T07:57:26.392" v="2712"/>
          <ac:spMkLst>
            <pc:docMk/>
            <pc:sldMk cId="2482404694" sldId="283"/>
            <ac:spMk id="6" creationId="{C25F7D2A-0A27-4679-87E8-428D1FAB68F9}"/>
          </ac:spMkLst>
        </pc:spChg>
        <pc:graphicFrameChg chg="add mod ord modGraphic">
          <ac:chgData name="saleem jumabhoy" userId="8e68eee4f0321008" providerId="Windows Live" clId="Web-{1927A130-63A9-49CF-B6BE-3C80098115F5}" dt="2022-01-26T08:02:52.383" v="3087"/>
          <ac:graphicFrameMkLst>
            <pc:docMk/>
            <pc:sldMk cId="2482404694" sldId="283"/>
            <ac:graphicFrameMk id="3" creationId="{02B1238F-938C-47DC-9116-18BFF68CF8B7}"/>
          </ac:graphicFrameMkLst>
        </pc:graphicFrameChg>
      </pc:sldChg>
      <pc:sldChg chg="modSp add ord replId">
        <pc:chgData name="saleem jumabhoy" userId="8e68eee4f0321008" providerId="Windows Live" clId="Web-{1927A130-63A9-49CF-B6BE-3C80098115F5}" dt="2022-01-26T08:04:10.697" v="3118" actId="20577"/>
        <pc:sldMkLst>
          <pc:docMk/>
          <pc:sldMk cId="4142061098" sldId="284"/>
        </pc:sldMkLst>
        <pc:spChg chg="mod">
          <ac:chgData name="saleem jumabhoy" userId="8e68eee4f0321008" providerId="Windows Live" clId="Web-{1927A130-63A9-49CF-B6BE-3C80098115F5}" dt="2022-01-26T08:04:10.697" v="3118" actId="20577"/>
          <ac:spMkLst>
            <pc:docMk/>
            <pc:sldMk cId="4142061098" sldId="284"/>
            <ac:spMk id="2" creationId="{7551752D-8C32-454F-A6A3-7A09DEBFACDF}"/>
          </ac:spMkLst>
        </pc:spChg>
      </pc:sldChg>
      <pc:sldChg chg="modSp add replId">
        <pc:chgData name="saleem jumabhoy" userId="8e68eee4f0321008" providerId="Windows Live" clId="Web-{1927A130-63A9-49CF-B6BE-3C80098115F5}" dt="2022-01-26T08:05:54.774" v="3149" actId="20577"/>
        <pc:sldMkLst>
          <pc:docMk/>
          <pc:sldMk cId="4019611904" sldId="285"/>
        </pc:sldMkLst>
        <pc:spChg chg="mod">
          <ac:chgData name="saleem jumabhoy" userId="8e68eee4f0321008" providerId="Windows Live" clId="Web-{1927A130-63A9-49CF-B6BE-3C80098115F5}" dt="2022-01-26T08:05:54.774" v="3149" actId="20577"/>
          <ac:spMkLst>
            <pc:docMk/>
            <pc:sldMk cId="4019611904" sldId="285"/>
            <ac:spMk id="2" creationId="{7551752D-8C32-454F-A6A3-7A09DEBFACDF}"/>
          </ac:spMkLst>
        </pc:spChg>
      </pc:sldChg>
      <pc:sldChg chg="modSp add replId">
        <pc:chgData name="saleem jumabhoy" userId="8e68eee4f0321008" providerId="Windows Live" clId="Web-{1927A130-63A9-49CF-B6BE-3C80098115F5}" dt="2022-01-26T08:06:06.181" v="3158" actId="20577"/>
        <pc:sldMkLst>
          <pc:docMk/>
          <pc:sldMk cId="1269743704" sldId="286"/>
        </pc:sldMkLst>
        <pc:spChg chg="mod">
          <ac:chgData name="saleem jumabhoy" userId="8e68eee4f0321008" providerId="Windows Live" clId="Web-{1927A130-63A9-49CF-B6BE-3C80098115F5}" dt="2022-01-26T08:06:06.181" v="3158" actId="20577"/>
          <ac:spMkLst>
            <pc:docMk/>
            <pc:sldMk cId="1269743704" sldId="286"/>
            <ac:spMk id="2" creationId="{7551752D-8C32-454F-A6A3-7A09DEBFACDF}"/>
          </ac:spMkLst>
        </pc:spChg>
      </pc:sldChg>
      <pc:sldChg chg="modSp add replId">
        <pc:chgData name="saleem jumabhoy" userId="8e68eee4f0321008" providerId="Windows Live" clId="Web-{1927A130-63A9-49CF-B6BE-3C80098115F5}" dt="2022-01-26T08:06:39.181" v="3173" actId="20577"/>
        <pc:sldMkLst>
          <pc:docMk/>
          <pc:sldMk cId="1791275395" sldId="287"/>
        </pc:sldMkLst>
        <pc:spChg chg="mod">
          <ac:chgData name="saleem jumabhoy" userId="8e68eee4f0321008" providerId="Windows Live" clId="Web-{1927A130-63A9-49CF-B6BE-3C80098115F5}" dt="2022-01-26T08:06:39.181" v="3173" actId="20577"/>
          <ac:spMkLst>
            <pc:docMk/>
            <pc:sldMk cId="1791275395" sldId="287"/>
            <ac:spMk id="2" creationId="{7551752D-8C32-454F-A6A3-7A09DEBFACDF}"/>
          </ac:spMkLst>
        </pc:spChg>
      </pc:sldChg>
      <pc:sldChg chg="addSp delSp modSp add ord replId">
        <pc:chgData name="saleem jumabhoy" userId="8e68eee4f0321008" providerId="Windows Live" clId="Web-{1927A130-63A9-49CF-B6BE-3C80098115F5}" dt="2022-01-26T08:43:45.615" v="3428" actId="14100"/>
        <pc:sldMkLst>
          <pc:docMk/>
          <pc:sldMk cId="3120526303" sldId="288"/>
        </pc:sldMkLst>
        <pc:spChg chg="mod">
          <ac:chgData name="saleem jumabhoy" userId="8e68eee4f0321008" providerId="Windows Live" clId="Web-{1927A130-63A9-49CF-B6BE-3C80098115F5}" dt="2022-01-26T08:39:04.344" v="3412" actId="20577"/>
          <ac:spMkLst>
            <pc:docMk/>
            <pc:sldMk cId="3120526303" sldId="288"/>
            <ac:spMk id="2" creationId="{1E27338B-6F24-4257-A5CD-3DF489445425}"/>
          </ac:spMkLst>
        </pc:spChg>
        <pc:spChg chg="mod">
          <ac:chgData name="saleem jumabhoy" userId="8e68eee4f0321008" providerId="Windows Live" clId="Web-{1927A130-63A9-49CF-B6BE-3C80098115F5}" dt="2022-01-26T08:42:08.129" v="3425" actId="14100"/>
          <ac:spMkLst>
            <pc:docMk/>
            <pc:sldMk cId="3120526303" sldId="288"/>
            <ac:spMk id="3" creationId="{F8E4821F-018D-476D-9E0C-324CCC0F37DC}"/>
          </ac:spMkLst>
        </pc:spChg>
        <pc:picChg chg="add mod">
          <ac:chgData name="saleem jumabhoy" userId="8e68eee4f0321008" providerId="Windows Live" clId="Web-{1927A130-63A9-49CF-B6BE-3C80098115F5}" dt="2022-01-26T08:41:56.363" v="3422" actId="14100"/>
          <ac:picMkLst>
            <pc:docMk/>
            <pc:sldMk cId="3120526303" sldId="288"/>
            <ac:picMk id="4" creationId="{A594F0C0-B07C-4FC3-BDF4-83A9A366D4EE}"/>
          </ac:picMkLst>
        </pc:picChg>
        <pc:picChg chg="del">
          <ac:chgData name="saleem jumabhoy" userId="8e68eee4f0321008" providerId="Windows Live" clId="Web-{1927A130-63A9-49CF-B6BE-3C80098115F5}" dt="2022-01-26T08:41:57.972" v="3423"/>
          <ac:picMkLst>
            <pc:docMk/>
            <pc:sldMk cId="3120526303" sldId="288"/>
            <ac:picMk id="5" creationId="{B42B7FDD-2B17-4764-9283-FA089BA76B71}"/>
          </ac:picMkLst>
        </pc:picChg>
        <pc:picChg chg="add mod">
          <ac:chgData name="saleem jumabhoy" userId="8e68eee4f0321008" providerId="Windows Live" clId="Web-{1927A130-63A9-49CF-B6BE-3C80098115F5}" dt="2022-01-26T08:43:45.615" v="3428" actId="14100"/>
          <ac:picMkLst>
            <pc:docMk/>
            <pc:sldMk cId="3120526303" sldId="288"/>
            <ac:picMk id="6" creationId="{38FCC297-39FE-4C37-AFE3-04AE11352A08}"/>
          </ac:picMkLst>
        </pc:picChg>
      </pc:sldChg>
      <pc:sldChg chg="modSp add replId">
        <pc:chgData name="saleem jumabhoy" userId="8e68eee4f0321008" providerId="Windows Live" clId="Web-{1927A130-63A9-49CF-B6BE-3C80098115F5}" dt="2022-01-26T08:11:19.234" v="3393" actId="20577"/>
        <pc:sldMkLst>
          <pc:docMk/>
          <pc:sldMk cId="3672564797" sldId="289"/>
        </pc:sldMkLst>
        <pc:spChg chg="mod">
          <ac:chgData name="saleem jumabhoy" userId="8e68eee4f0321008" providerId="Windows Live" clId="Web-{1927A130-63A9-49CF-B6BE-3C80098115F5}" dt="2022-01-26T08:07:56.683" v="3214" actId="20577"/>
          <ac:spMkLst>
            <pc:docMk/>
            <pc:sldMk cId="3672564797" sldId="289"/>
            <ac:spMk id="2" creationId="{1E27338B-6F24-4257-A5CD-3DF489445425}"/>
          </ac:spMkLst>
        </pc:spChg>
        <pc:spChg chg="mod">
          <ac:chgData name="saleem jumabhoy" userId="8e68eee4f0321008" providerId="Windows Live" clId="Web-{1927A130-63A9-49CF-B6BE-3C80098115F5}" dt="2022-01-26T08:11:19.234" v="3393" actId="20577"/>
          <ac:spMkLst>
            <pc:docMk/>
            <pc:sldMk cId="3672564797" sldId="289"/>
            <ac:spMk id="3" creationId="{F8E4821F-018D-476D-9E0C-324CCC0F37DC}"/>
          </ac:spMkLst>
        </pc:spChg>
      </pc:sldChg>
      <pc:sldChg chg="modSp add ord replId">
        <pc:chgData name="saleem jumabhoy" userId="8e68eee4f0321008" providerId="Windows Live" clId="Web-{1927A130-63A9-49CF-B6BE-3C80098115F5}" dt="2022-01-26T08:08:47.871" v="3225" actId="20577"/>
        <pc:sldMkLst>
          <pc:docMk/>
          <pc:sldMk cId="3751322315" sldId="290"/>
        </pc:sldMkLst>
        <pc:spChg chg="mod">
          <ac:chgData name="saleem jumabhoy" userId="8e68eee4f0321008" providerId="Windows Live" clId="Web-{1927A130-63A9-49CF-B6BE-3C80098115F5}" dt="2022-01-26T08:08:47.871" v="3225" actId="20577"/>
          <ac:spMkLst>
            <pc:docMk/>
            <pc:sldMk cId="3751322315" sldId="290"/>
            <ac:spMk id="2" creationId="{7551752D-8C32-454F-A6A3-7A09DEBFACDF}"/>
          </ac:spMkLst>
        </pc:spChg>
      </pc:sldChg>
      <pc:sldChg chg="add replId">
        <pc:chgData name="saleem jumabhoy" userId="8e68eee4f0321008" providerId="Windows Live" clId="Web-{1927A130-63A9-49CF-B6BE-3C80098115F5}" dt="2022-01-26T08:38:51.188" v="3396"/>
        <pc:sldMkLst>
          <pc:docMk/>
          <pc:sldMk cId="1844210428" sldId="291"/>
        </pc:sldMkLst>
      </pc:sldChg>
    </pc:docChg>
  </pc:docChgLst>
  <pc:docChgLst>
    <pc:chgData name="Lee Lee Sim" userId="17d9377e08e88ac6" providerId="Windows Live" clId="Web-{0537B206-8841-4AD2-AF6B-FB0230BA6C5B}"/>
    <pc:docChg chg="modSld">
      <pc:chgData name="Lee Lee Sim" userId="17d9377e08e88ac6" providerId="Windows Live" clId="Web-{0537B206-8841-4AD2-AF6B-FB0230BA6C5B}" dt="2022-02-10T15:33:06.635" v="131"/>
      <pc:docMkLst>
        <pc:docMk/>
      </pc:docMkLst>
      <pc:sldChg chg="modNotes">
        <pc:chgData name="Lee Lee Sim" userId="17d9377e08e88ac6" providerId="Windows Live" clId="Web-{0537B206-8841-4AD2-AF6B-FB0230BA6C5B}" dt="2022-02-10T15:25:38.672" v="38"/>
        <pc:sldMkLst>
          <pc:docMk/>
          <pc:sldMk cId="3197889876" sldId="276"/>
        </pc:sldMkLst>
      </pc:sldChg>
      <pc:sldChg chg="modNotes">
        <pc:chgData name="Lee Lee Sim" userId="17d9377e08e88ac6" providerId="Windows Live" clId="Web-{0537B206-8841-4AD2-AF6B-FB0230BA6C5B}" dt="2022-02-10T15:25:58.578" v="42"/>
        <pc:sldMkLst>
          <pc:docMk/>
          <pc:sldMk cId="2482404694" sldId="283"/>
        </pc:sldMkLst>
      </pc:sldChg>
      <pc:sldChg chg="modNotes">
        <pc:chgData name="Lee Lee Sim" userId="17d9377e08e88ac6" providerId="Windows Live" clId="Web-{0537B206-8841-4AD2-AF6B-FB0230BA6C5B}" dt="2022-02-10T15:25:09.624" v="33"/>
        <pc:sldMkLst>
          <pc:docMk/>
          <pc:sldMk cId="4142061098" sldId="284"/>
        </pc:sldMkLst>
      </pc:sldChg>
      <pc:sldChg chg="modNotes">
        <pc:chgData name="Lee Lee Sim" userId="17d9377e08e88ac6" providerId="Windows Live" clId="Web-{0537B206-8841-4AD2-AF6B-FB0230BA6C5B}" dt="2022-02-10T15:27:16.096" v="55"/>
        <pc:sldMkLst>
          <pc:docMk/>
          <pc:sldMk cId="3120526303" sldId="288"/>
        </pc:sldMkLst>
      </pc:sldChg>
      <pc:sldChg chg="addSp modSp modNotes">
        <pc:chgData name="Lee Lee Sim" userId="17d9377e08e88ac6" providerId="Windows Live" clId="Web-{0537B206-8841-4AD2-AF6B-FB0230BA6C5B}" dt="2022-02-10T15:30:12.912" v="90"/>
        <pc:sldMkLst>
          <pc:docMk/>
          <pc:sldMk cId="4186592508" sldId="315"/>
        </pc:sldMkLst>
        <pc:picChg chg="add mod ord">
          <ac:chgData name="Lee Lee Sim" userId="17d9377e08e88ac6" providerId="Windows Live" clId="Web-{0537B206-8841-4AD2-AF6B-FB0230BA6C5B}" dt="2022-02-10T14:00:48.863" v="26" actId="14100"/>
          <ac:picMkLst>
            <pc:docMk/>
            <pc:sldMk cId="4186592508" sldId="315"/>
            <ac:picMk id="2" creationId="{054C39CD-913B-4269-9B69-3D9BE7620A6C}"/>
          </ac:picMkLst>
        </pc:picChg>
        <pc:picChg chg="mod ord">
          <ac:chgData name="Lee Lee Sim" userId="17d9377e08e88ac6" providerId="Windows Live" clId="Web-{0537B206-8841-4AD2-AF6B-FB0230BA6C5B}" dt="2022-02-10T13:58:53.173" v="16" actId="14100"/>
          <ac:picMkLst>
            <pc:docMk/>
            <pc:sldMk cId="4186592508" sldId="315"/>
            <ac:picMk id="4" creationId="{ABA3B0ED-CC62-4F86-B95E-C9997A85F346}"/>
          </ac:picMkLst>
        </pc:picChg>
        <pc:picChg chg="mod ord">
          <ac:chgData name="Lee Lee Sim" userId="17d9377e08e88ac6" providerId="Windows Live" clId="Web-{0537B206-8841-4AD2-AF6B-FB0230BA6C5B}" dt="2022-02-10T13:59:53.971" v="23" actId="1076"/>
          <ac:picMkLst>
            <pc:docMk/>
            <pc:sldMk cId="4186592508" sldId="315"/>
            <ac:picMk id="8" creationId="{9FF63B86-55E8-42A8-B759-840350E363F7}"/>
          </ac:picMkLst>
        </pc:picChg>
      </pc:sldChg>
      <pc:sldChg chg="modNotes">
        <pc:chgData name="Lee Lee Sim" userId="17d9377e08e88ac6" providerId="Windows Live" clId="Web-{0537B206-8841-4AD2-AF6B-FB0230BA6C5B}" dt="2022-02-10T15:26:41.626" v="51"/>
        <pc:sldMkLst>
          <pc:docMk/>
          <pc:sldMk cId="732531424" sldId="316"/>
        </pc:sldMkLst>
      </pc:sldChg>
      <pc:sldChg chg="modNotes">
        <pc:chgData name="Lee Lee Sim" userId="17d9377e08e88ac6" providerId="Windows Live" clId="Web-{0537B206-8841-4AD2-AF6B-FB0230BA6C5B}" dt="2022-02-10T15:26:20.094" v="47"/>
        <pc:sldMkLst>
          <pc:docMk/>
          <pc:sldMk cId="405713091" sldId="322"/>
        </pc:sldMkLst>
      </pc:sldChg>
      <pc:sldChg chg="modNotes">
        <pc:chgData name="Lee Lee Sim" userId="17d9377e08e88ac6" providerId="Windows Live" clId="Web-{0537B206-8841-4AD2-AF6B-FB0230BA6C5B}" dt="2022-02-10T15:27:25.033" v="59"/>
        <pc:sldMkLst>
          <pc:docMk/>
          <pc:sldMk cId="5777174" sldId="324"/>
        </pc:sldMkLst>
      </pc:sldChg>
      <pc:sldChg chg="modNotes">
        <pc:chgData name="Lee Lee Sim" userId="17d9377e08e88ac6" providerId="Windows Live" clId="Web-{0537B206-8841-4AD2-AF6B-FB0230BA6C5B}" dt="2022-02-10T15:32:10.462" v="108"/>
        <pc:sldMkLst>
          <pc:docMk/>
          <pc:sldMk cId="998512563" sldId="346"/>
        </pc:sldMkLst>
      </pc:sldChg>
      <pc:sldChg chg="modNotes">
        <pc:chgData name="Lee Lee Sim" userId="17d9377e08e88ac6" providerId="Windows Live" clId="Web-{0537B206-8841-4AD2-AF6B-FB0230BA6C5B}" dt="2022-02-10T15:32:18.369" v="114"/>
        <pc:sldMkLst>
          <pc:docMk/>
          <pc:sldMk cId="2786793866" sldId="348"/>
        </pc:sldMkLst>
      </pc:sldChg>
      <pc:sldChg chg="modNotes">
        <pc:chgData name="Lee Lee Sim" userId="17d9377e08e88ac6" providerId="Windows Live" clId="Web-{0537B206-8841-4AD2-AF6B-FB0230BA6C5B}" dt="2022-02-10T15:27:56.159" v="67"/>
        <pc:sldMkLst>
          <pc:docMk/>
          <pc:sldMk cId="2623933385" sldId="350"/>
        </pc:sldMkLst>
      </pc:sldChg>
      <pc:sldChg chg="modNotes">
        <pc:chgData name="Lee Lee Sim" userId="17d9377e08e88ac6" providerId="Windows Live" clId="Web-{0537B206-8841-4AD2-AF6B-FB0230BA6C5B}" dt="2022-02-10T15:27:40.393" v="63"/>
        <pc:sldMkLst>
          <pc:docMk/>
          <pc:sldMk cId="3726734954" sldId="351"/>
        </pc:sldMkLst>
      </pc:sldChg>
      <pc:sldChg chg="modNotes">
        <pc:chgData name="Lee Lee Sim" userId="17d9377e08e88ac6" providerId="Windows Live" clId="Web-{0537B206-8841-4AD2-AF6B-FB0230BA6C5B}" dt="2022-02-10T15:32:56.198" v="127"/>
        <pc:sldMkLst>
          <pc:docMk/>
          <pc:sldMk cId="131306163" sldId="354"/>
        </pc:sldMkLst>
      </pc:sldChg>
      <pc:sldChg chg="modNotes">
        <pc:chgData name="Lee Lee Sim" userId="17d9377e08e88ac6" providerId="Windows Live" clId="Web-{0537B206-8841-4AD2-AF6B-FB0230BA6C5B}" dt="2022-02-10T15:33:06.635" v="131"/>
        <pc:sldMkLst>
          <pc:docMk/>
          <pc:sldMk cId="932204726" sldId="355"/>
        </pc:sldMkLst>
      </pc:sldChg>
      <pc:sldChg chg="modNotes">
        <pc:chgData name="Lee Lee Sim" userId="17d9377e08e88ac6" providerId="Windows Live" clId="Web-{0537B206-8841-4AD2-AF6B-FB0230BA6C5B}" dt="2022-02-10T15:32:35.150" v="120"/>
        <pc:sldMkLst>
          <pc:docMk/>
          <pc:sldMk cId="240132955" sldId="356"/>
        </pc:sldMkLst>
      </pc:sldChg>
      <pc:sldChg chg="modNotes">
        <pc:chgData name="Lee Lee Sim" userId="17d9377e08e88ac6" providerId="Windows Live" clId="Web-{0537B206-8841-4AD2-AF6B-FB0230BA6C5B}" dt="2022-02-10T15:30:21.178" v="92"/>
        <pc:sldMkLst>
          <pc:docMk/>
          <pc:sldMk cId="3812450409" sldId="357"/>
        </pc:sldMkLst>
      </pc:sldChg>
      <pc:sldChg chg="modNotes">
        <pc:chgData name="Lee Lee Sim" userId="17d9377e08e88ac6" providerId="Windows Live" clId="Web-{0537B206-8841-4AD2-AF6B-FB0230BA6C5B}" dt="2022-02-10T15:31:07.914" v="96"/>
        <pc:sldMkLst>
          <pc:docMk/>
          <pc:sldMk cId="1992121546" sldId="358"/>
        </pc:sldMkLst>
      </pc:sldChg>
      <pc:sldChg chg="modNotes">
        <pc:chgData name="Lee Lee Sim" userId="17d9377e08e88ac6" providerId="Windows Live" clId="Web-{0537B206-8841-4AD2-AF6B-FB0230BA6C5B}" dt="2022-02-10T15:31:16.383" v="98"/>
        <pc:sldMkLst>
          <pc:docMk/>
          <pc:sldMk cId="2555690071" sldId="359"/>
        </pc:sldMkLst>
      </pc:sldChg>
      <pc:sldChg chg="modNotes">
        <pc:chgData name="Lee Lee Sim" userId="17d9377e08e88ac6" providerId="Windows Live" clId="Web-{0537B206-8841-4AD2-AF6B-FB0230BA6C5B}" dt="2022-02-10T15:31:39.555" v="102"/>
        <pc:sldMkLst>
          <pc:docMk/>
          <pc:sldMk cId="171107903" sldId="361"/>
        </pc:sldMkLst>
      </pc:sldChg>
    </pc:docChg>
  </pc:docChgLst>
  <pc:docChgLst>
    <pc:chgData name="saleem jumabhoy" userId="8e68eee4f0321008" providerId="Windows Live" clId="Web-{A96BC0E6-6867-4EAF-A422-0EDDA172DF76}"/>
    <pc:docChg chg="modSld">
      <pc:chgData name="saleem jumabhoy" userId="8e68eee4f0321008" providerId="Windows Live" clId="Web-{A96BC0E6-6867-4EAF-A422-0EDDA172DF76}" dt="2022-02-04T06:31:05.726" v="66" actId="1076"/>
      <pc:docMkLst>
        <pc:docMk/>
      </pc:docMkLst>
      <pc:sldChg chg="modSp">
        <pc:chgData name="saleem jumabhoy" userId="8e68eee4f0321008" providerId="Windows Live" clId="Web-{A96BC0E6-6867-4EAF-A422-0EDDA172DF76}" dt="2022-02-04T06:28:48.895" v="61" actId="20577"/>
        <pc:sldMkLst>
          <pc:docMk/>
          <pc:sldMk cId="2701878460" sldId="281"/>
        </pc:sldMkLst>
        <pc:spChg chg="mod">
          <ac:chgData name="saleem jumabhoy" userId="8e68eee4f0321008" providerId="Windows Live" clId="Web-{A96BC0E6-6867-4EAF-A422-0EDDA172DF76}" dt="2022-02-04T06:28:48.895" v="61" actId="20577"/>
          <ac:spMkLst>
            <pc:docMk/>
            <pc:sldMk cId="2701878460" sldId="281"/>
            <ac:spMk id="2" creationId="{1E27338B-6F24-4257-A5CD-3DF489445425}"/>
          </ac:spMkLst>
        </pc:spChg>
      </pc:sldChg>
      <pc:sldChg chg="addSp modSp">
        <pc:chgData name="saleem jumabhoy" userId="8e68eee4f0321008" providerId="Windows Live" clId="Web-{A96BC0E6-6867-4EAF-A422-0EDDA172DF76}" dt="2022-02-04T06:31:05.726" v="66" actId="1076"/>
        <pc:sldMkLst>
          <pc:docMk/>
          <pc:sldMk cId="3703091411" sldId="323"/>
        </pc:sldMkLst>
        <pc:picChg chg="add mod">
          <ac:chgData name="saleem jumabhoy" userId="8e68eee4f0321008" providerId="Windows Live" clId="Web-{A96BC0E6-6867-4EAF-A422-0EDDA172DF76}" dt="2022-02-04T06:31:05.726" v="66" actId="1076"/>
          <ac:picMkLst>
            <pc:docMk/>
            <pc:sldMk cId="3703091411" sldId="323"/>
            <ac:picMk id="2" creationId="{CC7BC9E3-6DEE-427C-8BE9-BD363488E62F}"/>
          </ac:picMkLst>
        </pc:picChg>
        <pc:picChg chg="add mod">
          <ac:chgData name="saleem jumabhoy" userId="8e68eee4f0321008" providerId="Windows Live" clId="Web-{A96BC0E6-6867-4EAF-A422-0EDDA172DF76}" dt="2022-02-04T06:30:41.319" v="65" actId="1076"/>
          <ac:picMkLst>
            <pc:docMk/>
            <pc:sldMk cId="3703091411" sldId="323"/>
            <ac:picMk id="4" creationId="{94C43D81-4038-485B-8E00-27F5AF940B85}"/>
          </ac:picMkLst>
        </pc:picChg>
      </pc:sldChg>
    </pc:docChg>
  </pc:docChgLst>
  <pc:docChgLst>
    <pc:chgData name="Lee Lee Sim" userId="17d9377e08e88ac6" providerId="Windows Live" clId="Web-{81232D62-0049-4EF8-AD52-3B0FB4F1BB47}"/>
    <pc:docChg chg="modSld">
      <pc:chgData name="Lee Lee Sim" userId="17d9377e08e88ac6" providerId="Windows Live" clId="Web-{81232D62-0049-4EF8-AD52-3B0FB4F1BB47}" dt="2022-02-10T01:10:45.941" v="20" actId="20577"/>
      <pc:docMkLst>
        <pc:docMk/>
      </pc:docMkLst>
      <pc:sldChg chg="modSp">
        <pc:chgData name="Lee Lee Sim" userId="17d9377e08e88ac6" providerId="Windows Live" clId="Web-{81232D62-0049-4EF8-AD52-3B0FB4F1BB47}" dt="2022-02-10T01:10:45.941" v="20" actId="20577"/>
        <pc:sldMkLst>
          <pc:docMk/>
          <pc:sldMk cId="2482404694" sldId="283"/>
        </pc:sldMkLst>
        <pc:graphicFrameChg chg="modGraphic">
          <ac:chgData name="Lee Lee Sim" userId="17d9377e08e88ac6" providerId="Windows Live" clId="Web-{81232D62-0049-4EF8-AD52-3B0FB4F1BB47}" dt="2022-02-10T01:10:45.941" v="20" actId="20577"/>
          <ac:graphicFrameMkLst>
            <pc:docMk/>
            <pc:sldMk cId="2482404694" sldId="283"/>
            <ac:graphicFrameMk id="4" creationId="{F71BDC42-18D2-4761-A588-2693990545B6}"/>
          </ac:graphicFrameMkLst>
        </pc:graphicFrameChg>
      </pc:sldChg>
    </pc:docChg>
  </pc:docChgLst>
  <pc:docChgLst>
    <pc:chgData name="saleem jumabhoy" userId="8e68eee4f0321008" providerId="Windows Live" clId="Web-{27A71EFD-F894-4DCD-BA5D-0079DAFB376B}"/>
    <pc:docChg chg="modSld sldOrd">
      <pc:chgData name="saleem jumabhoy" userId="8e68eee4f0321008" providerId="Windows Live" clId="Web-{27A71EFD-F894-4DCD-BA5D-0079DAFB376B}" dt="2022-02-09T04:50:19.777" v="55" actId="20577"/>
      <pc:docMkLst>
        <pc:docMk/>
      </pc:docMkLst>
      <pc:sldChg chg="modSp">
        <pc:chgData name="saleem jumabhoy" userId="8e68eee4f0321008" providerId="Windows Live" clId="Web-{27A71EFD-F894-4DCD-BA5D-0079DAFB376B}" dt="2022-02-09T04:21:05.999" v="1" actId="20577"/>
        <pc:sldMkLst>
          <pc:docMk/>
          <pc:sldMk cId="3507516488" sldId="260"/>
        </pc:sldMkLst>
        <pc:spChg chg="mod">
          <ac:chgData name="saleem jumabhoy" userId="8e68eee4f0321008" providerId="Windows Live" clId="Web-{27A71EFD-F894-4DCD-BA5D-0079DAFB376B}" dt="2022-02-09T04:21:05.999" v="1" actId="20577"/>
          <ac:spMkLst>
            <pc:docMk/>
            <pc:sldMk cId="3507516488" sldId="260"/>
            <ac:spMk id="17" creationId="{19D7B6D5-42DB-4053-A95F-A276E4C97DAA}"/>
          </ac:spMkLst>
        </pc:spChg>
      </pc:sldChg>
      <pc:sldChg chg="modSp ord">
        <pc:chgData name="saleem jumabhoy" userId="8e68eee4f0321008" providerId="Windows Live" clId="Web-{27A71EFD-F894-4DCD-BA5D-0079DAFB376B}" dt="2022-02-09T04:50:19.777" v="55" actId="20577"/>
        <pc:sldMkLst>
          <pc:docMk/>
          <pc:sldMk cId="1660855332" sldId="261"/>
        </pc:sldMkLst>
        <pc:spChg chg="mod">
          <ac:chgData name="saleem jumabhoy" userId="8e68eee4f0321008" providerId="Windows Live" clId="Web-{27A71EFD-F894-4DCD-BA5D-0079DAFB376B}" dt="2022-02-09T04:49:33.025" v="9" actId="20577"/>
          <ac:spMkLst>
            <pc:docMk/>
            <pc:sldMk cId="1660855332" sldId="261"/>
            <ac:spMk id="2" creationId="{F221DE8B-AA53-439D-9B3B-E9711B1B6E41}"/>
          </ac:spMkLst>
        </pc:spChg>
        <pc:spChg chg="mod">
          <ac:chgData name="saleem jumabhoy" userId="8e68eee4f0321008" providerId="Windows Live" clId="Web-{27A71EFD-F894-4DCD-BA5D-0079DAFB376B}" dt="2022-02-09T04:50:19.777" v="55" actId="20577"/>
          <ac:spMkLst>
            <pc:docMk/>
            <pc:sldMk cId="1660855332" sldId="261"/>
            <ac:spMk id="3" creationId="{031EA1D3-1D3C-4460-8B14-6004396A665A}"/>
          </ac:spMkLst>
        </pc:spChg>
      </pc:sldChg>
    </pc:docChg>
  </pc:docChgLst>
  <pc:docChgLst>
    <pc:chgData name="Lee Lee Sim" userId="17d9377e08e88ac6" providerId="Windows Live" clId="Web-{AA2F6EBE-B3CD-4C27-B06E-3AB03E88D41C}"/>
    <pc:docChg chg="addSld modSld">
      <pc:chgData name="Lee Lee Sim" userId="17d9377e08e88ac6" providerId="Windows Live" clId="Web-{AA2F6EBE-B3CD-4C27-B06E-3AB03E88D41C}" dt="2022-02-07T06:55:41.606" v="2"/>
      <pc:docMkLst>
        <pc:docMk/>
      </pc:docMkLst>
      <pc:sldChg chg="modSp">
        <pc:chgData name="Lee Lee Sim" userId="17d9377e08e88ac6" providerId="Windows Live" clId="Web-{AA2F6EBE-B3CD-4C27-B06E-3AB03E88D41C}" dt="2022-02-07T06:49:53.770" v="1" actId="1076"/>
        <pc:sldMkLst>
          <pc:docMk/>
          <pc:sldMk cId="3222735441" sldId="337"/>
        </pc:sldMkLst>
        <pc:spChg chg="mod">
          <ac:chgData name="Lee Lee Sim" userId="17d9377e08e88ac6" providerId="Windows Live" clId="Web-{AA2F6EBE-B3CD-4C27-B06E-3AB03E88D41C}" dt="2022-02-07T06:49:53.770" v="1" actId="1076"/>
          <ac:spMkLst>
            <pc:docMk/>
            <pc:sldMk cId="3222735441" sldId="337"/>
            <ac:spMk id="63" creationId="{980F07E4-B67B-4CF3-89A6-0C955E030ABF}"/>
          </ac:spMkLst>
        </pc:spChg>
      </pc:sldChg>
      <pc:sldChg chg="add replId">
        <pc:chgData name="Lee Lee Sim" userId="17d9377e08e88ac6" providerId="Windows Live" clId="Web-{AA2F6EBE-B3CD-4C27-B06E-3AB03E88D41C}" dt="2022-02-07T06:55:41.606" v="2"/>
        <pc:sldMkLst>
          <pc:docMk/>
          <pc:sldMk cId="3757117078" sldId="339"/>
        </pc:sldMkLst>
      </pc:sldChg>
    </pc:docChg>
  </pc:docChgLst>
  <pc:docChgLst>
    <pc:chgData name="Joo Hong Tan" userId="587d8a0ac76f90b0" providerId="Windows Live" clId="Web-{AF46DE8C-4103-43C3-AA07-BB62281B1E92}"/>
    <pc:docChg chg="modSld sldOrd">
      <pc:chgData name="Joo Hong Tan" userId="587d8a0ac76f90b0" providerId="Windows Live" clId="Web-{AF46DE8C-4103-43C3-AA07-BB62281B1E92}" dt="2022-02-10T05:51:10.238" v="4530"/>
      <pc:docMkLst>
        <pc:docMk/>
      </pc:docMkLst>
      <pc:sldChg chg="modNotes">
        <pc:chgData name="Joo Hong Tan" userId="587d8a0ac76f90b0" providerId="Windows Live" clId="Web-{AF46DE8C-4103-43C3-AA07-BB62281B1E92}" dt="2022-02-10T00:31:09.214" v="0"/>
        <pc:sldMkLst>
          <pc:docMk/>
          <pc:sldMk cId="72964459" sldId="270"/>
        </pc:sldMkLst>
      </pc:sldChg>
      <pc:sldChg chg="modNotes">
        <pc:chgData name="Joo Hong Tan" userId="587d8a0ac76f90b0" providerId="Windows Live" clId="Web-{AF46DE8C-4103-43C3-AA07-BB62281B1E92}" dt="2022-02-10T05:38:03.001" v="4047"/>
        <pc:sldMkLst>
          <pc:docMk/>
          <pc:sldMk cId="619729353" sldId="277"/>
        </pc:sldMkLst>
      </pc:sldChg>
      <pc:sldChg chg="modNotes">
        <pc:chgData name="Joo Hong Tan" userId="587d8a0ac76f90b0" providerId="Windows Live" clId="Web-{AF46DE8C-4103-43C3-AA07-BB62281B1E92}" dt="2022-02-10T05:41:21.083" v="4155"/>
        <pc:sldMkLst>
          <pc:docMk/>
          <pc:sldMk cId="2500762349" sldId="280"/>
        </pc:sldMkLst>
      </pc:sldChg>
      <pc:sldChg chg="modNotes">
        <pc:chgData name="Joo Hong Tan" userId="587d8a0ac76f90b0" providerId="Windows Live" clId="Web-{AF46DE8C-4103-43C3-AA07-BB62281B1E92}" dt="2022-02-10T05:49:35.876" v="4513"/>
        <pc:sldMkLst>
          <pc:docMk/>
          <pc:sldMk cId="1366781786" sldId="321"/>
        </pc:sldMkLst>
      </pc:sldChg>
      <pc:sldChg chg="modNotes">
        <pc:chgData name="Joo Hong Tan" userId="587d8a0ac76f90b0" providerId="Windows Live" clId="Web-{AF46DE8C-4103-43C3-AA07-BB62281B1E92}" dt="2022-02-10T00:34:59.846" v="115"/>
        <pc:sldMkLst>
          <pc:docMk/>
          <pc:sldMk cId="3736859826" sldId="325"/>
        </pc:sldMkLst>
      </pc:sldChg>
      <pc:sldChg chg="modNotes">
        <pc:chgData name="Joo Hong Tan" userId="587d8a0ac76f90b0" providerId="Windows Live" clId="Web-{AF46DE8C-4103-43C3-AA07-BB62281B1E92}" dt="2022-02-10T04:09:46.894" v="2182"/>
        <pc:sldMkLst>
          <pc:docMk/>
          <pc:sldMk cId="2513103978" sldId="330"/>
        </pc:sldMkLst>
      </pc:sldChg>
      <pc:sldChg chg="addSp modSp ord modNotes">
        <pc:chgData name="Joo Hong Tan" userId="587d8a0ac76f90b0" providerId="Windows Live" clId="Web-{AF46DE8C-4103-43C3-AA07-BB62281B1E92}" dt="2022-02-10T05:51:10.238" v="4530"/>
        <pc:sldMkLst>
          <pc:docMk/>
          <pc:sldMk cId="275529262" sldId="331"/>
        </pc:sldMkLst>
        <pc:spChg chg="mod">
          <ac:chgData name="Joo Hong Tan" userId="587d8a0ac76f90b0" providerId="Windows Live" clId="Web-{AF46DE8C-4103-43C3-AA07-BB62281B1E92}" dt="2022-02-10T05:11:17.589" v="3180" actId="20577"/>
          <ac:spMkLst>
            <pc:docMk/>
            <pc:sldMk cId="275529262" sldId="331"/>
            <ac:spMk id="16" creationId="{573F00DA-A322-4284-96BB-D3D087BC4BEE}"/>
          </ac:spMkLst>
        </pc:spChg>
        <pc:spChg chg="mod">
          <ac:chgData name="Joo Hong Tan" userId="587d8a0ac76f90b0" providerId="Windows Live" clId="Web-{AF46DE8C-4103-43C3-AA07-BB62281B1E92}" dt="2022-02-10T01:37:07.649" v="738" actId="1076"/>
          <ac:spMkLst>
            <pc:docMk/>
            <pc:sldMk cId="275529262" sldId="331"/>
            <ac:spMk id="17" creationId="{E6CE4E1C-406B-4813-B3EA-4E98D37490B6}"/>
          </ac:spMkLst>
        </pc:spChg>
        <pc:picChg chg="add mod modCrop">
          <ac:chgData name="Joo Hong Tan" userId="587d8a0ac76f90b0" providerId="Windows Live" clId="Web-{AF46DE8C-4103-43C3-AA07-BB62281B1E92}" dt="2022-02-10T05:23:41.012" v="3585"/>
          <ac:picMkLst>
            <pc:docMk/>
            <pc:sldMk cId="275529262" sldId="331"/>
            <ac:picMk id="4" creationId="{A3E054CD-D5D6-412D-B6C3-4E0C541B2728}"/>
          </ac:picMkLst>
        </pc:picChg>
      </pc:sldChg>
      <pc:sldChg chg="addSp modSp modNotes">
        <pc:chgData name="Joo Hong Tan" userId="587d8a0ac76f90b0" providerId="Windows Live" clId="Web-{AF46DE8C-4103-43C3-AA07-BB62281B1E92}" dt="2022-02-10T05:02:57.890" v="2798"/>
        <pc:sldMkLst>
          <pc:docMk/>
          <pc:sldMk cId="835938096" sldId="332"/>
        </pc:sldMkLst>
        <pc:spChg chg="mod">
          <ac:chgData name="Joo Hong Tan" userId="587d8a0ac76f90b0" providerId="Windows Live" clId="Web-{AF46DE8C-4103-43C3-AA07-BB62281B1E92}" dt="2022-02-10T05:00:32.636" v="2741" actId="1076"/>
          <ac:spMkLst>
            <pc:docMk/>
            <pc:sldMk cId="835938096" sldId="332"/>
            <ac:spMk id="17" creationId="{5064CBE5-826E-48AD-9A73-BFB59B114284}"/>
          </ac:spMkLst>
        </pc:spChg>
        <pc:picChg chg="add mod">
          <ac:chgData name="Joo Hong Tan" userId="587d8a0ac76f90b0" providerId="Windows Live" clId="Web-{AF46DE8C-4103-43C3-AA07-BB62281B1E92}" dt="2022-02-10T05:00:44.402" v="2744" actId="14100"/>
          <ac:picMkLst>
            <pc:docMk/>
            <pc:sldMk cId="835938096" sldId="332"/>
            <ac:picMk id="3" creationId="{1779A360-DEE0-4DB5-9286-A316DB7ABBF0}"/>
          </ac:picMkLst>
        </pc:picChg>
        <pc:picChg chg="add mod">
          <ac:chgData name="Joo Hong Tan" userId="587d8a0ac76f90b0" providerId="Windows Live" clId="Web-{AF46DE8C-4103-43C3-AA07-BB62281B1E92}" dt="2022-02-10T05:00:37.356" v="2742" actId="1076"/>
          <ac:picMkLst>
            <pc:docMk/>
            <pc:sldMk cId="835938096" sldId="332"/>
            <ac:picMk id="5" creationId="{C5A102F4-788B-48EF-B607-D99252CC44CD}"/>
          </ac:picMkLst>
        </pc:picChg>
      </pc:sldChg>
      <pc:sldChg chg="modNotes">
        <pc:chgData name="Joo Hong Tan" userId="587d8a0ac76f90b0" providerId="Windows Live" clId="Web-{AF46DE8C-4103-43C3-AA07-BB62281B1E92}" dt="2022-02-10T05:36:46.296" v="4001"/>
        <pc:sldMkLst>
          <pc:docMk/>
          <pc:sldMk cId="3700786322" sldId="334"/>
        </pc:sldMkLst>
      </pc:sldChg>
      <pc:sldChg chg="modNotes">
        <pc:chgData name="Joo Hong Tan" userId="587d8a0ac76f90b0" providerId="Windows Live" clId="Web-{AF46DE8C-4103-43C3-AA07-BB62281B1E92}" dt="2022-02-10T04:22:47.068" v="2269"/>
        <pc:sldMkLst>
          <pc:docMk/>
          <pc:sldMk cId="35787446" sldId="339"/>
        </pc:sldMkLst>
      </pc:sldChg>
    </pc:docChg>
  </pc:docChgLst>
  <pc:docChgLst>
    <pc:chgData name="Lee Lee Sim" userId="17d9377e08e88ac6" providerId="Windows Live" clId="Web-{DA438D14-B665-4057-9E49-F4F4C7EB94B1}"/>
    <pc:docChg chg="modSld">
      <pc:chgData name="Lee Lee Sim" userId="17d9377e08e88ac6" providerId="Windows Live" clId="Web-{DA438D14-B665-4057-9E49-F4F4C7EB94B1}" dt="2022-02-04T07:47:13.912" v="1" actId="20577"/>
      <pc:docMkLst>
        <pc:docMk/>
      </pc:docMkLst>
      <pc:sldChg chg="modSp">
        <pc:chgData name="Lee Lee Sim" userId="17d9377e08e88ac6" providerId="Windows Live" clId="Web-{DA438D14-B665-4057-9E49-F4F4C7EB94B1}" dt="2022-02-04T07:47:13.912" v="1" actId="20577"/>
        <pc:sldMkLst>
          <pc:docMk/>
          <pc:sldMk cId="3736859826" sldId="325"/>
        </pc:sldMkLst>
        <pc:spChg chg="mod">
          <ac:chgData name="Lee Lee Sim" userId="17d9377e08e88ac6" providerId="Windows Live" clId="Web-{DA438D14-B665-4057-9E49-F4F4C7EB94B1}" dt="2022-02-04T07:47:13.912" v="1" actId="20577"/>
          <ac:spMkLst>
            <pc:docMk/>
            <pc:sldMk cId="3736859826" sldId="325"/>
            <ac:spMk id="15" creationId="{01C39615-AA77-4A63-A71C-5508BE9546D1}"/>
          </ac:spMkLst>
        </pc:spChg>
      </pc:sldChg>
    </pc:docChg>
  </pc:docChgLst>
  <pc:docChgLst>
    <pc:chgData name="Lee Lee Sim" userId="17d9377e08e88ac6" providerId="Windows Live" clId="Web-{E2981EBD-B0C2-4567-9023-AF43C12BB503}"/>
    <pc:docChg chg="modSld">
      <pc:chgData name="Lee Lee Sim" userId="17d9377e08e88ac6" providerId="Windows Live" clId="Web-{E2981EBD-B0C2-4567-9023-AF43C12BB503}" dt="2022-02-09T01:53:10.718" v="49" actId="14100"/>
      <pc:docMkLst>
        <pc:docMk/>
      </pc:docMkLst>
      <pc:sldChg chg="modSp">
        <pc:chgData name="Lee Lee Sim" userId="17d9377e08e88ac6" providerId="Windows Live" clId="Web-{E2981EBD-B0C2-4567-9023-AF43C12BB503}" dt="2022-02-09T01:43:05.781" v="15" actId="1076"/>
        <pc:sldMkLst>
          <pc:docMk/>
          <pc:sldMk cId="2482404694" sldId="283"/>
        </pc:sldMkLst>
        <pc:picChg chg="mod">
          <ac:chgData name="Lee Lee Sim" userId="17d9377e08e88ac6" providerId="Windows Live" clId="Web-{E2981EBD-B0C2-4567-9023-AF43C12BB503}" dt="2022-02-09T01:43:05.781" v="15" actId="1076"/>
          <ac:picMkLst>
            <pc:docMk/>
            <pc:sldMk cId="2482404694" sldId="283"/>
            <ac:picMk id="46" creationId="{B8C9C0AC-D53F-45BD-92AC-E66A90BBB663}"/>
          </ac:picMkLst>
        </pc:picChg>
      </pc:sldChg>
      <pc:sldChg chg="modSp">
        <pc:chgData name="Lee Lee Sim" userId="17d9377e08e88ac6" providerId="Windows Live" clId="Web-{E2981EBD-B0C2-4567-9023-AF43C12BB503}" dt="2022-02-09T01:47:12.584" v="38" actId="1076"/>
        <pc:sldMkLst>
          <pc:docMk/>
          <pc:sldMk cId="3120526303" sldId="288"/>
        </pc:sldMkLst>
        <pc:spChg chg="mod">
          <ac:chgData name="Lee Lee Sim" userId="17d9377e08e88ac6" providerId="Windows Live" clId="Web-{E2981EBD-B0C2-4567-9023-AF43C12BB503}" dt="2022-02-09T01:47:03.443" v="36" actId="1076"/>
          <ac:spMkLst>
            <pc:docMk/>
            <pc:sldMk cId="3120526303" sldId="288"/>
            <ac:spMk id="3" creationId="{F8E4821F-018D-476D-9E0C-324CCC0F37DC}"/>
          </ac:spMkLst>
        </pc:spChg>
        <pc:picChg chg="mod">
          <ac:chgData name="Lee Lee Sim" userId="17d9377e08e88ac6" providerId="Windows Live" clId="Web-{E2981EBD-B0C2-4567-9023-AF43C12BB503}" dt="2022-02-09T01:47:08.365" v="37" actId="1076"/>
          <ac:picMkLst>
            <pc:docMk/>
            <pc:sldMk cId="3120526303" sldId="288"/>
            <ac:picMk id="4" creationId="{A594F0C0-B07C-4FC3-BDF4-83A9A366D4EE}"/>
          </ac:picMkLst>
        </pc:picChg>
        <pc:picChg chg="mod">
          <ac:chgData name="Lee Lee Sim" userId="17d9377e08e88ac6" providerId="Windows Live" clId="Web-{E2981EBD-B0C2-4567-9023-AF43C12BB503}" dt="2022-02-09T01:47:12.584" v="38" actId="1076"/>
          <ac:picMkLst>
            <pc:docMk/>
            <pc:sldMk cId="3120526303" sldId="288"/>
            <ac:picMk id="6" creationId="{38FCC297-39FE-4C37-AFE3-04AE11352A08}"/>
          </ac:picMkLst>
        </pc:picChg>
      </pc:sldChg>
      <pc:sldChg chg="modSp">
        <pc:chgData name="Lee Lee Sim" userId="17d9377e08e88ac6" providerId="Windows Live" clId="Web-{E2981EBD-B0C2-4567-9023-AF43C12BB503}" dt="2022-02-09T01:45:22.222" v="26" actId="1076"/>
        <pc:sldMkLst>
          <pc:docMk/>
          <pc:sldMk cId="732531424" sldId="316"/>
        </pc:sldMkLst>
        <pc:picChg chg="mod">
          <ac:chgData name="Lee Lee Sim" userId="17d9377e08e88ac6" providerId="Windows Live" clId="Web-{E2981EBD-B0C2-4567-9023-AF43C12BB503}" dt="2022-02-09T01:45:12.503" v="25" actId="1076"/>
          <ac:picMkLst>
            <pc:docMk/>
            <pc:sldMk cId="732531424" sldId="316"/>
            <ac:picMk id="2" creationId="{724561F3-2E9B-4767-820E-AE549B01BB89}"/>
          </ac:picMkLst>
        </pc:picChg>
        <pc:picChg chg="mod">
          <ac:chgData name="Lee Lee Sim" userId="17d9377e08e88ac6" providerId="Windows Live" clId="Web-{E2981EBD-B0C2-4567-9023-AF43C12BB503}" dt="2022-02-09T01:45:22.222" v="26" actId="1076"/>
          <ac:picMkLst>
            <pc:docMk/>
            <pc:sldMk cId="732531424" sldId="316"/>
            <ac:picMk id="10" creationId="{1799F33A-944C-48BF-B25B-698E6F8DF2F0}"/>
          </ac:picMkLst>
        </pc:picChg>
      </pc:sldChg>
      <pc:sldChg chg="modSp">
        <pc:chgData name="Lee Lee Sim" userId="17d9377e08e88ac6" providerId="Windows Live" clId="Web-{E2981EBD-B0C2-4567-9023-AF43C12BB503}" dt="2022-02-09T01:44:22.627" v="22" actId="1076"/>
        <pc:sldMkLst>
          <pc:docMk/>
          <pc:sldMk cId="405713091" sldId="322"/>
        </pc:sldMkLst>
        <pc:picChg chg="mod">
          <ac:chgData name="Lee Lee Sim" userId="17d9377e08e88ac6" providerId="Windows Live" clId="Web-{E2981EBD-B0C2-4567-9023-AF43C12BB503}" dt="2022-02-09T01:43:25.797" v="17"/>
          <ac:picMkLst>
            <pc:docMk/>
            <pc:sldMk cId="405713091" sldId="322"/>
            <ac:picMk id="13" creationId="{896768FB-3BC4-4433-9C86-5083F59C3E90}"/>
          </ac:picMkLst>
        </pc:picChg>
        <pc:picChg chg="mod">
          <ac:chgData name="Lee Lee Sim" userId="17d9377e08e88ac6" providerId="Windows Live" clId="Web-{E2981EBD-B0C2-4567-9023-AF43C12BB503}" dt="2022-02-09T01:44:22.627" v="22" actId="1076"/>
          <ac:picMkLst>
            <pc:docMk/>
            <pc:sldMk cId="405713091" sldId="322"/>
            <ac:picMk id="23" creationId="{9AB59C09-EF29-4B8F-8112-63BF7A790AF0}"/>
          </ac:picMkLst>
        </pc:picChg>
      </pc:sldChg>
      <pc:sldChg chg="addSp delSp modSp">
        <pc:chgData name="Lee Lee Sim" userId="17d9377e08e88ac6" providerId="Windows Live" clId="Web-{E2981EBD-B0C2-4567-9023-AF43C12BB503}" dt="2022-02-09T01:53:10.718" v="49" actId="14100"/>
        <pc:sldMkLst>
          <pc:docMk/>
          <pc:sldMk cId="5777174" sldId="324"/>
        </pc:sldMkLst>
        <pc:spChg chg="mod">
          <ac:chgData name="Lee Lee Sim" userId="17d9377e08e88ac6" providerId="Windows Live" clId="Web-{E2981EBD-B0C2-4567-9023-AF43C12BB503}" dt="2022-02-09T01:52:46.155" v="46" actId="1076"/>
          <ac:spMkLst>
            <pc:docMk/>
            <pc:sldMk cId="5777174" sldId="324"/>
            <ac:spMk id="7" creationId="{D23E5DF0-796F-4710-9FEF-55EBCE832559}"/>
          </ac:spMkLst>
        </pc:spChg>
        <pc:picChg chg="add mod">
          <ac:chgData name="Lee Lee Sim" userId="17d9377e08e88ac6" providerId="Windows Live" clId="Web-{E2981EBD-B0C2-4567-9023-AF43C12BB503}" dt="2022-02-09T01:53:10.718" v="49" actId="14100"/>
          <ac:picMkLst>
            <pc:docMk/>
            <pc:sldMk cId="5777174" sldId="324"/>
            <ac:picMk id="2" creationId="{37E1EC5B-54EF-4BFB-97B0-2C18C34894E4}"/>
          </ac:picMkLst>
        </pc:picChg>
        <pc:picChg chg="mod">
          <ac:chgData name="Lee Lee Sim" userId="17d9377e08e88ac6" providerId="Windows Live" clId="Web-{E2981EBD-B0C2-4567-9023-AF43C12BB503}" dt="2022-02-09T01:47:35.647" v="39"/>
          <ac:picMkLst>
            <pc:docMk/>
            <pc:sldMk cId="5777174" sldId="324"/>
            <ac:picMk id="3" creationId="{4D95F59C-A851-487A-BF79-2DC07C5AF10E}"/>
          </ac:picMkLst>
        </pc:picChg>
        <pc:picChg chg="del">
          <ac:chgData name="Lee Lee Sim" userId="17d9377e08e88ac6" providerId="Windows Live" clId="Web-{E2981EBD-B0C2-4567-9023-AF43C12BB503}" dt="2022-02-09T01:51:45.341" v="41"/>
          <ac:picMkLst>
            <pc:docMk/>
            <pc:sldMk cId="5777174" sldId="324"/>
            <ac:picMk id="5" creationId="{70FA1E41-2A8D-4685-9380-C1373BF4BFC4}"/>
          </ac:picMkLst>
        </pc:picChg>
        <pc:cxnChg chg="mod">
          <ac:chgData name="Lee Lee Sim" userId="17d9377e08e88ac6" providerId="Windows Live" clId="Web-{E2981EBD-B0C2-4567-9023-AF43C12BB503}" dt="2022-02-09T01:52:46.139" v="45" actId="1076"/>
          <ac:cxnSpMkLst>
            <pc:docMk/>
            <pc:sldMk cId="5777174" sldId="324"/>
            <ac:cxnSpMk id="6" creationId="{5ADD1261-856D-4807-BE53-B040700B9E60}"/>
          </ac:cxnSpMkLst>
        </pc:cxnChg>
      </pc:sldChg>
    </pc:docChg>
  </pc:docChgLst>
  <pc:docChgLst>
    <pc:chgData name="Lee Lee Sim" userId="17d9377e08e88ac6" providerId="Windows Live" clId="Web-{E0D284DD-59FA-4A06-AF3B-86E1827038A5}"/>
    <pc:docChg chg="modSld">
      <pc:chgData name="Lee Lee Sim" userId="17d9377e08e88ac6" providerId="Windows Live" clId="Web-{E0D284DD-59FA-4A06-AF3B-86E1827038A5}" dt="2022-02-07T14:29:46.142" v="4" actId="20577"/>
      <pc:docMkLst>
        <pc:docMk/>
      </pc:docMkLst>
      <pc:sldChg chg="modSp">
        <pc:chgData name="Lee Lee Sim" userId="17d9377e08e88ac6" providerId="Windows Live" clId="Web-{E0D284DD-59FA-4A06-AF3B-86E1827038A5}" dt="2022-02-07T14:29:46.142" v="4" actId="20577"/>
        <pc:sldMkLst>
          <pc:docMk/>
          <pc:sldMk cId="3736859826" sldId="325"/>
        </pc:sldMkLst>
        <pc:spChg chg="mod">
          <ac:chgData name="Lee Lee Sim" userId="17d9377e08e88ac6" providerId="Windows Live" clId="Web-{E0D284DD-59FA-4A06-AF3B-86E1827038A5}" dt="2022-02-07T14:29:46.142" v="4" actId="20577"/>
          <ac:spMkLst>
            <pc:docMk/>
            <pc:sldMk cId="3736859826" sldId="325"/>
            <ac:spMk id="15" creationId="{01C39615-AA77-4A63-A71C-5508BE9546D1}"/>
          </ac:spMkLst>
        </pc:spChg>
      </pc:sldChg>
    </pc:docChg>
  </pc:docChgLst>
  <pc:docChgLst>
    <pc:chgData name="Lee Lee Sim" userId="17d9377e08e88ac6" providerId="Windows Live" clId="Web-{F899B02B-D2FC-4B62-AA49-047A0C1C6589}"/>
    <pc:docChg chg="modSld">
      <pc:chgData name="Lee Lee Sim" userId="17d9377e08e88ac6" providerId="Windows Live" clId="Web-{F899B02B-D2FC-4B62-AA49-047A0C1C6589}" dt="2022-02-10T06:57:57.242" v="125" actId="20577"/>
      <pc:docMkLst>
        <pc:docMk/>
      </pc:docMkLst>
      <pc:sldChg chg="modNotes">
        <pc:chgData name="Lee Lee Sim" userId="17d9377e08e88ac6" providerId="Windows Live" clId="Web-{F899B02B-D2FC-4B62-AA49-047A0C1C6589}" dt="2022-02-10T06:44:11.353" v="80"/>
        <pc:sldMkLst>
          <pc:docMk/>
          <pc:sldMk cId="3197889876" sldId="276"/>
        </pc:sldMkLst>
      </pc:sldChg>
      <pc:sldChg chg="modNotes">
        <pc:chgData name="Lee Lee Sim" userId="17d9377e08e88ac6" providerId="Windows Live" clId="Web-{F899B02B-D2FC-4B62-AA49-047A0C1C6589}" dt="2022-02-10T06:43:55.447" v="75"/>
        <pc:sldMkLst>
          <pc:docMk/>
          <pc:sldMk cId="4142061098" sldId="284"/>
        </pc:sldMkLst>
      </pc:sldChg>
      <pc:sldChg chg="modSp">
        <pc:chgData name="Lee Lee Sim" userId="17d9377e08e88ac6" providerId="Windows Live" clId="Web-{F899B02B-D2FC-4B62-AA49-047A0C1C6589}" dt="2022-02-10T06:26:08.117" v="5" actId="20577"/>
        <pc:sldMkLst>
          <pc:docMk/>
          <pc:sldMk cId="732531424" sldId="316"/>
        </pc:sldMkLst>
        <pc:spChg chg="mod">
          <ac:chgData name="Lee Lee Sim" userId="17d9377e08e88ac6" providerId="Windows Live" clId="Web-{F899B02B-D2FC-4B62-AA49-047A0C1C6589}" dt="2022-02-10T06:26:08.117" v="5" actId="20577"/>
          <ac:spMkLst>
            <pc:docMk/>
            <pc:sldMk cId="732531424" sldId="316"/>
            <ac:spMk id="14" creationId="{66EA7A2C-7D6D-40B4-8EF7-2479D59BAC71}"/>
          </ac:spMkLst>
        </pc:spChg>
      </pc:sldChg>
      <pc:sldChg chg="modSp">
        <pc:chgData name="Lee Lee Sim" userId="17d9377e08e88ac6" providerId="Windows Live" clId="Web-{F899B02B-D2FC-4B62-AA49-047A0C1C6589}" dt="2022-02-10T06:25:47.117" v="1" actId="20577"/>
        <pc:sldMkLst>
          <pc:docMk/>
          <pc:sldMk cId="405713091" sldId="322"/>
        </pc:sldMkLst>
        <pc:spChg chg="mod">
          <ac:chgData name="Lee Lee Sim" userId="17d9377e08e88ac6" providerId="Windows Live" clId="Web-{F899B02B-D2FC-4B62-AA49-047A0C1C6589}" dt="2022-02-10T06:25:47.117" v="1" actId="20577"/>
          <ac:spMkLst>
            <pc:docMk/>
            <pc:sldMk cId="405713091" sldId="322"/>
            <ac:spMk id="2" creationId="{1E27338B-6F24-4257-A5CD-3DF489445425}"/>
          </ac:spMkLst>
        </pc:spChg>
      </pc:sldChg>
      <pc:sldChg chg="modSp">
        <pc:chgData name="Lee Lee Sim" userId="17d9377e08e88ac6" providerId="Windows Live" clId="Web-{F899B02B-D2FC-4B62-AA49-047A0C1C6589}" dt="2022-02-10T06:26:59.868" v="14" actId="20577"/>
        <pc:sldMkLst>
          <pc:docMk/>
          <pc:sldMk cId="5777174" sldId="324"/>
        </pc:sldMkLst>
        <pc:spChg chg="mod">
          <ac:chgData name="Lee Lee Sim" userId="17d9377e08e88ac6" providerId="Windows Live" clId="Web-{F899B02B-D2FC-4B62-AA49-047A0C1C6589}" dt="2022-02-10T06:26:59.868" v="14" actId="20577"/>
          <ac:spMkLst>
            <pc:docMk/>
            <pc:sldMk cId="5777174" sldId="324"/>
            <ac:spMk id="14" creationId="{66EA7A2C-7D6D-40B4-8EF7-2479D59BAC71}"/>
          </ac:spMkLst>
        </pc:spChg>
      </pc:sldChg>
      <pc:sldChg chg="modSp">
        <pc:chgData name="Lee Lee Sim" userId="17d9377e08e88ac6" providerId="Windows Live" clId="Web-{F899B02B-D2FC-4B62-AA49-047A0C1C6589}" dt="2022-02-10T06:32:02.857" v="25" actId="1076"/>
        <pc:sldMkLst>
          <pc:docMk/>
          <pc:sldMk cId="2786793866" sldId="348"/>
        </pc:sldMkLst>
        <pc:spChg chg="mod">
          <ac:chgData name="Lee Lee Sim" userId="17d9377e08e88ac6" providerId="Windows Live" clId="Web-{F899B02B-D2FC-4B62-AA49-047A0C1C6589}" dt="2022-02-10T06:31:53.044" v="24" actId="20577"/>
          <ac:spMkLst>
            <pc:docMk/>
            <pc:sldMk cId="2786793866" sldId="348"/>
            <ac:spMk id="2" creationId="{1E27338B-6F24-4257-A5CD-3DF489445425}"/>
          </ac:spMkLst>
        </pc:spChg>
        <pc:picChg chg="mod">
          <ac:chgData name="Lee Lee Sim" userId="17d9377e08e88ac6" providerId="Windows Live" clId="Web-{F899B02B-D2FC-4B62-AA49-047A0C1C6589}" dt="2022-02-10T06:32:02.857" v="25" actId="1076"/>
          <ac:picMkLst>
            <pc:docMk/>
            <pc:sldMk cId="2786793866" sldId="348"/>
            <ac:picMk id="11" creationId="{3CB1BB48-9265-425D-BA76-FF5D7E462DC2}"/>
          </ac:picMkLst>
        </pc:picChg>
      </pc:sldChg>
      <pc:sldChg chg="modSp">
        <pc:chgData name="Lee Lee Sim" userId="17d9377e08e88ac6" providerId="Windows Live" clId="Web-{F899B02B-D2FC-4B62-AA49-047A0C1C6589}" dt="2022-02-10T06:32:33.483" v="56" actId="20577"/>
        <pc:sldMkLst>
          <pc:docMk/>
          <pc:sldMk cId="932204726" sldId="355"/>
        </pc:sldMkLst>
        <pc:spChg chg="mod">
          <ac:chgData name="Lee Lee Sim" userId="17d9377e08e88ac6" providerId="Windows Live" clId="Web-{F899B02B-D2FC-4B62-AA49-047A0C1C6589}" dt="2022-02-10T06:32:33.483" v="56" actId="20577"/>
          <ac:spMkLst>
            <pc:docMk/>
            <pc:sldMk cId="932204726" sldId="355"/>
            <ac:spMk id="2" creationId="{1E27338B-6F24-4257-A5CD-3DF489445425}"/>
          </ac:spMkLst>
        </pc:spChg>
      </pc:sldChg>
      <pc:sldChg chg="modSp">
        <pc:chgData name="Lee Lee Sim" userId="17d9377e08e88ac6" providerId="Windows Live" clId="Web-{F899B02B-D2FC-4B62-AA49-047A0C1C6589}" dt="2022-02-10T06:32:13.420" v="39" actId="20577"/>
        <pc:sldMkLst>
          <pc:docMk/>
          <pc:sldMk cId="240132955" sldId="356"/>
        </pc:sldMkLst>
        <pc:spChg chg="mod">
          <ac:chgData name="Lee Lee Sim" userId="17d9377e08e88ac6" providerId="Windows Live" clId="Web-{F899B02B-D2FC-4B62-AA49-047A0C1C6589}" dt="2022-02-10T06:32:13.420" v="39" actId="20577"/>
          <ac:spMkLst>
            <pc:docMk/>
            <pc:sldMk cId="240132955" sldId="356"/>
            <ac:spMk id="2" creationId="{1E27338B-6F24-4257-A5CD-3DF489445425}"/>
          </ac:spMkLst>
        </pc:spChg>
      </pc:sldChg>
      <pc:sldChg chg="modSp">
        <pc:chgData name="Lee Lee Sim" userId="17d9377e08e88ac6" providerId="Windows Live" clId="Web-{F899B02B-D2FC-4B62-AA49-047A0C1C6589}" dt="2022-02-10T06:57:57.242" v="125" actId="20577"/>
        <pc:sldMkLst>
          <pc:docMk/>
          <pc:sldMk cId="3812450409" sldId="357"/>
        </pc:sldMkLst>
        <pc:spChg chg="mod">
          <ac:chgData name="Lee Lee Sim" userId="17d9377e08e88ac6" providerId="Windows Live" clId="Web-{F899B02B-D2FC-4B62-AA49-047A0C1C6589}" dt="2022-02-10T06:57:57.242" v="125" actId="20577"/>
          <ac:spMkLst>
            <pc:docMk/>
            <pc:sldMk cId="3812450409" sldId="357"/>
            <ac:spMk id="14" creationId="{AA938981-F8F8-47DC-A0D3-14B32DF7FF8A}"/>
          </ac:spMkLst>
        </pc:spChg>
      </pc:sldChg>
      <pc:sldChg chg="modSp">
        <pc:chgData name="Lee Lee Sim" userId="17d9377e08e88ac6" providerId="Windows Live" clId="Web-{F899B02B-D2FC-4B62-AA49-047A0C1C6589}" dt="2022-02-10T06:55:30.443" v="118" actId="20577"/>
        <pc:sldMkLst>
          <pc:docMk/>
          <pc:sldMk cId="1992121546" sldId="358"/>
        </pc:sldMkLst>
        <pc:spChg chg="mod">
          <ac:chgData name="Lee Lee Sim" userId="17d9377e08e88ac6" providerId="Windows Live" clId="Web-{F899B02B-D2FC-4B62-AA49-047A0C1C6589}" dt="2022-02-10T06:55:30.443" v="118" actId="20577"/>
          <ac:spMkLst>
            <pc:docMk/>
            <pc:sldMk cId="1992121546" sldId="358"/>
            <ac:spMk id="14" creationId="{AA938981-F8F8-47DC-A0D3-14B32DF7FF8A}"/>
          </ac:spMkLst>
        </pc:spChg>
      </pc:sldChg>
      <pc:sldChg chg="modSp">
        <pc:chgData name="Lee Lee Sim" userId="17d9377e08e88ac6" providerId="Windows Live" clId="Web-{F899B02B-D2FC-4B62-AA49-047A0C1C6589}" dt="2022-02-10T06:54:56.942" v="96" actId="20577"/>
        <pc:sldMkLst>
          <pc:docMk/>
          <pc:sldMk cId="2555690071" sldId="359"/>
        </pc:sldMkLst>
        <pc:spChg chg="mod">
          <ac:chgData name="Lee Lee Sim" userId="17d9377e08e88ac6" providerId="Windows Live" clId="Web-{F899B02B-D2FC-4B62-AA49-047A0C1C6589}" dt="2022-02-10T06:54:56.942" v="96" actId="20577"/>
          <ac:spMkLst>
            <pc:docMk/>
            <pc:sldMk cId="2555690071" sldId="359"/>
            <ac:spMk id="14" creationId="{AA938981-F8F8-47DC-A0D3-14B32DF7FF8A}"/>
          </ac:spMkLst>
        </pc:spChg>
      </pc:sldChg>
      <pc:sldChg chg="modSp">
        <pc:chgData name="Lee Lee Sim" userId="17d9377e08e88ac6" providerId="Windows Live" clId="Web-{F899B02B-D2FC-4B62-AA49-047A0C1C6589}" dt="2022-02-10T06:55:14.989" v="109" actId="20577"/>
        <pc:sldMkLst>
          <pc:docMk/>
          <pc:sldMk cId="171107903" sldId="361"/>
        </pc:sldMkLst>
        <pc:spChg chg="mod">
          <ac:chgData name="Lee Lee Sim" userId="17d9377e08e88ac6" providerId="Windows Live" clId="Web-{F899B02B-D2FC-4B62-AA49-047A0C1C6589}" dt="2022-02-10T06:55:14.989" v="109" actId="20577"/>
          <ac:spMkLst>
            <pc:docMk/>
            <pc:sldMk cId="171107903" sldId="361"/>
            <ac:spMk id="14" creationId="{AA938981-F8F8-47DC-A0D3-14B32DF7FF8A}"/>
          </ac:spMkLst>
        </pc:spChg>
      </pc:sldChg>
    </pc:docChg>
  </pc:docChgLst>
  <pc:docChgLst>
    <pc:chgData name="Lee Lee Sim" userId="17d9377e08e88ac6" providerId="Windows Live" clId="Web-{B74075DC-98EA-4CCA-99B8-C0D5E3F516B9}"/>
    <pc:docChg chg="modSld">
      <pc:chgData name="Lee Lee Sim" userId="17d9377e08e88ac6" providerId="Windows Live" clId="Web-{B74075DC-98EA-4CCA-99B8-C0D5E3F516B9}" dt="2022-01-26T03:49:15.125" v="42"/>
      <pc:docMkLst>
        <pc:docMk/>
      </pc:docMkLst>
      <pc:sldChg chg="addSp delSp modSp">
        <pc:chgData name="Lee Lee Sim" userId="17d9377e08e88ac6" providerId="Windows Live" clId="Web-{B74075DC-98EA-4CCA-99B8-C0D5E3F516B9}" dt="2022-01-26T03:45:00.931" v="32" actId="1076"/>
        <pc:sldMkLst>
          <pc:docMk/>
          <pc:sldMk cId="3427376459" sldId="256"/>
        </pc:sldMkLst>
        <pc:spChg chg="mod">
          <ac:chgData name="Lee Lee Sim" userId="17d9377e08e88ac6" providerId="Windows Live" clId="Web-{B74075DC-98EA-4CCA-99B8-C0D5E3F516B9}" dt="2022-01-26T03:44:23.227" v="29"/>
          <ac:spMkLst>
            <pc:docMk/>
            <pc:sldMk cId="3427376459" sldId="256"/>
            <ac:spMk id="2" creationId="{499B8594-7ADA-4025-8E0A-F3C9984A82C8}"/>
          </ac:spMkLst>
        </pc:spChg>
        <pc:spChg chg="mod">
          <ac:chgData name="Lee Lee Sim" userId="17d9377e08e88ac6" providerId="Windows Live" clId="Web-{B74075DC-98EA-4CCA-99B8-C0D5E3F516B9}" dt="2022-01-26T03:44:23.227" v="30"/>
          <ac:spMkLst>
            <pc:docMk/>
            <pc:sldMk cId="3427376459" sldId="256"/>
            <ac:spMk id="3" creationId="{5F270D48-7348-47BF-8339-7AC7BAE5D392}"/>
          </ac:spMkLst>
        </pc:spChg>
        <pc:spChg chg="add del">
          <ac:chgData name="Lee Lee Sim" userId="17d9377e08e88ac6" providerId="Windows Live" clId="Web-{B74075DC-98EA-4CCA-99B8-C0D5E3F516B9}" dt="2022-01-26T03:34:43.072" v="18"/>
          <ac:spMkLst>
            <pc:docMk/>
            <pc:sldMk cId="3427376459" sldId="256"/>
            <ac:spMk id="5" creationId="{68BCB0FF-A13F-4531-9BDE-F6B47E69A3FE}"/>
          </ac:spMkLst>
        </pc:spChg>
        <pc:spChg chg="add mod">
          <ac:chgData name="Lee Lee Sim" userId="17d9377e08e88ac6" providerId="Windows Live" clId="Web-{B74075DC-98EA-4CCA-99B8-C0D5E3F516B9}" dt="2022-01-26T03:44:14.461" v="28" actId="14100"/>
          <ac:spMkLst>
            <pc:docMk/>
            <pc:sldMk cId="3427376459" sldId="256"/>
            <ac:spMk id="8" creationId="{CEAC1695-1797-4839-990A-594776B506FA}"/>
          </ac:spMkLst>
        </pc:spChg>
        <pc:picChg chg="add mod">
          <ac:chgData name="Lee Lee Sim" userId="17d9377e08e88ac6" providerId="Windows Live" clId="Web-{B74075DC-98EA-4CCA-99B8-C0D5E3F516B9}" dt="2022-01-26T03:32:24.631" v="14" actId="1076"/>
          <ac:picMkLst>
            <pc:docMk/>
            <pc:sldMk cId="3427376459" sldId="256"/>
            <ac:picMk id="4" creationId="{11CDF7FD-B776-446C-8875-C7567367B7C0}"/>
          </ac:picMkLst>
        </pc:picChg>
        <pc:picChg chg="add mod">
          <ac:chgData name="Lee Lee Sim" userId="17d9377e08e88ac6" providerId="Windows Live" clId="Web-{B74075DC-98EA-4CCA-99B8-C0D5E3F516B9}" dt="2022-01-26T03:45:00.931" v="32" actId="1076"/>
          <ac:picMkLst>
            <pc:docMk/>
            <pc:sldMk cId="3427376459" sldId="256"/>
            <ac:picMk id="7" creationId="{A9D16EA6-33E1-4733-B403-15BED3B1702E}"/>
          </ac:picMkLst>
        </pc:picChg>
        <pc:picChg chg="add del mod">
          <ac:chgData name="Lee Lee Sim" userId="17d9377e08e88ac6" providerId="Windows Live" clId="Web-{B74075DC-98EA-4CCA-99B8-C0D5E3F516B9}" dt="2022-01-26T03:27:01.732" v="2"/>
          <ac:picMkLst>
            <pc:docMk/>
            <pc:sldMk cId="3427376459" sldId="256"/>
            <ac:picMk id="9" creationId="{CCC649B4-1AC5-4149-9A7D-899506BE297B}"/>
          </ac:picMkLst>
        </pc:picChg>
        <pc:picChg chg="add del mod">
          <ac:chgData name="Lee Lee Sim" userId="17d9377e08e88ac6" providerId="Windows Live" clId="Web-{B74075DC-98EA-4CCA-99B8-C0D5E3F516B9}" dt="2022-01-26T03:32:11.646" v="10"/>
          <ac:picMkLst>
            <pc:docMk/>
            <pc:sldMk cId="3427376459" sldId="256"/>
            <ac:picMk id="11" creationId="{52632BBF-69E2-4EDF-87A5-53D704CD11F6}"/>
          </ac:picMkLst>
        </pc:picChg>
      </pc:sldChg>
      <pc:sldChg chg="addSp delSp modSp">
        <pc:chgData name="Lee Lee Sim" userId="17d9377e08e88ac6" providerId="Windows Live" clId="Web-{B74075DC-98EA-4CCA-99B8-C0D5E3F516B9}" dt="2022-01-26T03:33:52.024" v="16"/>
        <pc:sldMkLst>
          <pc:docMk/>
          <pc:sldMk cId="732571126" sldId="257"/>
        </pc:sldMkLst>
        <pc:picChg chg="add mod">
          <ac:chgData name="Lee Lee Sim" userId="17d9377e08e88ac6" providerId="Windows Live" clId="Web-{B74075DC-98EA-4CCA-99B8-C0D5E3F516B9}" dt="2022-01-26T03:33:52.024" v="16"/>
          <ac:picMkLst>
            <pc:docMk/>
            <pc:sldMk cId="732571126" sldId="257"/>
            <ac:picMk id="3" creationId="{300CA204-501B-4701-B164-C0D4CFB85561}"/>
          </ac:picMkLst>
        </pc:picChg>
        <pc:picChg chg="add del">
          <ac:chgData name="Lee Lee Sim" userId="17d9377e08e88ac6" providerId="Windows Live" clId="Web-{B74075DC-98EA-4CCA-99B8-C0D5E3F516B9}" dt="2022-01-26T03:33:38.726" v="15"/>
          <ac:picMkLst>
            <pc:docMk/>
            <pc:sldMk cId="732571126" sldId="257"/>
            <ac:picMk id="221" creationId="{11BC0712-88B3-4BE7-80B7-5AF4BA77456C}"/>
          </ac:picMkLst>
        </pc:picChg>
      </pc:sldChg>
      <pc:sldChg chg="addSp delSp modSp mod setBg">
        <pc:chgData name="Lee Lee Sim" userId="17d9377e08e88ac6" providerId="Windows Live" clId="Web-{B74075DC-98EA-4CCA-99B8-C0D5E3F516B9}" dt="2022-01-26T03:49:15.125" v="42"/>
        <pc:sldMkLst>
          <pc:docMk/>
          <pc:sldMk cId="839850171" sldId="258"/>
        </pc:sldMkLst>
        <pc:spChg chg="mod">
          <ac:chgData name="Lee Lee Sim" userId="17d9377e08e88ac6" providerId="Windows Live" clId="Web-{B74075DC-98EA-4CCA-99B8-C0D5E3F516B9}" dt="2022-01-26T03:49:15.125" v="42"/>
          <ac:spMkLst>
            <pc:docMk/>
            <pc:sldMk cId="839850171" sldId="258"/>
            <ac:spMk id="2" creationId="{21B2C1E3-1B6E-4D13-ADF9-6C5BD9F805F4}"/>
          </ac:spMkLst>
        </pc:spChg>
        <pc:spChg chg="add del">
          <ac:chgData name="Lee Lee Sim" userId="17d9377e08e88ac6" providerId="Windows Live" clId="Web-{B74075DC-98EA-4CCA-99B8-C0D5E3F516B9}" dt="2022-01-26T03:40:08.267" v="20"/>
          <ac:spMkLst>
            <pc:docMk/>
            <pc:sldMk cId="839850171" sldId="258"/>
            <ac:spMk id="105" creationId="{5DB23C2B-2054-4D8B-9E98-9190F8E05EAD}"/>
          </ac:spMkLst>
        </pc:spChg>
        <pc:spChg chg="add del">
          <ac:chgData name="Lee Lee Sim" userId="17d9377e08e88ac6" providerId="Windows Live" clId="Web-{B74075DC-98EA-4CCA-99B8-C0D5E3F516B9}" dt="2022-01-26T03:40:08.267" v="20"/>
          <ac:spMkLst>
            <pc:docMk/>
            <pc:sldMk cId="839850171" sldId="258"/>
            <ac:spMk id="107" creationId="{8797B5BC-9873-45F9-97D6-298FB5AF08FF}"/>
          </ac:spMkLst>
        </pc:spChg>
        <pc:spChg chg="add del">
          <ac:chgData name="Lee Lee Sim" userId="17d9377e08e88ac6" providerId="Windows Live" clId="Web-{B74075DC-98EA-4CCA-99B8-C0D5E3F516B9}" dt="2022-01-26T03:40:08.267" v="20"/>
          <ac:spMkLst>
            <pc:docMk/>
            <pc:sldMk cId="839850171" sldId="258"/>
            <ac:spMk id="109" creationId="{665C2FCD-09A4-4B4B-AA73-F330DFE91799}"/>
          </ac:spMkLst>
        </pc:spChg>
        <pc:spChg chg="add">
          <ac:chgData name="Lee Lee Sim" userId="17d9377e08e88ac6" providerId="Windows Live" clId="Web-{B74075DC-98EA-4CCA-99B8-C0D5E3F516B9}" dt="2022-01-26T03:40:08.283" v="21"/>
          <ac:spMkLst>
            <pc:docMk/>
            <pc:sldMk cId="839850171" sldId="258"/>
            <ac:spMk id="111" creationId="{9B1ABF09-86CF-414E-88A5-2B84CC7232A9}"/>
          </ac:spMkLst>
        </pc:spChg>
        <pc:spChg chg="add">
          <ac:chgData name="Lee Lee Sim" userId="17d9377e08e88ac6" providerId="Windows Live" clId="Web-{B74075DC-98EA-4CCA-99B8-C0D5E3F516B9}" dt="2022-01-26T03:40:08.283" v="21"/>
          <ac:spMkLst>
            <pc:docMk/>
            <pc:sldMk cId="839850171" sldId="258"/>
            <ac:spMk id="113" creationId="{3FE91770-CDBB-4D24-94E5-AD484F36CE87}"/>
          </ac:spMkLst>
        </pc:spChg>
        <pc:spChg chg="mod">
          <ac:chgData name="Lee Lee Sim" userId="17d9377e08e88ac6" providerId="Windows Live" clId="Web-{B74075DC-98EA-4CCA-99B8-C0D5E3F516B9}" dt="2022-01-26T03:49:15.125" v="42"/>
          <ac:spMkLst>
            <pc:docMk/>
            <pc:sldMk cId="839850171" sldId="258"/>
            <ac:spMk id="228" creationId="{C9F81500-A55E-4C89-ABC5-1DC871E05E0E}"/>
          </ac:spMkLst>
        </pc:spChg>
        <pc:spChg chg="add">
          <ac:chgData name="Lee Lee Sim" userId="17d9377e08e88ac6" providerId="Windows Live" clId="Web-{B74075DC-98EA-4CCA-99B8-C0D5E3F516B9}" dt="2022-01-26T03:40:08.283" v="21"/>
          <ac:spMkLst>
            <pc:docMk/>
            <pc:sldMk cId="839850171" sldId="258"/>
            <ac:spMk id="230" creationId="{29DC5A77-10C9-4ECF-B7EB-8D917F36A9EE}"/>
          </ac:spMkLst>
        </pc:spChg>
        <pc:spChg chg="add">
          <ac:chgData name="Lee Lee Sim" userId="17d9377e08e88ac6" providerId="Windows Live" clId="Web-{B74075DC-98EA-4CCA-99B8-C0D5E3F516B9}" dt="2022-01-26T03:40:08.283" v="21"/>
          <ac:spMkLst>
            <pc:docMk/>
            <pc:sldMk cId="839850171" sldId="258"/>
            <ac:spMk id="231" creationId="{2FFE28B5-FB16-49A9-B851-3C35FAC0CACB}"/>
          </ac:spMkLst>
        </pc:spChg>
        <pc:spChg chg="add">
          <ac:chgData name="Lee Lee Sim" userId="17d9377e08e88ac6" providerId="Windows Live" clId="Web-{B74075DC-98EA-4CCA-99B8-C0D5E3F516B9}" dt="2022-01-26T03:40:08.283" v="21"/>
          <ac:spMkLst>
            <pc:docMk/>
            <pc:sldMk cId="839850171" sldId="258"/>
            <ac:spMk id="232" creationId="{01014442-855A-4E0F-8D09-C314661A48B9}"/>
          </ac:spMkLst>
        </pc:spChg>
        <pc:spChg chg="add del">
          <ac:chgData name="Lee Lee Sim" userId="17d9377e08e88ac6" providerId="Windows Live" clId="Web-{B74075DC-98EA-4CCA-99B8-C0D5E3F516B9}" dt="2022-01-26T03:48:55.171" v="35"/>
          <ac:spMkLst>
            <pc:docMk/>
            <pc:sldMk cId="839850171" sldId="258"/>
            <ac:spMk id="233" creationId="{5561F932-FC7D-4B2D-9EBB-8AFF9D75F416}"/>
          </ac:spMkLst>
        </pc:spChg>
        <pc:spChg chg="add del">
          <ac:chgData name="Lee Lee Sim" userId="17d9377e08e88ac6" providerId="Windows Live" clId="Web-{B74075DC-98EA-4CCA-99B8-C0D5E3F516B9}" dt="2022-01-26T03:48:55.171" v="35"/>
          <ac:spMkLst>
            <pc:docMk/>
            <pc:sldMk cId="839850171" sldId="258"/>
            <ac:spMk id="234" creationId="{8B0613EF-873A-44FA-8BE9-3917BCF576A8}"/>
          </ac:spMkLst>
        </pc:spChg>
        <pc:spChg chg="add del">
          <ac:chgData name="Lee Lee Sim" userId="17d9377e08e88ac6" providerId="Windows Live" clId="Web-{B74075DC-98EA-4CCA-99B8-C0D5E3F516B9}" dt="2022-01-26T03:48:55.171" v="35"/>
          <ac:spMkLst>
            <pc:docMk/>
            <pc:sldMk cId="839850171" sldId="258"/>
            <ac:spMk id="235" creationId="{1C9B5071-2661-447E-AF39-E0496739FA71}"/>
          </ac:spMkLst>
        </pc:spChg>
        <pc:spChg chg="add del">
          <ac:chgData name="Lee Lee Sim" userId="17d9377e08e88ac6" providerId="Windows Live" clId="Web-{B74075DC-98EA-4CCA-99B8-C0D5E3F516B9}" dt="2022-01-26T03:48:57.765" v="37"/>
          <ac:spMkLst>
            <pc:docMk/>
            <pc:sldMk cId="839850171" sldId="258"/>
            <ac:spMk id="237" creationId="{89433518-3909-462F-8303-864C2A833ED7}"/>
          </ac:spMkLst>
        </pc:spChg>
        <pc:spChg chg="add del">
          <ac:chgData name="Lee Lee Sim" userId="17d9377e08e88ac6" providerId="Windows Live" clId="Web-{B74075DC-98EA-4CCA-99B8-C0D5E3F516B9}" dt="2022-01-26T03:49:10.390" v="39"/>
          <ac:spMkLst>
            <pc:docMk/>
            <pc:sldMk cId="839850171" sldId="258"/>
            <ac:spMk id="239" creationId="{5561F932-FC7D-4B2D-9EBB-8AFF9D75F416}"/>
          </ac:spMkLst>
        </pc:spChg>
        <pc:spChg chg="add del">
          <ac:chgData name="Lee Lee Sim" userId="17d9377e08e88ac6" providerId="Windows Live" clId="Web-{B74075DC-98EA-4CCA-99B8-C0D5E3F516B9}" dt="2022-01-26T03:49:10.390" v="39"/>
          <ac:spMkLst>
            <pc:docMk/>
            <pc:sldMk cId="839850171" sldId="258"/>
            <ac:spMk id="240" creationId="{8B0613EF-873A-44FA-8BE9-3917BCF576A8}"/>
          </ac:spMkLst>
        </pc:spChg>
        <pc:spChg chg="add del">
          <ac:chgData name="Lee Lee Sim" userId="17d9377e08e88ac6" providerId="Windows Live" clId="Web-{B74075DC-98EA-4CCA-99B8-C0D5E3F516B9}" dt="2022-01-26T03:49:10.390" v="39"/>
          <ac:spMkLst>
            <pc:docMk/>
            <pc:sldMk cId="839850171" sldId="258"/>
            <ac:spMk id="241" creationId="{1C9B5071-2661-447E-AF39-E0496739FA71}"/>
          </ac:spMkLst>
        </pc:spChg>
        <pc:spChg chg="add del">
          <ac:chgData name="Lee Lee Sim" userId="17d9377e08e88ac6" providerId="Windows Live" clId="Web-{B74075DC-98EA-4CCA-99B8-C0D5E3F516B9}" dt="2022-01-26T03:49:15.109" v="41"/>
          <ac:spMkLst>
            <pc:docMk/>
            <pc:sldMk cId="839850171" sldId="258"/>
            <ac:spMk id="243" creationId="{2933738F-F83C-4B87-B2FE-47C89029B0BF}"/>
          </ac:spMkLst>
        </pc:spChg>
        <pc:spChg chg="add del">
          <ac:chgData name="Lee Lee Sim" userId="17d9377e08e88ac6" providerId="Windows Live" clId="Web-{B74075DC-98EA-4CCA-99B8-C0D5E3F516B9}" dt="2022-01-26T03:49:15.109" v="41"/>
          <ac:spMkLst>
            <pc:docMk/>
            <pc:sldMk cId="839850171" sldId="258"/>
            <ac:spMk id="244" creationId="{19BF0EFF-1CF1-4170-85D9-F374F80C89B7}"/>
          </ac:spMkLst>
        </pc:spChg>
        <pc:spChg chg="add del">
          <ac:chgData name="Lee Lee Sim" userId="17d9377e08e88ac6" providerId="Windows Live" clId="Web-{B74075DC-98EA-4CCA-99B8-C0D5E3F516B9}" dt="2022-01-26T03:49:15.109" v="41"/>
          <ac:spMkLst>
            <pc:docMk/>
            <pc:sldMk cId="839850171" sldId="258"/>
            <ac:spMk id="245" creationId="{3D59E22E-2E4E-400B-B6CD-86ED04367E02}"/>
          </ac:spMkLst>
        </pc:spChg>
        <pc:spChg chg="add">
          <ac:chgData name="Lee Lee Sim" userId="17d9377e08e88ac6" providerId="Windows Live" clId="Web-{B74075DC-98EA-4CCA-99B8-C0D5E3F516B9}" dt="2022-01-26T03:49:15.125" v="42"/>
          <ac:spMkLst>
            <pc:docMk/>
            <pc:sldMk cId="839850171" sldId="258"/>
            <ac:spMk id="247" creationId="{2933738F-F83C-4B87-B2FE-47C89029B0BF}"/>
          </ac:spMkLst>
        </pc:spChg>
        <pc:spChg chg="add">
          <ac:chgData name="Lee Lee Sim" userId="17d9377e08e88ac6" providerId="Windows Live" clId="Web-{B74075DC-98EA-4CCA-99B8-C0D5E3F516B9}" dt="2022-01-26T03:49:15.125" v="42"/>
          <ac:spMkLst>
            <pc:docMk/>
            <pc:sldMk cId="839850171" sldId="258"/>
            <ac:spMk id="248" creationId="{19BF0EFF-1CF1-4170-85D9-F374F80C89B7}"/>
          </ac:spMkLst>
        </pc:spChg>
        <pc:spChg chg="add">
          <ac:chgData name="Lee Lee Sim" userId="17d9377e08e88ac6" providerId="Windows Live" clId="Web-{B74075DC-98EA-4CCA-99B8-C0D5E3F516B9}" dt="2022-01-26T03:49:15.125" v="42"/>
          <ac:spMkLst>
            <pc:docMk/>
            <pc:sldMk cId="839850171" sldId="258"/>
            <ac:spMk id="249" creationId="{3D59E22E-2E4E-400B-B6CD-86ED04367E02}"/>
          </ac:spMkLst>
        </pc:spChg>
        <pc:picChg chg="add mod ord">
          <ac:chgData name="Lee Lee Sim" userId="17d9377e08e88ac6" providerId="Windows Live" clId="Web-{B74075DC-98EA-4CCA-99B8-C0D5E3F516B9}" dt="2022-01-26T03:49:15.125" v="42"/>
          <ac:picMkLst>
            <pc:docMk/>
            <pc:sldMk cId="839850171" sldId="258"/>
            <ac:picMk id="223" creationId="{FB5D5898-FB64-4A6A-8A6A-56E6C8373545}"/>
          </ac:picMkLst>
        </pc:picChg>
      </pc:sldChg>
    </pc:docChg>
  </pc:docChgLst>
  <pc:docChgLst>
    <pc:chgData name="saleem jumabhoy" userId="8e68eee4f0321008" providerId="Windows Live" clId="Web-{F4CAA0B8-25AF-425D-945D-4F0792FCDEEE}"/>
    <pc:docChg chg="addSld delSld modSld">
      <pc:chgData name="saleem jumabhoy" userId="8e68eee4f0321008" providerId="Windows Live" clId="Web-{F4CAA0B8-25AF-425D-945D-4F0792FCDEEE}" dt="2022-02-08T03:38:23.143" v="459" actId="14100"/>
      <pc:docMkLst>
        <pc:docMk/>
      </pc:docMkLst>
      <pc:sldChg chg="modSp">
        <pc:chgData name="saleem jumabhoy" userId="8e68eee4f0321008" providerId="Windows Live" clId="Web-{F4CAA0B8-25AF-425D-945D-4F0792FCDEEE}" dt="2022-02-08T03:38:23.143" v="459" actId="14100"/>
        <pc:sldMkLst>
          <pc:docMk/>
          <pc:sldMk cId="3120526303" sldId="288"/>
        </pc:sldMkLst>
        <pc:picChg chg="mod">
          <ac:chgData name="saleem jumabhoy" userId="8e68eee4f0321008" providerId="Windows Live" clId="Web-{F4CAA0B8-25AF-425D-945D-4F0792FCDEEE}" dt="2022-02-08T03:38:23.143" v="459" actId="14100"/>
          <ac:picMkLst>
            <pc:docMk/>
            <pc:sldMk cId="3120526303" sldId="288"/>
            <ac:picMk id="4" creationId="{A594F0C0-B07C-4FC3-BDF4-83A9A366D4EE}"/>
          </ac:picMkLst>
        </pc:picChg>
      </pc:sldChg>
      <pc:sldChg chg="modSp">
        <pc:chgData name="saleem jumabhoy" userId="8e68eee4f0321008" providerId="Windows Live" clId="Web-{F4CAA0B8-25AF-425D-945D-4F0792FCDEEE}" dt="2022-02-08T03:37:06.032" v="458" actId="20577"/>
        <pc:sldMkLst>
          <pc:docMk/>
          <pc:sldMk cId="1844210428" sldId="291"/>
        </pc:sldMkLst>
        <pc:spChg chg="mod">
          <ac:chgData name="saleem jumabhoy" userId="8e68eee4f0321008" providerId="Windows Live" clId="Web-{F4CAA0B8-25AF-425D-945D-4F0792FCDEEE}" dt="2022-02-08T03:37:06.032" v="458" actId="20577"/>
          <ac:spMkLst>
            <pc:docMk/>
            <pc:sldMk cId="1844210428" sldId="291"/>
            <ac:spMk id="3" creationId="{F8E4821F-018D-476D-9E0C-324CCC0F37DC}"/>
          </ac:spMkLst>
        </pc:spChg>
      </pc:sldChg>
      <pc:sldChg chg="del">
        <pc:chgData name="saleem jumabhoy" userId="8e68eee4f0321008" providerId="Windows Live" clId="Web-{F4CAA0B8-25AF-425D-945D-4F0792FCDEEE}" dt="2022-02-08T01:55:36.357" v="19"/>
        <pc:sldMkLst>
          <pc:docMk/>
          <pc:sldMk cId="1415856325" sldId="296"/>
        </pc:sldMkLst>
      </pc:sldChg>
      <pc:sldChg chg="modSp">
        <pc:chgData name="saleem jumabhoy" userId="8e68eee4f0321008" providerId="Windows Live" clId="Web-{F4CAA0B8-25AF-425D-945D-4F0792FCDEEE}" dt="2022-02-08T02:55:13.816" v="301" actId="20577"/>
        <pc:sldMkLst>
          <pc:docMk/>
          <pc:sldMk cId="391145402" sldId="300"/>
        </pc:sldMkLst>
        <pc:spChg chg="mod">
          <ac:chgData name="saleem jumabhoy" userId="8e68eee4f0321008" providerId="Windows Live" clId="Web-{F4CAA0B8-25AF-425D-945D-4F0792FCDEEE}" dt="2022-02-08T02:55:13.816" v="301" actId="20577"/>
          <ac:spMkLst>
            <pc:docMk/>
            <pc:sldMk cId="391145402" sldId="300"/>
            <ac:spMk id="3" creationId="{F8E4821F-018D-476D-9E0C-324CCC0F37DC}"/>
          </ac:spMkLst>
        </pc:spChg>
      </pc:sldChg>
      <pc:sldChg chg="modSp">
        <pc:chgData name="saleem jumabhoy" userId="8e68eee4f0321008" providerId="Windows Live" clId="Web-{F4CAA0B8-25AF-425D-945D-4F0792FCDEEE}" dt="2022-02-08T01:55:24.247" v="16" actId="20577"/>
        <pc:sldMkLst>
          <pc:docMk/>
          <pc:sldMk cId="3736859826" sldId="325"/>
        </pc:sldMkLst>
        <pc:spChg chg="mod">
          <ac:chgData name="saleem jumabhoy" userId="8e68eee4f0321008" providerId="Windows Live" clId="Web-{F4CAA0B8-25AF-425D-945D-4F0792FCDEEE}" dt="2022-02-08T01:55:24.247" v="16" actId="20577"/>
          <ac:spMkLst>
            <pc:docMk/>
            <pc:sldMk cId="3736859826" sldId="325"/>
            <ac:spMk id="15" creationId="{01C39615-AA77-4A63-A71C-5508BE9546D1}"/>
          </ac:spMkLst>
        </pc:spChg>
      </pc:sldChg>
      <pc:sldChg chg="addSp delSp modSp">
        <pc:chgData name="saleem jumabhoy" userId="8e68eee4f0321008" providerId="Windows Live" clId="Web-{F4CAA0B8-25AF-425D-945D-4F0792FCDEEE}" dt="2022-02-08T02:31:40.017" v="35" actId="1076"/>
        <pc:sldMkLst>
          <pc:docMk/>
          <pc:sldMk cId="3222735441" sldId="337"/>
        </pc:sldMkLst>
        <pc:picChg chg="del mod">
          <ac:chgData name="saleem jumabhoy" userId="8e68eee4f0321008" providerId="Windows Live" clId="Web-{F4CAA0B8-25AF-425D-945D-4F0792FCDEEE}" dt="2022-02-08T02:18:22.217" v="31"/>
          <ac:picMkLst>
            <pc:docMk/>
            <pc:sldMk cId="3222735441" sldId="337"/>
            <ac:picMk id="6" creationId="{DAB8CEF8-0C30-4C1D-82E6-E2638698D5EE}"/>
          </ac:picMkLst>
        </pc:picChg>
        <pc:picChg chg="add mod">
          <ac:chgData name="saleem jumabhoy" userId="8e68eee4f0321008" providerId="Windows Live" clId="Web-{F4CAA0B8-25AF-425D-945D-4F0792FCDEEE}" dt="2022-02-08T02:14:56.525" v="21" actId="1076"/>
          <ac:picMkLst>
            <pc:docMk/>
            <pc:sldMk cId="3222735441" sldId="337"/>
            <ac:picMk id="7" creationId="{6F550D7B-63D0-4917-90C5-63450BDF8BE6}"/>
          </ac:picMkLst>
        </pc:picChg>
        <pc:picChg chg="add del mod">
          <ac:chgData name="saleem jumabhoy" userId="8e68eee4f0321008" providerId="Windows Live" clId="Web-{F4CAA0B8-25AF-425D-945D-4F0792FCDEEE}" dt="2022-02-08T02:16:12.120" v="24"/>
          <ac:picMkLst>
            <pc:docMk/>
            <pc:sldMk cId="3222735441" sldId="337"/>
            <ac:picMk id="8" creationId="{EEC30A14-FD1D-47AC-8934-BE11663E03BE}"/>
          </ac:picMkLst>
        </pc:picChg>
        <pc:picChg chg="add mod">
          <ac:chgData name="saleem jumabhoy" userId="8e68eee4f0321008" providerId="Windows Live" clId="Web-{F4CAA0B8-25AF-425D-945D-4F0792FCDEEE}" dt="2022-02-08T02:18:20.279" v="30" actId="14100"/>
          <ac:picMkLst>
            <pc:docMk/>
            <pc:sldMk cId="3222735441" sldId="337"/>
            <ac:picMk id="9" creationId="{65D393C4-1A71-4F20-96FF-DEDCE0D301C4}"/>
          </ac:picMkLst>
        </pc:picChg>
        <pc:picChg chg="add mod">
          <ac:chgData name="saleem jumabhoy" userId="8e68eee4f0321008" providerId="Windows Live" clId="Web-{F4CAA0B8-25AF-425D-945D-4F0792FCDEEE}" dt="2022-02-08T02:31:40.017" v="35" actId="1076"/>
          <ac:picMkLst>
            <pc:docMk/>
            <pc:sldMk cId="3222735441" sldId="337"/>
            <ac:picMk id="11" creationId="{E611148F-66A5-4B83-A924-6435342E719D}"/>
          </ac:picMkLst>
        </pc:picChg>
      </pc:sldChg>
      <pc:sldChg chg="addSp modSp">
        <pc:chgData name="saleem jumabhoy" userId="8e68eee4f0321008" providerId="Windows Live" clId="Web-{F4CAA0B8-25AF-425D-945D-4F0792FCDEEE}" dt="2022-02-08T02:41:57.829" v="76" actId="1076"/>
        <pc:sldMkLst>
          <pc:docMk/>
          <pc:sldMk cId="1780940798" sldId="338"/>
        </pc:sldMkLst>
        <pc:spChg chg="mod">
          <ac:chgData name="saleem jumabhoy" userId="8e68eee4f0321008" providerId="Windows Live" clId="Web-{F4CAA0B8-25AF-425D-945D-4F0792FCDEEE}" dt="2022-02-08T02:41:19.453" v="70" actId="1076"/>
          <ac:spMkLst>
            <pc:docMk/>
            <pc:sldMk cId="1780940798" sldId="338"/>
            <ac:spMk id="13" creationId="{50A67D23-42A4-4723-9CB2-FFFE42D6D123}"/>
          </ac:spMkLst>
        </pc:spChg>
        <pc:spChg chg="mod">
          <ac:chgData name="saleem jumabhoy" userId="8e68eee4f0321008" providerId="Windows Live" clId="Web-{F4CAA0B8-25AF-425D-945D-4F0792FCDEEE}" dt="2022-02-08T02:41:23.718" v="71" actId="1076"/>
          <ac:spMkLst>
            <pc:docMk/>
            <pc:sldMk cId="1780940798" sldId="338"/>
            <ac:spMk id="23" creationId="{BDA3AFB1-7ABF-43A3-84BE-C1B0E6402187}"/>
          </ac:spMkLst>
        </pc:spChg>
        <pc:spChg chg="add mod">
          <ac:chgData name="saleem jumabhoy" userId="8e68eee4f0321008" providerId="Windows Live" clId="Web-{F4CAA0B8-25AF-425D-945D-4F0792FCDEEE}" dt="2022-02-08T02:41:51.375" v="74" actId="1076"/>
          <ac:spMkLst>
            <pc:docMk/>
            <pc:sldMk cId="1780940798" sldId="338"/>
            <ac:spMk id="24" creationId="{6911972A-7EC6-4531-9368-00C6E93121BF}"/>
          </ac:spMkLst>
        </pc:spChg>
        <pc:picChg chg="mod">
          <ac:chgData name="saleem jumabhoy" userId="8e68eee4f0321008" providerId="Windows Live" clId="Web-{F4CAA0B8-25AF-425D-945D-4F0792FCDEEE}" dt="2022-02-08T02:41:57.829" v="76" actId="1076"/>
          <ac:picMkLst>
            <pc:docMk/>
            <pc:sldMk cId="1780940798" sldId="338"/>
            <ac:picMk id="6" creationId="{63315DE5-C6FA-41B1-B99E-C5AF9BDD8FA0}"/>
          </ac:picMkLst>
        </pc:picChg>
      </pc:sldChg>
      <pc:sldChg chg="new del">
        <pc:chgData name="saleem jumabhoy" userId="8e68eee4f0321008" providerId="Windows Live" clId="Web-{F4CAA0B8-25AF-425D-945D-4F0792FCDEEE}" dt="2022-02-08T01:55:35.560" v="18"/>
        <pc:sldMkLst>
          <pc:docMk/>
          <pc:sldMk cId="1848075053" sldId="344"/>
        </pc:sldMkLst>
      </pc:sldChg>
    </pc:docChg>
  </pc:docChgLst>
  <pc:docChgLst>
    <pc:chgData name="saleem jumabhoy" userId="8e68eee4f0321008" providerId="Windows Live" clId="Web-{D008D31C-9311-4924-A3EC-2D412A476CF0}"/>
    <pc:docChg chg="addSld delSld modSld sldOrd">
      <pc:chgData name="saleem jumabhoy" userId="8e68eee4f0321008" providerId="Windows Live" clId="Web-{D008D31C-9311-4924-A3EC-2D412A476CF0}" dt="2022-02-03T13:45:03.240" v="965" actId="1076"/>
      <pc:docMkLst>
        <pc:docMk/>
      </pc:docMkLst>
      <pc:sldChg chg="modSp">
        <pc:chgData name="saleem jumabhoy" userId="8e68eee4f0321008" providerId="Windows Live" clId="Web-{D008D31C-9311-4924-A3EC-2D412A476CF0}" dt="2022-02-03T07:05:00.352" v="331" actId="20577"/>
        <pc:sldMkLst>
          <pc:docMk/>
          <pc:sldMk cId="245112784" sldId="262"/>
        </pc:sldMkLst>
        <pc:spChg chg="mod">
          <ac:chgData name="saleem jumabhoy" userId="8e68eee4f0321008" providerId="Windows Live" clId="Web-{D008D31C-9311-4924-A3EC-2D412A476CF0}" dt="2022-02-03T07:05:00.352" v="331" actId="20577"/>
          <ac:spMkLst>
            <pc:docMk/>
            <pc:sldMk cId="245112784" sldId="262"/>
            <ac:spMk id="2" creationId="{9ACE041E-7A43-4397-9BD2-6AB73C587412}"/>
          </ac:spMkLst>
        </pc:spChg>
      </pc:sldChg>
      <pc:sldChg chg="addSp delSp modSp">
        <pc:chgData name="saleem jumabhoy" userId="8e68eee4f0321008" providerId="Windows Live" clId="Web-{D008D31C-9311-4924-A3EC-2D412A476CF0}" dt="2022-02-03T07:19:16.123" v="515"/>
        <pc:sldMkLst>
          <pc:docMk/>
          <pc:sldMk cId="3860252151" sldId="264"/>
        </pc:sldMkLst>
        <pc:spChg chg="mod">
          <ac:chgData name="saleem jumabhoy" userId="8e68eee4f0321008" providerId="Windows Live" clId="Web-{D008D31C-9311-4924-A3EC-2D412A476CF0}" dt="2022-02-03T07:18:46.825" v="511" actId="14100"/>
          <ac:spMkLst>
            <pc:docMk/>
            <pc:sldMk cId="3860252151" sldId="264"/>
            <ac:spMk id="3" creationId="{896A2F47-13E8-453F-94DE-1146D18881D2}"/>
          </ac:spMkLst>
        </pc:spChg>
        <pc:spChg chg="add del mod">
          <ac:chgData name="saleem jumabhoy" userId="8e68eee4f0321008" providerId="Windows Live" clId="Web-{D008D31C-9311-4924-A3EC-2D412A476CF0}" dt="2022-02-03T07:19:16.123" v="515"/>
          <ac:spMkLst>
            <pc:docMk/>
            <pc:sldMk cId="3860252151" sldId="264"/>
            <ac:spMk id="5" creationId="{8C014ADE-FBE1-4C36-8847-418B09F0282E}"/>
          </ac:spMkLst>
        </pc:spChg>
        <pc:cxnChg chg="add mod">
          <ac:chgData name="saleem jumabhoy" userId="8e68eee4f0321008" providerId="Windows Live" clId="Web-{D008D31C-9311-4924-A3EC-2D412A476CF0}" dt="2022-02-03T07:18:13.996" v="493" actId="1076"/>
          <ac:cxnSpMkLst>
            <pc:docMk/>
            <pc:sldMk cId="3860252151" sldId="264"/>
            <ac:cxnSpMk id="4" creationId="{1D9C7844-0169-4BD1-BC8F-9D7F57542ED7}"/>
          </ac:cxnSpMkLst>
        </pc:cxnChg>
      </pc:sldChg>
      <pc:sldChg chg="addSp modSp">
        <pc:chgData name="saleem jumabhoy" userId="8e68eee4f0321008" providerId="Windows Live" clId="Web-{D008D31C-9311-4924-A3EC-2D412A476CF0}" dt="2022-02-03T07:23:03.488" v="549" actId="20577"/>
        <pc:sldMkLst>
          <pc:docMk/>
          <pc:sldMk cId="2011265993" sldId="267"/>
        </pc:sldMkLst>
        <pc:spChg chg="mod">
          <ac:chgData name="saleem jumabhoy" userId="8e68eee4f0321008" providerId="Windows Live" clId="Web-{D008D31C-9311-4924-A3EC-2D412A476CF0}" dt="2022-02-03T07:23:03.488" v="549" actId="20577"/>
          <ac:spMkLst>
            <pc:docMk/>
            <pc:sldMk cId="2011265993" sldId="267"/>
            <ac:spMk id="3" creationId="{F8E4821F-018D-476D-9E0C-324CCC0F37DC}"/>
          </ac:spMkLst>
        </pc:spChg>
        <pc:spChg chg="add mod">
          <ac:chgData name="saleem jumabhoy" userId="8e68eee4f0321008" providerId="Windows Live" clId="Web-{D008D31C-9311-4924-A3EC-2D412A476CF0}" dt="2022-02-03T07:22:55.909" v="548" actId="20577"/>
          <ac:spMkLst>
            <pc:docMk/>
            <pc:sldMk cId="2011265993" sldId="267"/>
            <ac:spMk id="6" creationId="{01CA3F9A-16A3-4CA5-92DE-52BE3ADA8A77}"/>
          </ac:spMkLst>
        </pc:spChg>
        <pc:cxnChg chg="add mod">
          <ac:chgData name="saleem jumabhoy" userId="8e68eee4f0321008" providerId="Windows Live" clId="Web-{D008D31C-9311-4924-A3EC-2D412A476CF0}" dt="2022-02-03T07:20:01.608" v="518" actId="1076"/>
          <ac:cxnSpMkLst>
            <pc:docMk/>
            <pc:sldMk cId="2011265993" sldId="267"/>
            <ac:cxnSpMk id="4" creationId="{1E133564-8997-448A-B24A-465E17857E4C}"/>
          </ac:cxnSpMkLst>
        </pc:cxnChg>
      </pc:sldChg>
      <pc:sldChg chg="addSp delSp modSp">
        <pc:chgData name="saleem jumabhoy" userId="8e68eee4f0321008" providerId="Windows Live" clId="Web-{D008D31C-9311-4924-A3EC-2D412A476CF0}" dt="2022-02-03T07:33:35.597" v="583" actId="20577"/>
        <pc:sldMkLst>
          <pc:docMk/>
          <pc:sldMk cId="528486019" sldId="268"/>
        </pc:sldMkLst>
        <pc:spChg chg="mod">
          <ac:chgData name="saleem jumabhoy" userId="8e68eee4f0321008" providerId="Windows Live" clId="Web-{D008D31C-9311-4924-A3EC-2D412A476CF0}" dt="2022-02-03T07:33:35.597" v="583" actId="20577"/>
          <ac:spMkLst>
            <pc:docMk/>
            <pc:sldMk cId="528486019" sldId="268"/>
            <ac:spMk id="4" creationId="{E14132E3-5D88-49A7-A051-4A72449201C8}"/>
          </ac:spMkLst>
        </pc:spChg>
        <pc:picChg chg="add del mod">
          <ac:chgData name="saleem jumabhoy" userId="8e68eee4f0321008" providerId="Windows Live" clId="Web-{D008D31C-9311-4924-A3EC-2D412A476CF0}" dt="2022-02-03T07:11:42.127" v="403"/>
          <ac:picMkLst>
            <pc:docMk/>
            <pc:sldMk cId="528486019" sldId="268"/>
            <ac:picMk id="5" creationId="{F286D976-C31D-4736-A3B7-5609B744C3A7}"/>
          </ac:picMkLst>
        </pc:picChg>
        <pc:picChg chg="add mod">
          <ac:chgData name="saleem jumabhoy" userId="8e68eee4f0321008" providerId="Windows Live" clId="Web-{D008D31C-9311-4924-A3EC-2D412A476CF0}" dt="2022-02-03T07:11:51.768" v="405" actId="14100"/>
          <ac:picMkLst>
            <pc:docMk/>
            <pc:sldMk cId="528486019" sldId="268"/>
            <ac:picMk id="6" creationId="{3199C888-6CE1-401B-B64D-EBF0F2D8A9F1}"/>
          </ac:picMkLst>
        </pc:picChg>
      </pc:sldChg>
      <pc:sldChg chg="addSp modSp">
        <pc:chgData name="saleem jumabhoy" userId="8e68eee4f0321008" providerId="Windows Live" clId="Web-{D008D31C-9311-4924-A3EC-2D412A476CF0}" dt="2022-02-03T07:07:50.700" v="397" actId="20577"/>
        <pc:sldMkLst>
          <pc:docMk/>
          <pc:sldMk cId="4055344524" sldId="269"/>
        </pc:sldMkLst>
        <pc:spChg chg="add mod">
          <ac:chgData name="saleem jumabhoy" userId="8e68eee4f0321008" providerId="Windows Live" clId="Web-{D008D31C-9311-4924-A3EC-2D412A476CF0}" dt="2022-02-03T07:07:02.589" v="360" actId="20577"/>
          <ac:spMkLst>
            <pc:docMk/>
            <pc:sldMk cId="4055344524" sldId="269"/>
            <ac:spMk id="20" creationId="{7E15F4D3-497C-4D93-ACEB-D408B1461D91}"/>
          </ac:spMkLst>
        </pc:spChg>
        <pc:spChg chg="add mod">
          <ac:chgData name="saleem jumabhoy" userId="8e68eee4f0321008" providerId="Windows Live" clId="Web-{D008D31C-9311-4924-A3EC-2D412A476CF0}" dt="2022-02-03T07:07:50.700" v="397" actId="20577"/>
          <ac:spMkLst>
            <pc:docMk/>
            <pc:sldMk cId="4055344524" sldId="269"/>
            <ac:spMk id="21" creationId="{92A06A24-9A72-43CB-A412-09436C72DA1F}"/>
          </ac:spMkLst>
        </pc:spChg>
      </pc:sldChg>
      <pc:sldChg chg="addSp modSp">
        <pc:chgData name="saleem jumabhoy" userId="8e68eee4f0321008" providerId="Windows Live" clId="Web-{D008D31C-9311-4924-A3EC-2D412A476CF0}" dt="2022-02-03T07:30:04.607" v="567" actId="1076"/>
        <pc:sldMkLst>
          <pc:docMk/>
          <pc:sldMk cId="4257868854" sldId="271"/>
        </pc:sldMkLst>
        <pc:spChg chg="mod">
          <ac:chgData name="saleem jumabhoy" userId="8e68eee4f0321008" providerId="Windows Live" clId="Web-{D008D31C-9311-4924-A3EC-2D412A476CF0}" dt="2022-02-03T07:29:58.279" v="566" actId="14100"/>
          <ac:spMkLst>
            <pc:docMk/>
            <pc:sldMk cId="4257868854" sldId="271"/>
            <ac:spMk id="3" creationId="{F8E4821F-018D-476D-9E0C-324CCC0F37DC}"/>
          </ac:spMkLst>
        </pc:spChg>
        <pc:spChg chg="add mod">
          <ac:chgData name="saleem jumabhoy" userId="8e68eee4f0321008" providerId="Windows Live" clId="Web-{D008D31C-9311-4924-A3EC-2D412A476CF0}" dt="2022-02-03T07:30:04.607" v="567" actId="1076"/>
          <ac:spMkLst>
            <pc:docMk/>
            <pc:sldMk cId="4257868854" sldId="271"/>
            <ac:spMk id="6" creationId="{FB345F72-33D9-41B8-93A2-9FC2E1E49058}"/>
          </ac:spMkLst>
        </pc:spChg>
      </pc:sldChg>
      <pc:sldChg chg="modSp modNotes">
        <pc:chgData name="saleem jumabhoy" userId="8e68eee4f0321008" providerId="Windows Live" clId="Web-{D008D31C-9311-4924-A3EC-2D412A476CF0}" dt="2022-02-03T07:35:59.772" v="647" actId="20577"/>
        <pc:sldMkLst>
          <pc:docMk/>
          <pc:sldMk cId="3425323081" sldId="272"/>
        </pc:sldMkLst>
        <pc:spChg chg="mod">
          <ac:chgData name="saleem jumabhoy" userId="8e68eee4f0321008" providerId="Windows Live" clId="Web-{D008D31C-9311-4924-A3EC-2D412A476CF0}" dt="2022-02-03T07:35:59.772" v="647" actId="20577"/>
          <ac:spMkLst>
            <pc:docMk/>
            <pc:sldMk cId="3425323081" sldId="272"/>
            <ac:spMk id="3" creationId="{F8E4821F-018D-476D-9E0C-324CCC0F37DC}"/>
          </ac:spMkLst>
        </pc:spChg>
      </pc:sldChg>
      <pc:sldChg chg="modSp">
        <pc:chgData name="saleem jumabhoy" userId="8e68eee4f0321008" providerId="Windows Live" clId="Web-{D008D31C-9311-4924-A3EC-2D412A476CF0}" dt="2022-02-03T08:35:09.778" v="738" actId="20577"/>
        <pc:sldMkLst>
          <pc:docMk/>
          <pc:sldMk cId="4081619225" sldId="273"/>
        </pc:sldMkLst>
        <pc:spChg chg="mod">
          <ac:chgData name="saleem jumabhoy" userId="8e68eee4f0321008" providerId="Windows Live" clId="Web-{D008D31C-9311-4924-A3EC-2D412A476CF0}" dt="2022-02-03T08:35:09.778" v="738" actId="20577"/>
          <ac:spMkLst>
            <pc:docMk/>
            <pc:sldMk cId="4081619225" sldId="273"/>
            <ac:spMk id="3" creationId="{F8E4821F-018D-476D-9E0C-324CCC0F37DC}"/>
          </ac:spMkLst>
        </pc:spChg>
        <pc:spChg chg="mod">
          <ac:chgData name="saleem jumabhoy" userId="8e68eee4f0321008" providerId="Windows Live" clId="Web-{D008D31C-9311-4924-A3EC-2D412A476CF0}" dt="2022-02-03T07:31:48.047" v="574" actId="1076"/>
          <ac:spMkLst>
            <pc:docMk/>
            <pc:sldMk cId="4081619225" sldId="273"/>
            <ac:spMk id="4" creationId="{4381D77F-3EC8-4566-8FC4-68352E4903DB}"/>
          </ac:spMkLst>
        </pc:spChg>
      </pc:sldChg>
      <pc:sldChg chg="modNotes">
        <pc:chgData name="saleem jumabhoy" userId="8e68eee4f0321008" providerId="Windows Live" clId="Web-{D008D31C-9311-4924-A3EC-2D412A476CF0}" dt="2022-02-03T05:48:43.657" v="324"/>
        <pc:sldMkLst>
          <pc:docMk/>
          <pc:sldMk cId="1843890707" sldId="275"/>
        </pc:sldMkLst>
      </pc:sldChg>
      <pc:sldChg chg="ord">
        <pc:chgData name="saleem jumabhoy" userId="8e68eee4f0321008" providerId="Windows Live" clId="Web-{D008D31C-9311-4924-A3EC-2D412A476CF0}" dt="2022-02-03T13:15:03.978" v="936"/>
        <pc:sldMkLst>
          <pc:docMk/>
          <pc:sldMk cId="3197889876" sldId="276"/>
        </pc:sldMkLst>
      </pc:sldChg>
      <pc:sldChg chg="addSp delSp modSp">
        <pc:chgData name="saleem jumabhoy" userId="8e68eee4f0321008" providerId="Windows Live" clId="Web-{D008D31C-9311-4924-A3EC-2D412A476CF0}" dt="2022-02-03T11:58:58.193" v="935" actId="1076"/>
        <pc:sldMkLst>
          <pc:docMk/>
          <pc:sldMk cId="2701878460" sldId="281"/>
        </pc:sldMkLst>
        <pc:spChg chg="mod">
          <ac:chgData name="saleem jumabhoy" userId="8e68eee4f0321008" providerId="Windows Live" clId="Web-{D008D31C-9311-4924-A3EC-2D412A476CF0}" dt="2022-02-03T11:58:47.630" v="931" actId="20577"/>
          <ac:spMkLst>
            <pc:docMk/>
            <pc:sldMk cId="2701878460" sldId="281"/>
            <ac:spMk id="2" creationId="{1E27338B-6F24-4257-A5CD-3DF489445425}"/>
          </ac:spMkLst>
        </pc:spChg>
        <pc:spChg chg="del">
          <ac:chgData name="saleem jumabhoy" userId="8e68eee4f0321008" providerId="Windows Live" clId="Web-{D008D31C-9311-4924-A3EC-2D412A476CF0}" dt="2022-02-03T11:58:23.786" v="917"/>
          <ac:spMkLst>
            <pc:docMk/>
            <pc:sldMk cId="2701878460" sldId="281"/>
            <ac:spMk id="10" creationId="{7F6EB503-48C2-4C25-B03E-76B207987FAC}"/>
          </ac:spMkLst>
        </pc:spChg>
        <pc:spChg chg="del">
          <ac:chgData name="saleem jumabhoy" userId="8e68eee4f0321008" providerId="Windows Live" clId="Web-{D008D31C-9311-4924-A3EC-2D412A476CF0}" dt="2022-02-03T11:58:27.552" v="925"/>
          <ac:spMkLst>
            <pc:docMk/>
            <pc:sldMk cId="2701878460" sldId="281"/>
            <ac:spMk id="22" creationId="{045EBF66-0795-4DD9-AD51-CA476B3DB7D0}"/>
          </ac:spMkLst>
        </pc:spChg>
        <pc:spChg chg="del">
          <ac:chgData name="saleem jumabhoy" userId="8e68eee4f0321008" providerId="Windows Live" clId="Web-{D008D31C-9311-4924-A3EC-2D412A476CF0}" dt="2022-02-03T11:58:23.786" v="915"/>
          <ac:spMkLst>
            <pc:docMk/>
            <pc:sldMk cId="2701878460" sldId="281"/>
            <ac:spMk id="32" creationId="{4F7F85D8-78E6-43EA-B6D8-59C193D44CB7}"/>
          </ac:spMkLst>
        </pc:spChg>
        <pc:spChg chg="del">
          <ac:chgData name="saleem jumabhoy" userId="8e68eee4f0321008" providerId="Windows Live" clId="Web-{D008D31C-9311-4924-A3EC-2D412A476CF0}" dt="2022-02-03T11:58:23.786" v="914"/>
          <ac:spMkLst>
            <pc:docMk/>
            <pc:sldMk cId="2701878460" sldId="281"/>
            <ac:spMk id="41" creationId="{3A0878F5-8385-42CB-91F6-0BB3E803E9CD}"/>
          </ac:spMkLst>
        </pc:spChg>
        <pc:spChg chg="del">
          <ac:chgData name="saleem jumabhoy" userId="8e68eee4f0321008" providerId="Windows Live" clId="Web-{D008D31C-9311-4924-A3EC-2D412A476CF0}" dt="2022-02-03T11:58:27.536" v="918"/>
          <ac:spMkLst>
            <pc:docMk/>
            <pc:sldMk cId="2701878460" sldId="281"/>
            <ac:spMk id="42" creationId="{E72A6465-5CD9-4928-AE36-00501726CF87}"/>
          </ac:spMkLst>
        </pc:spChg>
        <pc:picChg chg="add mod">
          <ac:chgData name="saleem jumabhoy" userId="8e68eee4f0321008" providerId="Windows Live" clId="Web-{D008D31C-9311-4924-A3EC-2D412A476CF0}" dt="2022-02-03T11:58:58.193" v="935" actId="1076"/>
          <ac:picMkLst>
            <pc:docMk/>
            <pc:sldMk cId="2701878460" sldId="281"/>
            <ac:picMk id="3" creationId="{2EC614C3-BE07-45D4-9A2E-89ED17947755}"/>
          </ac:picMkLst>
        </pc:picChg>
        <pc:picChg chg="del">
          <ac:chgData name="saleem jumabhoy" userId="8e68eee4f0321008" providerId="Windows Live" clId="Web-{D008D31C-9311-4924-A3EC-2D412A476CF0}" dt="2022-02-03T11:58:23.786" v="916"/>
          <ac:picMkLst>
            <pc:docMk/>
            <pc:sldMk cId="2701878460" sldId="281"/>
            <ac:picMk id="16" creationId="{94E0D9FD-A9A8-40B9-9BCA-8725D332C650}"/>
          </ac:picMkLst>
        </pc:picChg>
        <pc:picChg chg="del">
          <ac:chgData name="saleem jumabhoy" userId="8e68eee4f0321008" providerId="Windows Live" clId="Web-{D008D31C-9311-4924-A3EC-2D412A476CF0}" dt="2022-02-03T11:58:27.552" v="924"/>
          <ac:picMkLst>
            <pc:docMk/>
            <pc:sldMk cId="2701878460" sldId="281"/>
            <ac:picMk id="28" creationId="{05086E3C-E4B3-4D91-AAEA-21FC56FC3FDC}"/>
          </ac:picMkLst>
        </pc:picChg>
        <pc:picChg chg="del">
          <ac:chgData name="saleem jumabhoy" userId="8e68eee4f0321008" providerId="Windows Live" clId="Web-{D008D31C-9311-4924-A3EC-2D412A476CF0}" dt="2022-02-03T11:58:27.552" v="923"/>
          <ac:picMkLst>
            <pc:docMk/>
            <pc:sldMk cId="2701878460" sldId="281"/>
            <ac:picMk id="34" creationId="{EEB3B0E0-88F5-46DE-AD4F-5FFA91C4EC84}"/>
          </ac:picMkLst>
        </pc:picChg>
        <pc:picChg chg="del">
          <ac:chgData name="saleem jumabhoy" userId="8e68eee4f0321008" providerId="Windows Live" clId="Web-{D008D31C-9311-4924-A3EC-2D412A476CF0}" dt="2022-02-03T11:58:27.552" v="922"/>
          <ac:picMkLst>
            <pc:docMk/>
            <pc:sldMk cId="2701878460" sldId="281"/>
            <ac:picMk id="38" creationId="{6C420A12-1C72-4060-B448-326CAEC670F6}"/>
          </ac:picMkLst>
        </pc:picChg>
        <pc:cxnChg chg="del">
          <ac:chgData name="saleem jumabhoy" userId="8e68eee4f0321008" providerId="Windows Live" clId="Web-{D008D31C-9311-4924-A3EC-2D412A476CF0}" dt="2022-02-03T11:58:27.552" v="921"/>
          <ac:cxnSpMkLst>
            <pc:docMk/>
            <pc:sldMk cId="2701878460" sldId="281"/>
            <ac:cxnSpMk id="40" creationId="{5DFE80D9-FCCB-4C9C-A708-D7B02E44F06E}"/>
          </ac:cxnSpMkLst>
        </pc:cxnChg>
        <pc:cxnChg chg="del">
          <ac:chgData name="saleem jumabhoy" userId="8e68eee4f0321008" providerId="Windows Live" clId="Web-{D008D31C-9311-4924-A3EC-2D412A476CF0}" dt="2022-02-03T11:58:27.536" v="920"/>
          <ac:cxnSpMkLst>
            <pc:docMk/>
            <pc:sldMk cId="2701878460" sldId="281"/>
            <ac:cxnSpMk id="46" creationId="{D138AAC8-DE1A-4755-83F9-BD115D8715C8}"/>
          </ac:cxnSpMkLst>
        </pc:cxnChg>
        <pc:cxnChg chg="del">
          <ac:chgData name="saleem jumabhoy" userId="8e68eee4f0321008" providerId="Windows Live" clId="Web-{D008D31C-9311-4924-A3EC-2D412A476CF0}" dt="2022-02-03T11:58:27.536" v="919"/>
          <ac:cxnSpMkLst>
            <pc:docMk/>
            <pc:sldMk cId="2701878460" sldId="281"/>
            <ac:cxnSpMk id="47" creationId="{40A743AB-085B-4C35-980C-D347BE5F70B8}"/>
          </ac:cxnSpMkLst>
        </pc:cxnChg>
      </pc:sldChg>
      <pc:sldChg chg="addSp modSp">
        <pc:chgData name="saleem jumabhoy" userId="8e68eee4f0321008" providerId="Windows Live" clId="Web-{D008D31C-9311-4924-A3EC-2D412A476CF0}" dt="2022-02-03T13:16:17.542" v="945" actId="1076"/>
        <pc:sldMkLst>
          <pc:docMk/>
          <pc:sldMk cId="2482404694" sldId="283"/>
        </pc:sldMkLst>
        <pc:graphicFrameChg chg="mod">
          <ac:chgData name="saleem jumabhoy" userId="8e68eee4f0321008" providerId="Windows Live" clId="Web-{D008D31C-9311-4924-A3EC-2D412A476CF0}" dt="2022-02-03T13:15:57.886" v="940" actId="1076"/>
          <ac:graphicFrameMkLst>
            <pc:docMk/>
            <pc:sldMk cId="2482404694" sldId="283"/>
            <ac:graphicFrameMk id="4" creationId="{F71BDC42-18D2-4761-A588-2693990545B6}"/>
          </ac:graphicFrameMkLst>
        </pc:graphicFrameChg>
        <pc:picChg chg="add mod">
          <ac:chgData name="saleem jumabhoy" userId="8e68eee4f0321008" providerId="Windows Live" clId="Web-{D008D31C-9311-4924-A3EC-2D412A476CF0}" dt="2022-02-03T13:16:17.542" v="945" actId="1076"/>
          <ac:picMkLst>
            <pc:docMk/>
            <pc:sldMk cId="2482404694" sldId="283"/>
            <ac:picMk id="46" creationId="{B8C9C0AC-D53F-45BD-92AC-E66A90BBB663}"/>
          </ac:picMkLst>
        </pc:picChg>
      </pc:sldChg>
      <pc:sldChg chg="modSp ord">
        <pc:chgData name="saleem jumabhoy" userId="8e68eee4f0321008" providerId="Windows Live" clId="Web-{D008D31C-9311-4924-A3EC-2D412A476CF0}" dt="2022-02-03T11:58:08.942" v="912" actId="20577"/>
        <pc:sldMkLst>
          <pc:docMk/>
          <pc:sldMk cId="4142061098" sldId="284"/>
        </pc:sldMkLst>
        <pc:spChg chg="mod">
          <ac:chgData name="saleem jumabhoy" userId="8e68eee4f0321008" providerId="Windows Live" clId="Web-{D008D31C-9311-4924-A3EC-2D412A476CF0}" dt="2022-02-03T11:58:08.942" v="912" actId="20577"/>
          <ac:spMkLst>
            <pc:docMk/>
            <pc:sldMk cId="4142061098" sldId="284"/>
            <ac:spMk id="2" creationId="{7551752D-8C32-454F-A6A3-7A09DEBFACDF}"/>
          </ac:spMkLst>
        </pc:spChg>
      </pc:sldChg>
      <pc:sldChg chg="modSp modNotes">
        <pc:chgData name="saleem jumabhoy" userId="8e68eee4f0321008" providerId="Windows Live" clId="Web-{D008D31C-9311-4924-A3EC-2D412A476CF0}" dt="2022-02-03T08:36:41.140" v="815" actId="20577"/>
        <pc:sldMkLst>
          <pc:docMk/>
          <pc:sldMk cId="426084596" sldId="295"/>
        </pc:sldMkLst>
        <pc:spChg chg="mod">
          <ac:chgData name="saleem jumabhoy" userId="8e68eee4f0321008" providerId="Windows Live" clId="Web-{D008D31C-9311-4924-A3EC-2D412A476CF0}" dt="2022-02-03T08:36:41.140" v="815" actId="20577"/>
          <ac:spMkLst>
            <pc:docMk/>
            <pc:sldMk cId="426084596" sldId="295"/>
            <ac:spMk id="3" creationId="{F8E4821F-018D-476D-9E0C-324CCC0F37DC}"/>
          </ac:spMkLst>
        </pc:spChg>
      </pc:sldChg>
      <pc:sldChg chg="modSp">
        <pc:chgData name="saleem jumabhoy" userId="8e68eee4f0321008" providerId="Windows Live" clId="Web-{D008D31C-9311-4924-A3EC-2D412A476CF0}" dt="2022-02-03T07:13:11.504" v="436" actId="20577"/>
        <pc:sldMkLst>
          <pc:docMk/>
          <pc:sldMk cId="2788159746" sldId="297"/>
        </pc:sldMkLst>
        <pc:spChg chg="mod">
          <ac:chgData name="saleem jumabhoy" userId="8e68eee4f0321008" providerId="Windows Live" clId="Web-{D008D31C-9311-4924-A3EC-2D412A476CF0}" dt="2022-02-03T07:13:11.504" v="436" actId="20577"/>
          <ac:spMkLst>
            <pc:docMk/>
            <pc:sldMk cId="2788159746" sldId="297"/>
            <ac:spMk id="3" creationId="{C38CCC55-F697-4C86-8F4D-DE853882A6D0}"/>
          </ac:spMkLst>
        </pc:spChg>
      </pc:sldChg>
      <pc:sldChg chg="modSp">
        <pc:chgData name="saleem jumabhoy" userId="8e68eee4f0321008" providerId="Windows Live" clId="Web-{D008D31C-9311-4924-A3EC-2D412A476CF0}" dt="2022-02-03T07:17:15.745" v="486" actId="1076"/>
        <pc:sldMkLst>
          <pc:docMk/>
          <pc:sldMk cId="190620998" sldId="298"/>
        </pc:sldMkLst>
        <pc:spChg chg="mod">
          <ac:chgData name="saleem jumabhoy" userId="8e68eee4f0321008" providerId="Windows Live" clId="Web-{D008D31C-9311-4924-A3EC-2D412A476CF0}" dt="2022-02-03T07:14:04.677" v="445" actId="1076"/>
          <ac:spMkLst>
            <pc:docMk/>
            <pc:sldMk cId="190620998" sldId="298"/>
            <ac:spMk id="5" creationId="{2ACFD751-BAAA-498C-BF0E-4AC76A6EC92B}"/>
          </ac:spMkLst>
        </pc:spChg>
        <pc:spChg chg="mod">
          <ac:chgData name="saleem jumabhoy" userId="8e68eee4f0321008" providerId="Windows Live" clId="Web-{D008D31C-9311-4924-A3EC-2D412A476CF0}" dt="2022-02-03T07:14:42.178" v="468" actId="20577"/>
          <ac:spMkLst>
            <pc:docMk/>
            <pc:sldMk cId="190620998" sldId="298"/>
            <ac:spMk id="8" creationId="{1969B0D6-DD2B-4132-91F1-604B5B0A6127}"/>
          </ac:spMkLst>
        </pc:spChg>
        <pc:spChg chg="mod">
          <ac:chgData name="saleem jumabhoy" userId="8e68eee4f0321008" providerId="Windows Live" clId="Web-{D008D31C-9311-4924-A3EC-2D412A476CF0}" dt="2022-02-03T07:14:50.507" v="470" actId="1076"/>
          <ac:spMkLst>
            <pc:docMk/>
            <pc:sldMk cId="190620998" sldId="298"/>
            <ac:spMk id="10" creationId="{FF73CBE6-8BB8-4DA9-B238-BE4DFCAD78AE}"/>
          </ac:spMkLst>
        </pc:spChg>
        <pc:spChg chg="mod">
          <ac:chgData name="saleem jumabhoy" userId="8e68eee4f0321008" providerId="Windows Live" clId="Web-{D008D31C-9311-4924-A3EC-2D412A476CF0}" dt="2022-02-03T07:16:46.056" v="472" actId="1076"/>
          <ac:spMkLst>
            <pc:docMk/>
            <pc:sldMk cId="190620998" sldId="298"/>
            <ac:spMk id="11" creationId="{F46D1C3A-6BC1-4D32-BE46-B8280757FA7E}"/>
          </ac:spMkLst>
        </pc:spChg>
        <pc:spChg chg="mod">
          <ac:chgData name="saleem jumabhoy" userId="8e68eee4f0321008" providerId="Windows Live" clId="Web-{D008D31C-9311-4924-A3EC-2D412A476CF0}" dt="2022-02-03T07:17:15.745" v="486" actId="1076"/>
          <ac:spMkLst>
            <pc:docMk/>
            <pc:sldMk cId="190620998" sldId="298"/>
            <ac:spMk id="12" creationId="{68CEB1E5-FFDB-4F8D-BB65-F77892BCC546}"/>
          </ac:spMkLst>
        </pc:spChg>
        <pc:picChg chg="mod">
          <ac:chgData name="saleem jumabhoy" userId="8e68eee4f0321008" providerId="Windows Live" clId="Web-{D008D31C-9311-4924-A3EC-2D412A476CF0}" dt="2022-02-03T07:13:49.161" v="444" actId="1076"/>
          <ac:picMkLst>
            <pc:docMk/>
            <pc:sldMk cId="190620998" sldId="298"/>
            <ac:picMk id="4" creationId="{C8D4F74B-C1F3-4A48-8A50-E413A1BA43F1}"/>
          </ac:picMkLst>
        </pc:picChg>
      </pc:sldChg>
      <pc:sldChg chg="delSp modSp">
        <pc:chgData name="saleem jumabhoy" userId="8e68eee4f0321008" providerId="Windows Live" clId="Web-{D008D31C-9311-4924-A3EC-2D412A476CF0}" dt="2022-02-03T08:49:01.642" v="900" actId="20577"/>
        <pc:sldMkLst>
          <pc:docMk/>
          <pc:sldMk cId="2660864832" sldId="299"/>
        </pc:sldMkLst>
        <pc:spChg chg="mod">
          <ac:chgData name="saleem jumabhoy" userId="8e68eee4f0321008" providerId="Windows Live" clId="Web-{D008D31C-9311-4924-A3EC-2D412A476CF0}" dt="2022-02-03T08:47:48.453" v="839" actId="20577"/>
          <ac:spMkLst>
            <pc:docMk/>
            <pc:sldMk cId="2660864832" sldId="299"/>
            <ac:spMk id="2" creationId="{1E27338B-6F24-4257-A5CD-3DF489445425}"/>
          </ac:spMkLst>
        </pc:spChg>
        <pc:spChg chg="mod">
          <ac:chgData name="saleem jumabhoy" userId="8e68eee4f0321008" providerId="Windows Live" clId="Web-{D008D31C-9311-4924-A3EC-2D412A476CF0}" dt="2022-02-03T08:49:01.642" v="900" actId="20577"/>
          <ac:spMkLst>
            <pc:docMk/>
            <pc:sldMk cId="2660864832" sldId="299"/>
            <ac:spMk id="4" creationId="{69A33C04-70F8-4CA2-B132-5CF243708AF8}"/>
          </ac:spMkLst>
        </pc:spChg>
        <pc:spChg chg="del">
          <ac:chgData name="saleem jumabhoy" userId="8e68eee4f0321008" providerId="Windows Live" clId="Web-{D008D31C-9311-4924-A3EC-2D412A476CF0}" dt="2022-02-03T02:18:59.680" v="0"/>
          <ac:spMkLst>
            <pc:docMk/>
            <pc:sldMk cId="2660864832" sldId="299"/>
            <ac:spMk id="6" creationId="{BD93A925-54EA-404D-8735-B8A0E3AF363D}"/>
          </ac:spMkLst>
        </pc:spChg>
      </pc:sldChg>
      <pc:sldChg chg="addSp modSp new del">
        <pc:chgData name="saleem jumabhoy" userId="8e68eee4f0321008" providerId="Windows Live" clId="Web-{D008D31C-9311-4924-A3EC-2D412A476CF0}" dt="2022-02-03T07:17:25.151" v="487"/>
        <pc:sldMkLst>
          <pc:docMk/>
          <pc:sldMk cId="3734392511" sldId="301"/>
        </pc:sldMkLst>
        <pc:picChg chg="add mod">
          <ac:chgData name="saleem jumabhoy" userId="8e68eee4f0321008" providerId="Windows Live" clId="Web-{D008D31C-9311-4924-A3EC-2D412A476CF0}" dt="2022-02-03T02:57:38.462" v="16" actId="1076"/>
          <ac:picMkLst>
            <pc:docMk/>
            <pc:sldMk cId="3734392511" sldId="301"/>
            <ac:picMk id="2" creationId="{7FF2A757-9FB0-4B3E-B75E-9A2598A2C53C}"/>
          </ac:picMkLst>
        </pc:picChg>
      </pc:sldChg>
      <pc:sldChg chg="addSp modSp">
        <pc:chgData name="saleem jumabhoy" userId="8e68eee4f0321008" providerId="Windows Live" clId="Web-{D008D31C-9311-4924-A3EC-2D412A476CF0}" dt="2022-02-03T13:40:36.923" v="961" actId="14100"/>
        <pc:sldMkLst>
          <pc:docMk/>
          <pc:sldMk cId="732531424" sldId="316"/>
        </pc:sldMkLst>
        <pc:picChg chg="add mod">
          <ac:chgData name="saleem jumabhoy" userId="8e68eee4f0321008" providerId="Windows Live" clId="Web-{D008D31C-9311-4924-A3EC-2D412A476CF0}" dt="2022-02-03T13:40:36.923" v="961" actId="14100"/>
          <ac:picMkLst>
            <pc:docMk/>
            <pc:sldMk cId="732531424" sldId="316"/>
            <ac:picMk id="2" creationId="{724561F3-2E9B-4767-820E-AE549B01BB89}"/>
          </ac:picMkLst>
        </pc:picChg>
      </pc:sldChg>
      <pc:sldChg chg="add replId">
        <pc:chgData name="saleem jumabhoy" userId="8e68eee4f0321008" providerId="Windows Live" clId="Web-{D008D31C-9311-4924-A3EC-2D412A476CF0}" dt="2022-02-03T11:56:58.440" v="902"/>
        <pc:sldMkLst>
          <pc:docMk/>
          <pc:sldMk cId="1820942864" sldId="320"/>
        </pc:sldMkLst>
      </pc:sldChg>
      <pc:sldChg chg="add ord replId">
        <pc:chgData name="saleem jumabhoy" userId="8e68eee4f0321008" providerId="Windows Live" clId="Web-{D008D31C-9311-4924-A3EC-2D412A476CF0}" dt="2022-02-03T13:15:13.322" v="937"/>
        <pc:sldMkLst>
          <pc:docMk/>
          <pc:sldMk cId="1366781786" sldId="321"/>
        </pc:sldMkLst>
      </pc:sldChg>
      <pc:sldChg chg="addSp delSp modSp add replId">
        <pc:chgData name="saleem jumabhoy" userId="8e68eee4f0321008" providerId="Windows Live" clId="Web-{D008D31C-9311-4924-A3EC-2D412A476CF0}" dt="2022-02-03T13:17:33.387" v="958"/>
        <pc:sldMkLst>
          <pc:docMk/>
          <pc:sldMk cId="405713091" sldId="322"/>
        </pc:sldMkLst>
        <pc:spChg chg="mod">
          <ac:chgData name="saleem jumabhoy" userId="8e68eee4f0321008" providerId="Windows Live" clId="Web-{D008D31C-9311-4924-A3EC-2D412A476CF0}" dt="2022-02-03T13:16:31.542" v="951" actId="20577"/>
          <ac:spMkLst>
            <pc:docMk/>
            <pc:sldMk cId="405713091" sldId="322"/>
            <ac:spMk id="2" creationId="{1E27338B-6F24-4257-A5CD-3DF489445425}"/>
          </ac:spMkLst>
        </pc:spChg>
        <pc:graphicFrameChg chg="del">
          <ac:chgData name="saleem jumabhoy" userId="8e68eee4f0321008" providerId="Windows Live" clId="Web-{D008D31C-9311-4924-A3EC-2D412A476CF0}" dt="2022-02-03T13:17:33.387" v="958"/>
          <ac:graphicFrameMkLst>
            <pc:docMk/>
            <pc:sldMk cId="405713091" sldId="322"/>
            <ac:graphicFrameMk id="4" creationId="{F71BDC42-18D2-4761-A588-2693990545B6}"/>
          </ac:graphicFrameMkLst>
        </pc:graphicFrameChg>
        <pc:picChg chg="add mod">
          <ac:chgData name="saleem jumabhoy" userId="8e68eee4f0321008" providerId="Windows Live" clId="Web-{D008D31C-9311-4924-A3EC-2D412A476CF0}" dt="2022-02-03T13:16:59.699" v="955" actId="14100"/>
          <ac:picMkLst>
            <pc:docMk/>
            <pc:sldMk cId="405713091" sldId="322"/>
            <ac:picMk id="13" creationId="{896768FB-3BC4-4433-9C86-5083F59C3E90}"/>
          </ac:picMkLst>
        </pc:picChg>
        <pc:picChg chg="add mod">
          <ac:chgData name="saleem jumabhoy" userId="8e68eee4f0321008" providerId="Windows Live" clId="Web-{D008D31C-9311-4924-A3EC-2D412A476CF0}" dt="2022-02-03T13:17:30.153" v="957" actId="1076"/>
          <ac:picMkLst>
            <pc:docMk/>
            <pc:sldMk cId="405713091" sldId="322"/>
            <ac:picMk id="23" creationId="{9AB59C09-EF29-4B8F-8112-63BF7A790AF0}"/>
          </ac:picMkLst>
        </pc:picChg>
        <pc:picChg chg="del">
          <ac:chgData name="saleem jumabhoy" userId="8e68eee4f0321008" providerId="Windows Live" clId="Web-{D008D31C-9311-4924-A3EC-2D412A476CF0}" dt="2022-02-03T13:16:33.339" v="952"/>
          <ac:picMkLst>
            <pc:docMk/>
            <pc:sldMk cId="405713091" sldId="322"/>
            <ac:picMk id="46" creationId="{B8C9C0AC-D53F-45BD-92AC-E66A90BBB663}"/>
          </ac:picMkLst>
        </pc:picChg>
      </pc:sldChg>
      <pc:sldChg chg="addSp delSp modSp add replId">
        <pc:chgData name="saleem jumabhoy" userId="8e68eee4f0321008" providerId="Windows Live" clId="Web-{D008D31C-9311-4924-A3EC-2D412A476CF0}" dt="2022-02-03T13:45:03.240" v="965" actId="1076"/>
        <pc:sldMkLst>
          <pc:docMk/>
          <pc:sldMk cId="3703091411" sldId="323"/>
        </pc:sldMkLst>
        <pc:picChg chg="del">
          <ac:chgData name="saleem jumabhoy" userId="8e68eee4f0321008" providerId="Windows Live" clId="Web-{D008D31C-9311-4924-A3EC-2D412A476CF0}" dt="2022-02-03T13:44:32.724" v="963"/>
          <ac:picMkLst>
            <pc:docMk/>
            <pc:sldMk cId="3703091411" sldId="323"/>
            <ac:picMk id="2" creationId="{724561F3-2E9B-4767-820E-AE549B01BB89}"/>
          </ac:picMkLst>
        </pc:picChg>
        <pc:picChg chg="add mod">
          <ac:chgData name="saleem jumabhoy" userId="8e68eee4f0321008" providerId="Windows Live" clId="Web-{D008D31C-9311-4924-A3EC-2D412A476CF0}" dt="2022-02-03T13:45:03.240" v="965" actId="1076"/>
          <ac:picMkLst>
            <pc:docMk/>
            <pc:sldMk cId="3703091411" sldId="323"/>
            <ac:picMk id="3" creationId="{4D95F59C-A851-487A-BF79-2DC07C5AF10E}"/>
          </ac:picMkLst>
        </pc:picChg>
      </pc:sldChg>
    </pc:docChg>
  </pc:docChgLst>
  <pc:docChgLst>
    <pc:chgData name="Guest User" providerId="Windows Live" clId="Web-{CC43F2F6-CF99-40EE-8073-DC254A2F8262}"/>
    <pc:docChg chg="modSld">
      <pc:chgData name="Guest User" userId="" providerId="Windows Live" clId="Web-{CC43F2F6-CF99-40EE-8073-DC254A2F8262}" dt="2022-01-27T14:18:00.808" v="4" actId="20577"/>
      <pc:docMkLst>
        <pc:docMk/>
      </pc:docMkLst>
      <pc:sldChg chg="modSp">
        <pc:chgData name="Guest User" userId="" providerId="Windows Live" clId="Web-{CC43F2F6-CF99-40EE-8073-DC254A2F8262}" dt="2022-01-27T14:18:00.808" v="4" actId="20577"/>
        <pc:sldMkLst>
          <pc:docMk/>
          <pc:sldMk cId="3427376459" sldId="256"/>
        </pc:sldMkLst>
        <pc:spChg chg="mod">
          <ac:chgData name="Guest User" userId="" providerId="Windows Live" clId="Web-{CC43F2F6-CF99-40EE-8073-DC254A2F8262}" dt="2022-01-27T14:18:00.808" v="4" actId="20577"/>
          <ac:spMkLst>
            <pc:docMk/>
            <pc:sldMk cId="3427376459" sldId="256"/>
            <ac:spMk id="3" creationId="{5F270D48-7348-47BF-8339-7AC7BAE5D392}"/>
          </ac:spMkLst>
        </pc:spChg>
      </pc:sldChg>
    </pc:docChg>
  </pc:docChgLst>
  <pc:docChgLst>
    <pc:chgData name="Lee Lee Sim" userId="17d9377e08e88ac6" providerId="Windows Live" clId="Web-{5670EEE8-351E-4E57-AFBD-0152A2566567}"/>
    <pc:docChg chg="modSld">
      <pc:chgData name="Lee Lee Sim" userId="17d9377e08e88ac6" providerId="Windows Live" clId="Web-{5670EEE8-351E-4E57-AFBD-0152A2566567}" dt="2022-01-26T04:12:35.584" v="23"/>
      <pc:docMkLst>
        <pc:docMk/>
      </pc:docMkLst>
      <pc:sldChg chg="addSp delSp modSp">
        <pc:chgData name="Lee Lee Sim" userId="17d9377e08e88ac6" providerId="Windows Live" clId="Web-{5670EEE8-351E-4E57-AFBD-0152A2566567}" dt="2022-01-26T04:04:24.402" v="13" actId="1076"/>
        <pc:sldMkLst>
          <pc:docMk/>
          <pc:sldMk cId="3427376459" sldId="256"/>
        </pc:sldMkLst>
        <pc:picChg chg="add mod">
          <ac:chgData name="Lee Lee Sim" userId="17d9377e08e88ac6" providerId="Windows Live" clId="Web-{5670EEE8-351E-4E57-AFBD-0152A2566567}" dt="2022-01-26T04:03:57.823" v="10" actId="1076"/>
          <ac:picMkLst>
            <pc:docMk/>
            <pc:sldMk cId="3427376459" sldId="256"/>
            <ac:picMk id="4" creationId="{8773653A-40F5-4139-A6E7-8333680BACC4}"/>
          </ac:picMkLst>
        </pc:picChg>
        <pc:picChg chg="add mod">
          <ac:chgData name="Lee Lee Sim" userId="17d9377e08e88ac6" providerId="Windows Live" clId="Web-{5670EEE8-351E-4E57-AFBD-0152A2566567}" dt="2022-01-26T04:04:24.402" v="13" actId="1076"/>
          <ac:picMkLst>
            <pc:docMk/>
            <pc:sldMk cId="3427376459" sldId="256"/>
            <ac:picMk id="5" creationId="{9E9A1EFC-D803-42CB-A8A0-90596FE781F0}"/>
          </ac:picMkLst>
        </pc:picChg>
        <pc:picChg chg="del">
          <ac:chgData name="Lee Lee Sim" userId="17d9377e08e88ac6" providerId="Windows Live" clId="Web-{5670EEE8-351E-4E57-AFBD-0152A2566567}" dt="2022-01-26T03:57:06.689" v="2"/>
          <ac:picMkLst>
            <pc:docMk/>
            <pc:sldMk cId="3427376459" sldId="256"/>
            <ac:picMk id="7" creationId="{A9D16EA6-33E1-4733-B403-15BED3B1702E}"/>
          </ac:picMkLst>
        </pc:picChg>
      </pc:sldChg>
      <pc:sldChg chg="addSp delSp modSp">
        <pc:chgData name="Lee Lee Sim" userId="17d9377e08e88ac6" providerId="Windows Live" clId="Web-{5670EEE8-351E-4E57-AFBD-0152A2566567}" dt="2022-01-26T04:11:04.942" v="19"/>
        <pc:sldMkLst>
          <pc:docMk/>
          <pc:sldMk cId="3507516488" sldId="260"/>
        </pc:sldMkLst>
        <pc:picChg chg="add del mod">
          <ac:chgData name="Lee Lee Sim" userId="17d9377e08e88ac6" providerId="Windows Live" clId="Web-{5670EEE8-351E-4E57-AFBD-0152A2566567}" dt="2022-01-26T04:11:04.942" v="19"/>
          <ac:picMkLst>
            <pc:docMk/>
            <pc:sldMk cId="3507516488" sldId="260"/>
            <ac:picMk id="3" creationId="{779BEDFB-CA6D-487C-9EB3-BCC5248D3026}"/>
          </ac:picMkLst>
        </pc:picChg>
      </pc:sldChg>
      <pc:sldChg chg="addSp delSp modSp">
        <pc:chgData name="Lee Lee Sim" userId="17d9377e08e88ac6" providerId="Windows Live" clId="Web-{5670EEE8-351E-4E57-AFBD-0152A2566567}" dt="2022-01-26T04:12:35.584" v="23"/>
        <pc:sldMkLst>
          <pc:docMk/>
          <pc:sldMk cId="3860252151" sldId="264"/>
        </pc:sldMkLst>
        <pc:spChg chg="add del mod">
          <ac:chgData name="Lee Lee Sim" userId="17d9377e08e88ac6" providerId="Windows Live" clId="Web-{5670EEE8-351E-4E57-AFBD-0152A2566567}" dt="2022-01-26T04:12:35.584" v="23"/>
          <ac:spMkLst>
            <pc:docMk/>
            <pc:sldMk cId="3860252151" sldId="264"/>
            <ac:spMk id="4" creationId="{01329405-D4D8-421D-BE5B-A85992E8025F}"/>
          </ac:spMkLst>
        </pc:spChg>
      </pc:sldChg>
    </pc:docChg>
  </pc:docChgLst>
  <pc:docChgLst>
    <pc:chgData name="Joo Hong Tan" userId="587d8a0ac76f90b0" providerId="Windows Live" clId="Web-{E420D6A9-B8E4-43CF-A5DB-C5C5C13ECBE1}"/>
    <pc:docChg chg="addSld delSld modSld sldOrd">
      <pc:chgData name="Joo Hong Tan" userId="587d8a0ac76f90b0" providerId="Windows Live" clId="Web-{E420D6A9-B8E4-43CF-A5DB-C5C5C13ECBE1}" dt="2022-02-08T03:47:29.540" v="403" actId="1076"/>
      <pc:docMkLst>
        <pc:docMk/>
      </pc:docMkLst>
      <pc:sldChg chg="addSp delSp modSp">
        <pc:chgData name="Joo Hong Tan" userId="587d8a0ac76f90b0" providerId="Windows Live" clId="Web-{E420D6A9-B8E4-43CF-A5DB-C5C5C13ECBE1}" dt="2022-02-08T02:30:32.689" v="214" actId="1076"/>
        <pc:sldMkLst>
          <pc:docMk/>
          <pc:sldMk cId="1660855332" sldId="261"/>
        </pc:sldMkLst>
        <pc:picChg chg="add del mod">
          <ac:chgData name="Joo Hong Tan" userId="587d8a0ac76f90b0" providerId="Windows Live" clId="Web-{E420D6A9-B8E4-43CF-A5DB-C5C5C13ECBE1}" dt="2022-02-08T01:41:50.053" v="2"/>
          <ac:picMkLst>
            <pc:docMk/>
            <pc:sldMk cId="1660855332" sldId="261"/>
            <ac:picMk id="4" creationId="{EF893C65-B05E-45C0-905A-C0713681B70C}"/>
          </ac:picMkLst>
        </pc:picChg>
        <pc:picChg chg="add mod">
          <ac:chgData name="Joo Hong Tan" userId="587d8a0ac76f90b0" providerId="Windows Live" clId="Web-{E420D6A9-B8E4-43CF-A5DB-C5C5C13ECBE1}" dt="2022-02-08T01:56:52.435" v="76" actId="1076"/>
          <ac:picMkLst>
            <pc:docMk/>
            <pc:sldMk cId="1660855332" sldId="261"/>
            <ac:picMk id="5" creationId="{DA526D19-D985-43BC-A45E-5406C4228DBB}"/>
          </ac:picMkLst>
        </pc:picChg>
        <pc:picChg chg="add del mod ord">
          <ac:chgData name="Joo Hong Tan" userId="587d8a0ac76f90b0" providerId="Windows Live" clId="Web-{E420D6A9-B8E4-43CF-A5DB-C5C5C13ECBE1}" dt="2022-02-08T01:49:57.034" v="41"/>
          <ac:picMkLst>
            <pc:docMk/>
            <pc:sldMk cId="1660855332" sldId="261"/>
            <ac:picMk id="6" creationId="{8974CC66-28D4-4492-8640-27C44F29714D}"/>
          </ac:picMkLst>
        </pc:picChg>
        <pc:picChg chg="add mod">
          <ac:chgData name="Joo Hong Tan" userId="587d8a0ac76f90b0" providerId="Windows Live" clId="Web-{E420D6A9-B8E4-43CF-A5DB-C5C5C13ECBE1}" dt="2022-02-08T01:51:22.755" v="48" actId="1076"/>
          <ac:picMkLst>
            <pc:docMk/>
            <pc:sldMk cId="1660855332" sldId="261"/>
            <ac:picMk id="7" creationId="{D369FA91-6C8B-4B08-AE0A-C1E5B89819C0}"/>
          </ac:picMkLst>
        </pc:picChg>
        <pc:picChg chg="add mod">
          <ac:chgData name="Joo Hong Tan" userId="587d8a0ac76f90b0" providerId="Windows Live" clId="Web-{E420D6A9-B8E4-43CF-A5DB-C5C5C13ECBE1}" dt="2022-02-08T01:51:20.317" v="47" actId="1076"/>
          <ac:picMkLst>
            <pc:docMk/>
            <pc:sldMk cId="1660855332" sldId="261"/>
            <ac:picMk id="8" creationId="{1631F85E-5AB1-445E-997D-B1B38C163641}"/>
          </ac:picMkLst>
        </pc:picChg>
        <pc:picChg chg="add mod">
          <ac:chgData name="Joo Hong Tan" userId="587d8a0ac76f90b0" providerId="Windows Live" clId="Web-{E420D6A9-B8E4-43CF-A5DB-C5C5C13ECBE1}" dt="2022-02-08T01:56:50.513" v="75" actId="1076"/>
          <ac:picMkLst>
            <pc:docMk/>
            <pc:sldMk cId="1660855332" sldId="261"/>
            <ac:picMk id="9" creationId="{475A6906-87E7-49C8-8FDC-DB9A9F84F2D4}"/>
          </ac:picMkLst>
        </pc:picChg>
        <pc:picChg chg="add mod">
          <ac:chgData name="Joo Hong Tan" userId="587d8a0ac76f90b0" providerId="Windows Live" clId="Web-{E420D6A9-B8E4-43CF-A5DB-C5C5C13ECBE1}" dt="2022-02-08T01:56:48.482" v="74" actId="1076"/>
          <ac:picMkLst>
            <pc:docMk/>
            <pc:sldMk cId="1660855332" sldId="261"/>
            <ac:picMk id="10" creationId="{C4DE5FAC-9945-4D79-A3DB-EA4A111E3F08}"/>
          </ac:picMkLst>
        </pc:picChg>
        <pc:picChg chg="add del mod">
          <ac:chgData name="Joo Hong Tan" userId="587d8a0ac76f90b0" providerId="Windows Live" clId="Web-{E420D6A9-B8E4-43CF-A5DB-C5C5C13ECBE1}" dt="2022-02-08T02:28:26.717" v="197"/>
          <ac:picMkLst>
            <pc:docMk/>
            <pc:sldMk cId="1660855332" sldId="261"/>
            <ac:picMk id="11" creationId="{0ACC5D76-7E68-44CF-A2B1-485A9849E945}"/>
          </ac:picMkLst>
        </pc:picChg>
        <pc:picChg chg="add mod">
          <ac:chgData name="Joo Hong Tan" userId="587d8a0ac76f90b0" providerId="Windows Live" clId="Web-{E420D6A9-B8E4-43CF-A5DB-C5C5C13ECBE1}" dt="2022-02-08T01:56:55.310" v="77" actId="1076"/>
          <ac:picMkLst>
            <pc:docMk/>
            <pc:sldMk cId="1660855332" sldId="261"/>
            <ac:picMk id="12" creationId="{33486B97-C45C-41FE-9638-FD256F57FC45}"/>
          </ac:picMkLst>
        </pc:picChg>
        <pc:picChg chg="add mod modCrop">
          <ac:chgData name="Joo Hong Tan" userId="587d8a0ac76f90b0" providerId="Windows Live" clId="Web-{E420D6A9-B8E4-43CF-A5DB-C5C5C13ECBE1}" dt="2022-02-08T02:30:32.689" v="214" actId="1076"/>
          <ac:picMkLst>
            <pc:docMk/>
            <pc:sldMk cId="1660855332" sldId="261"/>
            <ac:picMk id="13" creationId="{EA8EAAD0-7C50-4AC2-996E-4768C52509A1}"/>
          </ac:picMkLst>
        </pc:picChg>
        <pc:picChg chg="add mod">
          <ac:chgData name="Joo Hong Tan" userId="587d8a0ac76f90b0" providerId="Windows Live" clId="Web-{E420D6A9-B8E4-43CF-A5DB-C5C5C13ECBE1}" dt="2022-02-08T01:56:39.731" v="73" actId="14100"/>
          <ac:picMkLst>
            <pc:docMk/>
            <pc:sldMk cId="1660855332" sldId="261"/>
            <ac:picMk id="14" creationId="{204C30B4-DF09-4BFD-9756-A44C2DD0F68C}"/>
          </ac:picMkLst>
        </pc:picChg>
        <pc:picChg chg="add mod modCrop">
          <ac:chgData name="Joo Hong Tan" userId="587d8a0ac76f90b0" providerId="Windows Live" clId="Web-{E420D6A9-B8E4-43CF-A5DB-C5C5C13ECBE1}" dt="2022-02-08T02:28:54.999" v="201" actId="1076"/>
          <ac:picMkLst>
            <pc:docMk/>
            <pc:sldMk cId="1660855332" sldId="261"/>
            <ac:picMk id="15" creationId="{8CEACFD3-DABA-4D80-A71D-C9BF42D4574E}"/>
          </ac:picMkLst>
        </pc:picChg>
      </pc:sldChg>
      <pc:sldChg chg="addSp delSp modSp">
        <pc:chgData name="Joo Hong Tan" userId="587d8a0ac76f90b0" providerId="Windows Live" clId="Web-{E420D6A9-B8E4-43CF-A5DB-C5C5C13ECBE1}" dt="2022-02-08T03:22:24.784" v="347"/>
        <pc:sldMkLst>
          <pc:docMk/>
          <pc:sldMk cId="3860252151" sldId="264"/>
        </pc:sldMkLst>
        <pc:picChg chg="add del mod">
          <ac:chgData name="Joo Hong Tan" userId="587d8a0ac76f90b0" providerId="Windows Live" clId="Web-{E420D6A9-B8E4-43CF-A5DB-C5C5C13ECBE1}" dt="2022-02-08T03:04:33.319" v="321"/>
          <ac:picMkLst>
            <pc:docMk/>
            <pc:sldMk cId="3860252151" sldId="264"/>
            <ac:picMk id="5" creationId="{6E1C1975-79A2-464E-BF56-AC7FAD69DEEC}"/>
          </ac:picMkLst>
        </pc:picChg>
        <pc:picChg chg="add del mod">
          <ac:chgData name="Joo Hong Tan" userId="587d8a0ac76f90b0" providerId="Windows Live" clId="Web-{E420D6A9-B8E4-43CF-A5DB-C5C5C13ECBE1}" dt="2022-02-08T03:04:12.584" v="315"/>
          <ac:picMkLst>
            <pc:docMk/>
            <pc:sldMk cId="3860252151" sldId="264"/>
            <ac:picMk id="6" creationId="{028B8AD9-F8C6-4961-9C73-2BBF66AF26D7}"/>
          </ac:picMkLst>
        </pc:picChg>
        <pc:picChg chg="add del mod">
          <ac:chgData name="Joo Hong Tan" userId="587d8a0ac76f90b0" providerId="Windows Live" clId="Web-{E420D6A9-B8E4-43CF-A5DB-C5C5C13ECBE1}" dt="2022-02-08T03:02:52.832" v="311"/>
          <ac:picMkLst>
            <pc:docMk/>
            <pc:sldMk cId="3860252151" sldId="264"/>
            <ac:picMk id="7" creationId="{857B51EA-71A7-426C-84D8-D53657F06049}"/>
          </ac:picMkLst>
        </pc:picChg>
        <pc:picChg chg="add mod modCrop">
          <ac:chgData name="Joo Hong Tan" userId="587d8a0ac76f90b0" providerId="Windows Live" clId="Web-{E420D6A9-B8E4-43CF-A5DB-C5C5C13ECBE1}" dt="2022-02-08T03:07:18.136" v="330" actId="1076"/>
          <ac:picMkLst>
            <pc:docMk/>
            <pc:sldMk cId="3860252151" sldId="264"/>
            <ac:picMk id="8" creationId="{9F864464-D747-43B7-987C-D915E3C24061}"/>
          </ac:picMkLst>
        </pc:picChg>
        <pc:picChg chg="add mod">
          <ac:chgData name="Joo Hong Tan" userId="587d8a0ac76f90b0" providerId="Windows Live" clId="Web-{E420D6A9-B8E4-43CF-A5DB-C5C5C13ECBE1}" dt="2022-02-08T03:07:20.651" v="331" actId="1076"/>
          <ac:picMkLst>
            <pc:docMk/>
            <pc:sldMk cId="3860252151" sldId="264"/>
            <ac:picMk id="9" creationId="{5AE6C2D6-8D91-4FED-BB5B-F6EFD7D6522C}"/>
          </ac:picMkLst>
        </pc:picChg>
        <pc:picChg chg="add del mod">
          <ac:chgData name="Joo Hong Tan" userId="587d8a0ac76f90b0" providerId="Windows Live" clId="Web-{E420D6A9-B8E4-43CF-A5DB-C5C5C13ECBE1}" dt="2022-02-08T03:06:12.462" v="324"/>
          <ac:picMkLst>
            <pc:docMk/>
            <pc:sldMk cId="3860252151" sldId="264"/>
            <ac:picMk id="10" creationId="{FC045C2E-4D5A-4AF6-85A9-2C1854FCD69C}"/>
          </ac:picMkLst>
        </pc:picChg>
        <pc:picChg chg="add mod">
          <ac:chgData name="Joo Hong Tan" userId="587d8a0ac76f90b0" providerId="Windows Live" clId="Web-{E420D6A9-B8E4-43CF-A5DB-C5C5C13ECBE1}" dt="2022-02-08T03:07:25.370" v="332" actId="1076"/>
          <ac:picMkLst>
            <pc:docMk/>
            <pc:sldMk cId="3860252151" sldId="264"/>
            <ac:picMk id="11" creationId="{A06B78FE-EE72-4090-8EF6-DD5B32F9E6D9}"/>
          </ac:picMkLst>
        </pc:picChg>
        <pc:picChg chg="add del mod">
          <ac:chgData name="Joo Hong Tan" userId="587d8a0ac76f90b0" providerId="Windows Live" clId="Web-{E420D6A9-B8E4-43CF-A5DB-C5C5C13ECBE1}" dt="2022-02-08T03:22:24.784" v="347"/>
          <ac:picMkLst>
            <pc:docMk/>
            <pc:sldMk cId="3860252151" sldId="264"/>
            <ac:picMk id="12" creationId="{DE6188A8-165F-4AB9-8713-0FA81843F1F3}"/>
          </ac:picMkLst>
        </pc:picChg>
        <pc:cxnChg chg="del">
          <ac:chgData name="Joo Hong Tan" userId="587d8a0ac76f90b0" providerId="Windows Live" clId="Web-{E420D6A9-B8E4-43CF-A5DB-C5C5C13ECBE1}" dt="2022-02-08T03:07:30.636" v="333"/>
          <ac:cxnSpMkLst>
            <pc:docMk/>
            <pc:sldMk cId="3860252151" sldId="264"/>
            <ac:cxnSpMk id="4" creationId="{1D9C7844-0169-4BD1-BC8F-9D7F57542ED7}"/>
          </ac:cxnSpMkLst>
        </pc:cxnChg>
      </pc:sldChg>
      <pc:sldChg chg="addSp modSp">
        <pc:chgData name="Joo Hong Tan" userId="587d8a0ac76f90b0" providerId="Windows Live" clId="Web-{E420D6A9-B8E4-43CF-A5DB-C5C5C13ECBE1}" dt="2022-02-08T03:44:39.880" v="399" actId="1076"/>
        <pc:sldMkLst>
          <pc:docMk/>
          <pc:sldMk cId="528486019" sldId="268"/>
        </pc:sldMkLst>
        <pc:picChg chg="add mod">
          <ac:chgData name="Joo Hong Tan" userId="587d8a0ac76f90b0" providerId="Windows Live" clId="Web-{E420D6A9-B8E4-43CF-A5DB-C5C5C13ECBE1}" dt="2022-02-08T03:44:39.880" v="399" actId="1076"/>
          <ac:picMkLst>
            <pc:docMk/>
            <pc:sldMk cId="528486019" sldId="268"/>
            <ac:picMk id="3" creationId="{C0FB69B3-7913-49BC-A3C5-A697AC755A2C}"/>
          </ac:picMkLst>
        </pc:picChg>
      </pc:sldChg>
      <pc:sldChg chg="addSp modSp">
        <pc:chgData name="Joo Hong Tan" userId="587d8a0ac76f90b0" providerId="Windows Live" clId="Web-{E420D6A9-B8E4-43CF-A5DB-C5C5C13ECBE1}" dt="2022-02-08T02:01:16.348" v="93" actId="1076"/>
        <pc:sldMkLst>
          <pc:docMk/>
          <pc:sldMk cId="4055344524" sldId="269"/>
        </pc:sldMkLst>
        <pc:spChg chg="mod">
          <ac:chgData name="Joo Hong Tan" userId="587d8a0ac76f90b0" providerId="Windows Live" clId="Web-{E420D6A9-B8E4-43CF-A5DB-C5C5C13ECBE1}" dt="2022-02-08T02:00:01.315" v="83"/>
          <ac:spMkLst>
            <pc:docMk/>
            <pc:sldMk cId="4055344524" sldId="269"/>
            <ac:spMk id="11" creationId="{2F635F91-17C4-4F1D-A9BD-210DB018A143}"/>
          </ac:spMkLst>
        </pc:spChg>
        <pc:picChg chg="add mod">
          <ac:chgData name="Joo Hong Tan" userId="587d8a0ac76f90b0" providerId="Windows Live" clId="Web-{E420D6A9-B8E4-43CF-A5DB-C5C5C13ECBE1}" dt="2022-02-08T02:01:16.348" v="93" actId="1076"/>
          <ac:picMkLst>
            <pc:docMk/>
            <pc:sldMk cId="4055344524" sldId="269"/>
            <ac:picMk id="3" creationId="{08CF6D53-D6AB-407A-9CE0-605329D7BCFC}"/>
          </ac:picMkLst>
        </pc:picChg>
        <pc:picChg chg="add mod">
          <ac:chgData name="Joo Hong Tan" userId="587d8a0ac76f90b0" providerId="Windows Live" clId="Web-{E420D6A9-B8E4-43CF-A5DB-C5C5C13ECBE1}" dt="2022-02-08T02:01:06.863" v="92" actId="1076"/>
          <ac:picMkLst>
            <pc:docMk/>
            <pc:sldMk cId="4055344524" sldId="269"/>
            <ac:picMk id="24" creationId="{F898E95F-336F-4BFB-BC97-DD5C74718CF1}"/>
          </ac:picMkLst>
        </pc:picChg>
        <pc:picChg chg="add mod">
          <ac:chgData name="Joo Hong Tan" userId="587d8a0ac76f90b0" providerId="Windows Live" clId="Web-{E420D6A9-B8E4-43CF-A5DB-C5C5C13ECBE1}" dt="2022-02-08T02:00:54.769" v="91" actId="1076"/>
          <ac:picMkLst>
            <pc:docMk/>
            <pc:sldMk cId="4055344524" sldId="269"/>
            <ac:picMk id="25" creationId="{C0D40DE0-2B25-4505-B4BB-ABAA676B8D19}"/>
          </ac:picMkLst>
        </pc:picChg>
      </pc:sldChg>
      <pc:sldChg chg="addSp delSp modSp">
        <pc:chgData name="Joo Hong Tan" userId="587d8a0ac76f90b0" providerId="Windows Live" clId="Web-{E420D6A9-B8E4-43CF-A5DB-C5C5C13ECBE1}" dt="2022-02-08T03:28:35.621" v="354"/>
        <pc:sldMkLst>
          <pc:docMk/>
          <pc:sldMk cId="3197889876" sldId="276"/>
        </pc:sldMkLst>
        <pc:picChg chg="add del mod">
          <ac:chgData name="Joo Hong Tan" userId="587d8a0ac76f90b0" providerId="Windows Live" clId="Web-{E420D6A9-B8E4-43CF-A5DB-C5C5C13ECBE1}" dt="2022-02-08T03:28:35.621" v="354"/>
          <ac:picMkLst>
            <pc:docMk/>
            <pc:sldMk cId="3197889876" sldId="276"/>
            <ac:picMk id="112" creationId="{444E744A-680C-46A1-9678-FD7C3D69F48A}"/>
          </ac:picMkLst>
        </pc:picChg>
      </pc:sldChg>
      <pc:sldChg chg="addSp delSp">
        <pc:chgData name="Joo Hong Tan" userId="587d8a0ac76f90b0" providerId="Windows Live" clId="Web-{E420D6A9-B8E4-43CF-A5DB-C5C5C13ECBE1}" dt="2022-02-08T03:16:17.837" v="339"/>
        <pc:sldMkLst>
          <pc:docMk/>
          <pc:sldMk cId="2500762349" sldId="280"/>
        </pc:sldMkLst>
        <pc:spChg chg="add del">
          <ac:chgData name="Joo Hong Tan" userId="587d8a0ac76f90b0" providerId="Windows Live" clId="Web-{E420D6A9-B8E4-43CF-A5DB-C5C5C13ECBE1}" dt="2022-02-08T03:16:17.837" v="339"/>
          <ac:spMkLst>
            <pc:docMk/>
            <pc:sldMk cId="2500762349" sldId="280"/>
            <ac:spMk id="25" creationId="{E009DD9B-5EE2-4C0D-8B2B-351C8C102205}"/>
          </ac:spMkLst>
        </pc:spChg>
        <pc:spChg chg="add del">
          <ac:chgData name="Joo Hong Tan" userId="587d8a0ac76f90b0" providerId="Windows Live" clId="Web-{E420D6A9-B8E4-43CF-A5DB-C5C5C13ECBE1}" dt="2022-02-08T03:16:17.837" v="339"/>
          <ac:spMkLst>
            <pc:docMk/>
            <pc:sldMk cId="2500762349" sldId="280"/>
            <ac:spMk id="26" creationId="{E720DB99-7745-4E75-9D96-AAB6D55C531E}"/>
          </ac:spMkLst>
        </pc:spChg>
        <pc:spChg chg="add del">
          <ac:chgData name="Joo Hong Tan" userId="587d8a0ac76f90b0" providerId="Windows Live" clId="Web-{E420D6A9-B8E4-43CF-A5DB-C5C5C13ECBE1}" dt="2022-02-08T03:16:17.837" v="339"/>
          <ac:spMkLst>
            <pc:docMk/>
            <pc:sldMk cId="2500762349" sldId="280"/>
            <ac:spMk id="27" creationId="{D68803C4-E159-4360-B7BB-74205C8F782D}"/>
          </ac:spMkLst>
        </pc:spChg>
        <pc:spChg chg="add del">
          <ac:chgData name="Joo Hong Tan" userId="587d8a0ac76f90b0" providerId="Windows Live" clId="Web-{E420D6A9-B8E4-43CF-A5DB-C5C5C13ECBE1}" dt="2022-02-08T03:16:17.837" v="339"/>
          <ac:spMkLst>
            <pc:docMk/>
            <pc:sldMk cId="2500762349" sldId="280"/>
            <ac:spMk id="29" creationId="{504B0465-3B07-49BF-BEA7-D81476246293}"/>
          </ac:spMkLst>
        </pc:spChg>
        <pc:spChg chg="add del">
          <ac:chgData name="Joo Hong Tan" userId="587d8a0ac76f90b0" providerId="Windows Live" clId="Web-{E420D6A9-B8E4-43CF-A5DB-C5C5C13ECBE1}" dt="2022-02-08T03:16:17.837" v="339"/>
          <ac:spMkLst>
            <pc:docMk/>
            <pc:sldMk cId="2500762349" sldId="280"/>
            <ac:spMk id="31" creationId="{49B7FFA5-14CB-4A4F-9BCC-CA3AA5D9D276}"/>
          </ac:spMkLst>
        </pc:spChg>
        <pc:spChg chg="add del">
          <ac:chgData name="Joo Hong Tan" userId="587d8a0ac76f90b0" providerId="Windows Live" clId="Web-{E420D6A9-B8E4-43CF-A5DB-C5C5C13ECBE1}" dt="2022-02-08T03:16:17.837" v="339"/>
          <ac:spMkLst>
            <pc:docMk/>
            <pc:sldMk cId="2500762349" sldId="280"/>
            <ac:spMk id="33" creationId="{04E48745-7512-4EC2-9E20-9092D12150CA}"/>
          </ac:spMkLst>
        </pc:spChg>
        <pc:spChg chg="add del">
          <ac:chgData name="Joo Hong Tan" userId="587d8a0ac76f90b0" providerId="Windows Live" clId="Web-{E420D6A9-B8E4-43CF-A5DB-C5C5C13ECBE1}" dt="2022-02-08T03:16:17.837" v="339"/>
          <ac:spMkLst>
            <pc:docMk/>
            <pc:sldMk cId="2500762349" sldId="280"/>
            <ac:spMk id="42" creationId="{3FD711E9-7F79-40A9-8D9E-4AE293C154A5}"/>
          </ac:spMkLst>
        </pc:spChg>
        <pc:spChg chg="add del">
          <ac:chgData name="Joo Hong Tan" userId="587d8a0ac76f90b0" providerId="Windows Live" clId="Web-{E420D6A9-B8E4-43CF-A5DB-C5C5C13ECBE1}" dt="2022-02-08T03:13:51.958" v="337"/>
          <ac:spMkLst>
            <pc:docMk/>
            <pc:sldMk cId="2500762349" sldId="280"/>
            <ac:spMk id="45" creationId="{3FD711E9-7F79-40A9-8D9E-4AE293C154A5}"/>
          </ac:spMkLst>
        </pc:spChg>
        <pc:graphicFrameChg chg="add del">
          <ac:chgData name="Joo Hong Tan" userId="587d8a0ac76f90b0" providerId="Windows Live" clId="Web-{E420D6A9-B8E4-43CF-A5DB-C5C5C13ECBE1}" dt="2022-02-08T03:16:17.837" v="339"/>
          <ac:graphicFrameMkLst>
            <pc:docMk/>
            <pc:sldMk cId="2500762349" sldId="280"/>
            <ac:graphicFrameMk id="39" creationId="{DF33B070-C3FD-4390-BE09-52BFC211945B}"/>
          </ac:graphicFrameMkLst>
        </pc:graphicFrameChg>
        <pc:graphicFrameChg chg="add del">
          <ac:chgData name="Joo Hong Tan" userId="587d8a0ac76f90b0" providerId="Windows Live" clId="Web-{E420D6A9-B8E4-43CF-A5DB-C5C5C13ECBE1}" dt="2022-02-08T03:13:51.958" v="337"/>
          <ac:graphicFrameMkLst>
            <pc:docMk/>
            <pc:sldMk cId="2500762349" sldId="280"/>
            <ac:graphicFrameMk id="41" creationId="{59D477DB-D6A5-4430-9DFE-852C28DDAD91}"/>
          </ac:graphicFrameMkLst>
        </pc:graphicFrameChg>
        <pc:graphicFrameChg chg="add del">
          <ac:chgData name="Joo Hong Tan" userId="587d8a0ac76f90b0" providerId="Windows Live" clId="Web-{E420D6A9-B8E4-43CF-A5DB-C5C5C13ECBE1}" dt="2022-02-08T03:16:17.837" v="339"/>
          <ac:graphicFrameMkLst>
            <pc:docMk/>
            <pc:sldMk cId="2500762349" sldId="280"/>
            <ac:graphicFrameMk id="43" creationId="{3E9A8880-A92F-4EBF-907B-50336C00F567}"/>
          </ac:graphicFrameMkLst>
        </pc:graphicFrameChg>
      </pc:sldChg>
      <pc:sldChg chg="addSp delSp modSp">
        <pc:chgData name="Joo Hong Tan" userId="587d8a0ac76f90b0" providerId="Windows Live" clId="Web-{E420D6A9-B8E4-43CF-A5DB-C5C5C13ECBE1}" dt="2022-02-08T03:29:16.044" v="357"/>
        <pc:sldMkLst>
          <pc:docMk/>
          <pc:sldMk cId="4142061098" sldId="284"/>
        </pc:sldMkLst>
        <pc:picChg chg="add del mod">
          <ac:chgData name="Joo Hong Tan" userId="587d8a0ac76f90b0" providerId="Windows Live" clId="Web-{E420D6A9-B8E4-43CF-A5DB-C5C5C13ECBE1}" dt="2022-02-08T03:29:16.044" v="357"/>
          <ac:picMkLst>
            <pc:docMk/>
            <pc:sldMk cId="4142061098" sldId="284"/>
            <ac:picMk id="13" creationId="{5CF5C7E4-CCF9-4978-A236-25402BF2B1B5}"/>
          </ac:picMkLst>
        </pc:picChg>
      </pc:sldChg>
      <pc:sldChg chg="addSp delSp modSp mod setBg setClrOvrMap">
        <pc:chgData name="Joo Hong Tan" userId="587d8a0ac76f90b0" providerId="Windows Live" clId="Web-{E420D6A9-B8E4-43CF-A5DB-C5C5C13ECBE1}" dt="2022-02-08T03:34:26.427" v="363"/>
        <pc:sldMkLst>
          <pc:docMk/>
          <pc:sldMk cId="1269743704" sldId="286"/>
        </pc:sldMkLst>
        <pc:spChg chg="mod">
          <ac:chgData name="Joo Hong Tan" userId="587d8a0ac76f90b0" providerId="Windows Live" clId="Web-{E420D6A9-B8E4-43CF-A5DB-C5C5C13ECBE1}" dt="2022-02-08T03:32:04.064" v="362"/>
          <ac:spMkLst>
            <pc:docMk/>
            <pc:sldMk cId="1269743704" sldId="286"/>
            <ac:spMk id="2" creationId="{7551752D-8C32-454F-A6A3-7A09DEBFACDF}"/>
          </ac:spMkLst>
        </pc:spChg>
        <pc:spChg chg="add del">
          <ac:chgData name="Joo Hong Tan" userId="587d8a0ac76f90b0" providerId="Windows Live" clId="Web-{E420D6A9-B8E4-43CF-A5DB-C5C5C13ECBE1}" dt="2022-02-08T03:32:04.064" v="362"/>
          <ac:spMkLst>
            <pc:docMk/>
            <pc:sldMk cId="1269743704" sldId="286"/>
            <ac:spMk id="7" creationId="{5C28659E-412C-4600-B45E-BAE370BC24B9}"/>
          </ac:spMkLst>
        </pc:spChg>
        <pc:spChg chg="add del">
          <ac:chgData name="Joo Hong Tan" userId="587d8a0ac76f90b0" providerId="Windows Live" clId="Web-{E420D6A9-B8E4-43CF-A5DB-C5C5C13ECBE1}" dt="2022-02-08T03:32:04.064" v="362"/>
          <ac:spMkLst>
            <pc:docMk/>
            <pc:sldMk cId="1269743704" sldId="286"/>
            <ac:spMk id="8" creationId="{AE95896B-6905-4618-A7DF-DED8A61FBC83}"/>
          </ac:spMkLst>
        </pc:spChg>
        <pc:spChg chg="add del">
          <ac:chgData name="Joo Hong Tan" userId="587d8a0ac76f90b0" providerId="Windows Live" clId="Web-{E420D6A9-B8E4-43CF-A5DB-C5C5C13ECBE1}" dt="2022-02-08T03:32:04.064" v="362"/>
          <ac:spMkLst>
            <pc:docMk/>
            <pc:sldMk cId="1269743704" sldId="286"/>
            <ac:spMk id="10" creationId="{2550AE69-AC86-4188-83E5-A856C4F1DCFF}"/>
          </ac:spMkLst>
        </pc:spChg>
        <pc:spChg chg="add del">
          <ac:chgData name="Joo Hong Tan" userId="587d8a0ac76f90b0" providerId="Windows Live" clId="Web-{E420D6A9-B8E4-43CF-A5DB-C5C5C13ECBE1}" dt="2022-02-08T03:32:04.064" v="362"/>
          <ac:spMkLst>
            <pc:docMk/>
            <pc:sldMk cId="1269743704" sldId="286"/>
            <ac:spMk id="12" creationId="{EC4CA156-2C9D-4F0C-B229-88D8B5E17BCF}"/>
          </ac:spMkLst>
        </pc:spChg>
        <pc:spChg chg="add del">
          <ac:chgData name="Joo Hong Tan" userId="587d8a0ac76f90b0" providerId="Windows Live" clId="Web-{E420D6A9-B8E4-43CF-A5DB-C5C5C13ECBE1}" dt="2022-02-08T03:32:04.064" v="362"/>
          <ac:spMkLst>
            <pc:docMk/>
            <pc:sldMk cId="1269743704" sldId="286"/>
            <ac:spMk id="14" creationId="{D7361ED3-EBE5-4EFC-8DA3-D0CE4BF2F4B1}"/>
          </ac:spMkLst>
        </pc:spChg>
        <pc:spChg chg="add del">
          <ac:chgData name="Joo Hong Tan" userId="587d8a0ac76f90b0" providerId="Windows Live" clId="Web-{E420D6A9-B8E4-43CF-A5DB-C5C5C13ECBE1}" dt="2022-02-08T03:32:04.064" v="362"/>
          <ac:spMkLst>
            <pc:docMk/>
            <pc:sldMk cId="1269743704" sldId="286"/>
            <ac:spMk id="19" creationId="{7748BD8C-4984-4138-94CA-2DC5F39DC379}"/>
          </ac:spMkLst>
        </pc:spChg>
        <pc:spChg chg="add del">
          <ac:chgData name="Joo Hong Tan" userId="587d8a0ac76f90b0" providerId="Windows Live" clId="Web-{E420D6A9-B8E4-43CF-A5DB-C5C5C13ECBE1}" dt="2022-02-08T03:32:04.064" v="362"/>
          <ac:spMkLst>
            <pc:docMk/>
            <pc:sldMk cId="1269743704" sldId="286"/>
            <ac:spMk id="24" creationId="{DCC0DCE3-8753-43BB-86D2-6452D91E4179}"/>
          </ac:spMkLst>
        </pc:spChg>
        <pc:spChg chg="add del">
          <ac:chgData name="Joo Hong Tan" userId="587d8a0ac76f90b0" providerId="Windows Live" clId="Web-{E420D6A9-B8E4-43CF-A5DB-C5C5C13ECBE1}" dt="2022-02-08T03:32:04.064" v="362"/>
          <ac:spMkLst>
            <pc:docMk/>
            <pc:sldMk cId="1269743704" sldId="286"/>
            <ac:spMk id="26" creationId="{D28BC7A6-65CA-4655-8641-7BDE9699BF93}"/>
          </ac:spMkLst>
        </pc:spChg>
        <pc:spChg chg="add del">
          <ac:chgData name="Joo Hong Tan" userId="587d8a0ac76f90b0" providerId="Windows Live" clId="Web-{E420D6A9-B8E4-43CF-A5DB-C5C5C13ECBE1}" dt="2022-02-08T03:32:04.064" v="362"/>
          <ac:spMkLst>
            <pc:docMk/>
            <pc:sldMk cId="1269743704" sldId="286"/>
            <ac:spMk id="28" creationId="{58755CF4-45A8-4971-A14E-D6DE02B48273}"/>
          </ac:spMkLst>
        </pc:spChg>
        <pc:spChg chg="add del">
          <ac:chgData name="Joo Hong Tan" userId="587d8a0ac76f90b0" providerId="Windows Live" clId="Web-{E420D6A9-B8E4-43CF-A5DB-C5C5C13ECBE1}" dt="2022-02-08T03:32:04.064" v="362"/>
          <ac:spMkLst>
            <pc:docMk/>
            <pc:sldMk cId="1269743704" sldId="286"/>
            <ac:spMk id="34" creationId="{472095BC-C06B-45BD-A206-0F75C6A4A963}"/>
          </ac:spMkLst>
        </pc:spChg>
        <pc:spChg chg="add del">
          <ac:chgData name="Joo Hong Tan" userId="587d8a0ac76f90b0" providerId="Windows Live" clId="Web-{E420D6A9-B8E4-43CF-A5DB-C5C5C13ECBE1}" dt="2022-02-08T03:32:04.064" v="362"/>
          <ac:spMkLst>
            <pc:docMk/>
            <pc:sldMk cId="1269743704" sldId="286"/>
            <ac:spMk id="36" creationId="{93DBA412-8084-461A-9B2F-284ED45FA4F0}"/>
          </ac:spMkLst>
        </pc:spChg>
        <pc:spChg chg="add del">
          <ac:chgData name="Joo Hong Tan" userId="587d8a0ac76f90b0" providerId="Windows Live" clId="Web-{E420D6A9-B8E4-43CF-A5DB-C5C5C13ECBE1}" dt="2022-02-08T03:32:04.064" v="362"/>
          <ac:spMkLst>
            <pc:docMk/>
            <pc:sldMk cId="1269743704" sldId="286"/>
            <ac:spMk id="38" creationId="{4D40AAF3-394B-453B-8AF1-B796F8F9F977}"/>
          </ac:spMkLst>
        </pc:spChg>
        <pc:spChg chg="add del">
          <ac:chgData name="Joo Hong Tan" userId="587d8a0ac76f90b0" providerId="Windows Live" clId="Web-{E420D6A9-B8E4-43CF-A5DB-C5C5C13ECBE1}" dt="2022-02-08T03:32:04.064" v="362"/>
          <ac:spMkLst>
            <pc:docMk/>
            <pc:sldMk cId="1269743704" sldId="286"/>
            <ac:spMk id="40" creationId="{A4D0672D-43C7-420C-A186-48122D7CD59D}"/>
          </ac:spMkLst>
        </pc:spChg>
        <pc:grpChg chg="add del">
          <ac:chgData name="Joo Hong Tan" userId="587d8a0ac76f90b0" providerId="Windows Live" clId="Web-{E420D6A9-B8E4-43CF-A5DB-C5C5C13ECBE1}" dt="2022-02-08T03:32:04.064" v="362"/>
          <ac:grpSpMkLst>
            <pc:docMk/>
            <pc:sldMk cId="1269743704" sldId="286"/>
            <ac:grpSpMk id="16" creationId="{85105087-7F16-4C94-837C-C45445116665}"/>
          </ac:grpSpMkLst>
        </pc:grpChg>
        <pc:grpChg chg="add del">
          <ac:chgData name="Joo Hong Tan" userId="587d8a0ac76f90b0" providerId="Windows Live" clId="Web-{E420D6A9-B8E4-43CF-A5DB-C5C5C13ECBE1}" dt="2022-02-08T03:32:04.064" v="362"/>
          <ac:grpSpMkLst>
            <pc:docMk/>
            <pc:sldMk cId="1269743704" sldId="286"/>
            <ac:grpSpMk id="30" creationId="{421F62D5-850C-4310-A813-747E4643379A}"/>
          </ac:grpSpMkLst>
        </pc:grpChg>
        <pc:picChg chg="mod ord">
          <ac:chgData name="Joo Hong Tan" userId="587d8a0ac76f90b0" providerId="Windows Live" clId="Web-{E420D6A9-B8E4-43CF-A5DB-C5C5C13ECBE1}" dt="2022-02-08T03:32:04.064" v="362"/>
          <ac:picMkLst>
            <pc:docMk/>
            <pc:sldMk cId="1269743704" sldId="286"/>
            <ac:picMk id="5" creationId="{2EF9BAC0-ED50-4C05-B412-74B7B75EA111}"/>
          </ac:picMkLst>
        </pc:picChg>
        <pc:picChg chg="add del mod">
          <ac:chgData name="Joo Hong Tan" userId="587d8a0ac76f90b0" providerId="Windows Live" clId="Web-{E420D6A9-B8E4-43CF-A5DB-C5C5C13ECBE1}" dt="2022-02-08T03:34:26.427" v="363"/>
          <ac:picMkLst>
            <pc:docMk/>
            <pc:sldMk cId="1269743704" sldId="286"/>
            <ac:picMk id="13" creationId="{5CF5C7E4-CCF9-4978-A236-25402BF2B1B5}"/>
          </ac:picMkLst>
        </pc:picChg>
      </pc:sldChg>
      <pc:sldChg chg="addSp modSp">
        <pc:chgData name="Joo Hong Tan" userId="587d8a0ac76f90b0" providerId="Windows Live" clId="Web-{E420D6A9-B8E4-43CF-A5DB-C5C5C13ECBE1}" dt="2022-02-08T03:23:21.707" v="349" actId="1076"/>
        <pc:sldMkLst>
          <pc:docMk/>
          <pc:sldMk cId="3672564797" sldId="289"/>
        </pc:sldMkLst>
        <pc:picChg chg="add mod">
          <ac:chgData name="Joo Hong Tan" userId="587d8a0ac76f90b0" providerId="Windows Live" clId="Web-{E420D6A9-B8E4-43CF-A5DB-C5C5C13ECBE1}" dt="2022-02-08T03:23:21.707" v="349" actId="1076"/>
          <ac:picMkLst>
            <pc:docMk/>
            <pc:sldMk cId="3672564797" sldId="289"/>
            <ac:picMk id="4" creationId="{176A0DE7-65AF-444E-9D13-983476C819F9}"/>
          </ac:picMkLst>
        </pc:picChg>
      </pc:sldChg>
      <pc:sldChg chg="addSp modSp">
        <pc:chgData name="Joo Hong Tan" userId="587d8a0ac76f90b0" providerId="Windows Live" clId="Web-{E420D6A9-B8E4-43CF-A5DB-C5C5C13ECBE1}" dt="2022-02-08T03:42:59.627" v="393" actId="1076"/>
        <pc:sldMkLst>
          <pc:docMk/>
          <pc:sldMk cId="1844210428" sldId="291"/>
        </pc:sldMkLst>
        <pc:picChg chg="add mod">
          <ac:chgData name="Joo Hong Tan" userId="587d8a0ac76f90b0" providerId="Windows Live" clId="Web-{E420D6A9-B8E4-43CF-A5DB-C5C5C13ECBE1}" dt="2022-02-08T03:42:59.627" v="393" actId="1076"/>
          <ac:picMkLst>
            <pc:docMk/>
            <pc:sldMk cId="1844210428" sldId="291"/>
            <ac:picMk id="4" creationId="{E1F30F00-BB8E-4758-88DD-6403E6ABD987}"/>
          </ac:picMkLst>
        </pc:picChg>
      </pc:sldChg>
      <pc:sldChg chg="addSp delSp modSp mod setBg setClrOvrMap">
        <pc:chgData name="Joo Hong Tan" userId="587d8a0ac76f90b0" providerId="Windows Live" clId="Web-{E420D6A9-B8E4-43CF-A5DB-C5C5C13ECBE1}" dt="2022-02-08T03:12:19.096" v="334"/>
        <pc:sldMkLst>
          <pc:docMk/>
          <pc:sldMk cId="391145402" sldId="300"/>
        </pc:sldMkLst>
        <pc:spChg chg="mod">
          <ac:chgData name="Joo Hong Tan" userId="587d8a0ac76f90b0" providerId="Windows Live" clId="Web-{E420D6A9-B8E4-43CF-A5DB-C5C5C13ECBE1}" dt="2022-02-08T03:12:19.096" v="334"/>
          <ac:spMkLst>
            <pc:docMk/>
            <pc:sldMk cId="391145402" sldId="300"/>
            <ac:spMk id="2" creationId="{1E27338B-6F24-4257-A5CD-3DF489445425}"/>
          </ac:spMkLst>
        </pc:spChg>
        <pc:spChg chg="mod">
          <ac:chgData name="Joo Hong Tan" userId="587d8a0ac76f90b0" providerId="Windows Live" clId="Web-{E420D6A9-B8E4-43CF-A5DB-C5C5C13ECBE1}" dt="2022-02-08T03:12:19.096" v="334"/>
          <ac:spMkLst>
            <pc:docMk/>
            <pc:sldMk cId="391145402" sldId="300"/>
            <ac:spMk id="3" creationId="{F8E4821F-018D-476D-9E0C-324CCC0F37DC}"/>
          </ac:spMkLst>
        </pc:spChg>
        <pc:spChg chg="del">
          <ac:chgData name="Joo Hong Tan" userId="587d8a0ac76f90b0" providerId="Windows Live" clId="Web-{E420D6A9-B8E4-43CF-A5DB-C5C5C13ECBE1}" dt="2022-02-08T03:12:19.096" v="334"/>
          <ac:spMkLst>
            <pc:docMk/>
            <pc:sldMk cId="391145402" sldId="300"/>
            <ac:spMk id="65" creationId="{89C8D586-1ECD-4981-BED2-97336112C0AD}"/>
          </ac:spMkLst>
        </pc:spChg>
        <pc:spChg chg="add">
          <ac:chgData name="Joo Hong Tan" userId="587d8a0ac76f90b0" providerId="Windows Live" clId="Web-{E420D6A9-B8E4-43CF-A5DB-C5C5C13ECBE1}" dt="2022-02-08T03:12:19.096" v="334"/>
          <ac:spMkLst>
            <pc:docMk/>
            <pc:sldMk cId="391145402" sldId="300"/>
            <ac:spMk id="74" creationId="{2A0E4E09-FC02-4ADC-951A-3FFA90B6FE39}"/>
          </ac:spMkLst>
        </pc:spChg>
        <pc:spChg chg="add">
          <ac:chgData name="Joo Hong Tan" userId="587d8a0ac76f90b0" providerId="Windows Live" clId="Web-{E420D6A9-B8E4-43CF-A5DB-C5C5C13ECBE1}" dt="2022-02-08T03:12:19.096" v="334"/>
          <ac:spMkLst>
            <pc:docMk/>
            <pc:sldMk cId="391145402" sldId="300"/>
            <ac:spMk id="76" creationId="{9453FF84-60C1-4EA8-B49B-1B8C2D0C589F}"/>
          </ac:spMkLst>
        </pc:spChg>
        <pc:grpChg chg="del">
          <ac:chgData name="Joo Hong Tan" userId="587d8a0ac76f90b0" providerId="Windows Live" clId="Web-{E420D6A9-B8E4-43CF-A5DB-C5C5C13ECBE1}" dt="2022-02-08T03:12:19.096" v="334"/>
          <ac:grpSpMkLst>
            <pc:docMk/>
            <pc:sldMk cId="391145402" sldId="300"/>
            <ac:grpSpMk id="67" creationId="{AF001A23-2767-4A31-BD30-56112DE9527E}"/>
          </ac:grpSpMkLst>
        </pc:grpChg>
        <pc:picChg chg="add del mod">
          <ac:chgData name="Joo Hong Tan" userId="587d8a0ac76f90b0" providerId="Windows Live" clId="Web-{E420D6A9-B8E4-43CF-A5DB-C5C5C13ECBE1}" dt="2022-02-08T02:51:53.940" v="272"/>
          <ac:picMkLst>
            <pc:docMk/>
            <pc:sldMk cId="391145402" sldId="300"/>
            <ac:picMk id="4" creationId="{C5CCA248-DAFF-4A7B-A350-80EB5EDE591A}"/>
          </ac:picMkLst>
        </pc:picChg>
        <pc:picChg chg="mod">
          <ac:chgData name="Joo Hong Tan" userId="587d8a0ac76f90b0" providerId="Windows Live" clId="Web-{E420D6A9-B8E4-43CF-A5DB-C5C5C13ECBE1}" dt="2022-02-08T03:12:19.096" v="334"/>
          <ac:picMkLst>
            <pc:docMk/>
            <pc:sldMk cId="391145402" sldId="300"/>
            <ac:picMk id="48" creationId="{202728D9-29B4-47DE-AC07-98925B453BE3}"/>
          </ac:picMkLst>
        </pc:picChg>
      </pc:sldChg>
      <pc:sldChg chg="addSp modSp">
        <pc:chgData name="Joo Hong Tan" userId="587d8a0ac76f90b0" providerId="Windows Live" clId="Web-{E420D6A9-B8E4-43CF-A5DB-C5C5C13ECBE1}" dt="2022-02-08T03:39:25.919" v="376" actId="1076"/>
        <pc:sldMkLst>
          <pc:docMk/>
          <pc:sldMk cId="1736628013" sldId="304"/>
        </pc:sldMkLst>
        <pc:picChg chg="add mod">
          <ac:chgData name="Joo Hong Tan" userId="587d8a0ac76f90b0" providerId="Windows Live" clId="Web-{E420D6A9-B8E4-43CF-A5DB-C5C5C13ECBE1}" dt="2022-02-08T03:39:25.919" v="376" actId="1076"/>
          <ac:picMkLst>
            <pc:docMk/>
            <pc:sldMk cId="1736628013" sldId="304"/>
            <ac:picMk id="6" creationId="{DD5B3D4D-3D09-4398-B099-A23C40649E77}"/>
          </ac:picMkLst>
        </pc:picChg>
      </pc:sldChg>
      <pc:sldChg chg="addSp modSp">
        <pc:chgData name="Joo Hong Tan" userId="587d8a0ac76f90b0" providerId="Windows Live" clId="Web-{E420D6A9-B8E4-43CF-A5DB-C5C5C13ECBE1}" dt="2022-02-08T03:47:29.540" v="403" actId="1076"/>
        <pc:sldMkLst>
          <pc:docMk/>
          <pc:sldMk cId="792802552" sldId="313"/>
        </pc:sldMkLst>
        <pc:picChg chg="add mod">
          <ac:chgData name="Joo Hong Tan" userId="587d8a0ac76f90b0" providerId="Windows Live" clId="Web-{E420D6A9-B8E4-43CF-A5DB-C5C5C13ECBE1}" dt="2022-02-08T03:47:29.540" v="403" actId="1076"/>
          <ac:picMkLst>
            <pc:docMk/>
            <pc:sldMk cId="792802552" sldId="313"/>
            <ac:picMk id="5" creationId="{044316CB-8930-46F4-8AE3-503C86E9FA5B}"/>
          </ac:picMkLst>
        </pc:picChg>
      </pc:sldChg>
      <pc:sldChg chg="addSp modSp">
        <pc:chgData name="Joo Hong Tan" userId="587d8a0ac76f90b0" providerId="Windows Live" clId="Web-{E420D6A9-B8E4-43CF-A5DB-C5C5C13ECBE1}" dt="2022-02-08T02:24:50.461" v="193" actId="1076"/>
        <pc:sldMkLst>
          <pc:docMk/>
          <pc:sldMk cId="4186592508" sldId="315"/>
        </pc:sldMkLst>
        <pc:spChg chg="mod">
          <ac:chgData name="Joo Hong Tan" userId="587d8a0ac76f90b0" providerId="Windows Live" clId="Web-{E420D6A9-B8E4-43CF-A5DB-C5C5C13ECBE1}" dt="2022-02-08T02:24:44.071" v="192" actId="1076"/>
          <ac:spMkLst>
            <pc:docMk/>
            <pc:sldMk cId="4186592508" sldId="315"/>
            <ac:spMk id="2" creationId="{2F9F8EEE-53F9-4C3C-9CC1-BBDC1999719B}"/>
          </ac:spMkLst>
        </pc:spChg>
        <pc:picChg chg="add mod">
          <ac:chgData name="Joo Hong Tan" userId="587d8a0ac76f90b0" providerId="Windows Live" clId="Web-{E420D6A9-B8E4-43CF-A5DB-C5C5C13ECBE1}" dt="2022-02-08T02:24:50.461" v="193" actId="1076"/>
          <ac:picMkLst>
            <pc:docMk/>
            <pc:sldMk cId="4186592508" sldId="315"/>
            <ac:picMk id="3" creationId="{25C1E3BE-EDD9-4EEC-AC72-FC8E97DE123E}"/>
          </ac:picMkLst>
        </pc:picChg>
      </pc:sldChg>
      <pc:sldChg chg="addSp modSp">
        <pc:chgData name="Joo Hong Tan" userId="587d8a0ac76f90b0" providerId="Windows Live" clId="Web-{E420D6A9-B8E4-43CF-A5DB-C5C5C13ECBE1}" dt="2022-02-08T02:21:44.566" v="183" actId="14100"/>
        <pc:sldMkLst>
          <pc:docMk/>
          <pc:sldMk cId="1283074309" sldId="319"/>
        </pc:sldMkLst>
        <pc:picChg chg="add mod">
          <ac:chgData name="Joo Hong Tan" userId="587d8a0ac76f90b0" providerId="Windows Live" clId="Web-{E420D6A9-B8E4-43CF-A5DB-C5C5C13ECBE1}" dt="2022-02-08T02:21:44.566" v="183" actId="14100"/>
          <ac:picMkLst>
            <pc:docMk/>
            <pc:sldMk cId="1283074309" sldId="319"/>
            <ac:picMk id="3" creationId="{BBEC0ECC-AD8A-444F-9FA7-5FE135C27C57}"/>
          </ac:picMkLst>
        </pc:picChg>
      </pc:sldChg>
      <pc:sldChg chg="addSp delSp modSp">
        <pc:chgData name="Joo Hong Tan" userId="587d8a0ac76f90b0" providerId="Windows Live" clId="Web-{E420D6A9-B8E4-43CF-A5DB-C5C5C13ECBE1}" dt="2022-02-08T03:19:19.982" v="343"/>
        <pc:sldMkLst>
          <pc:docMk/>
          <pc:sldMk cId="3736859826" sldId="325"/>
        </pc:sldMkLst>
        <pc:spChg chg="mod">
          <ac:chgData name="Joo Hong Tan" userId="587d8a0ac76f90b0" providerId="Windows Live" clId="Web-{E420D6A9-B8E4-43CF-A5DB-C5C5C13ECBE1}" dt="2022-02-08T03:18:20.371" v="341"/>
          <ac:spMkLst>
            <pc:docMk/>
            <pc:sldMk cId="3736859826" sldId="325"/>
            <ac:spMk id="2" creationId="{9ACE041E-7A43-4397-9BD2-6AB73C587412}"/>
          </ac:spMkLst>
        </pc:spChg>
        <pc:spChg chg="del">
          <ac:chgData name="Joo Hong Tan" userId="587d8a0ac76f90b0" providerId="Windows Live" clId="Web-{E420D6A9-B8E4-43CF-A5DB-C5C5C13ECBE1}" dt="2022-02-08T03:12:45.097" v="335"/>
          <ac:spMkLst>
            <pc:docMk/>
            <pc:sldMk cId="3736859826" sldId="325"/>
            <ac:spMk id="5" creationId="{E009DD9B-5EE2-4C0D-8B2B-351C8C102205}"/>
          </ac:spMkLst>
        </pc:spChg>
        <pc:spChg chg="del">
          <ac:chgData name="Joo Hong Tan" userId="587d8a0ac76f90b0" providerId="Windows Live" clId="Web-{E420D6A9-B8E4-43CF-A5DB-C5C5C13ECBE1}" dt="2022-02-08T03:12:45.097" v="335"/>
          <ac:spMkLst>
            <pc:docMk/>
            <pc:sldMk cId="3736859826" sldId="325"/>
            <ac:spMk id="6" creationId="{E720DB99-7745-4E75-9D96-AAB6D55C531E}"/>
          </ac:spMkLst>
        </pc:spChg>
        <pc:spChg chg="del">
          <ac:chgData name="Joo Hong Tan" userId="587d8a0ac76f90b0" providerId="Windows Live" clId="Web-{E420D6A9-B8E4-43CF-A5DB-C5C5C13ECBE1}" dt="2022-02-08T03:12:45.097" v="335"/>
          <ac:spMkLst>
            <pc:docMk/>
            <pc:sldMk cId="3736859826" sldId="325"/>
            <ac:spMk id="7" creationId="{D68803C4-E159-4360-B7BB-74205C8F782D}"/>
          </ac:spMkLst>
        </pc:spChg>
        <pc:spChg chg="del">
          <ac:chgData name="Joo Hong Tan" userId="587d8a0ac76f90b0" providerId="Windows Live" clId="Web-{E420D6A9-B8E4-43CF-A5DB-C5C5C13ECBE1}" dt="2022-02-08T03:12:45.097" v="335"/>
          <ac:spMkLst>
            <pc:docMk/>
            <pc:sldMk cId="3736859826" sldId="325"/>
            <ac:spMk id="9" creationId="{504B0465-3B07-49BF-BEA7-D81476246293}"/>
          </ac:spMkLst>
        </pc:spChg>
        <pc:spChg chg="del">
          <ac:chgData name="Joo Hong Tan" userId="587d8a0ac76f90b0" providerId="Windows Live" clId="Web-{E420D6A9-B8E4-43CF-A5DB-C5C5C13ECBE1}" dt="2022-02-08T03:12:45.097" v="335"/>
          <ac:spMkLst>
            <pc:docMk/>
            <pc:sldMk cId="3736859826" sldId="325"/>
            <ac:spMk id="11" creationId="{49B7FFA5-14CB-4A4F-9BCC-CA3AA5D9D276}"/>
          </ac:spMkLst>
        </pc:spChg>
        <pc:spChg chg="del">
          <ac:chgData name="Joo Hong Tan" userId="587d8a0ac76f90b0" providerId="Windows Live" clId="Web-{E420D6A9-B8E4-43CF-A5DB-C5C5C13ECBE1}" dt="2022-02-08T03:12:45.097" v="335"/>
          <ac:spMkLst>
            <pc:docMk/>
            <pc:sldMk cId="3736859826" sldId="325"/>
            <ac:spMk id="13" creationId="{04E48745-7512-4EC2-9E20-9092D12150CA}"/>
          </ac:spMkLst>
        </pc:spChg>
        <pc:spChg chg="mod">
          <ac:chgData name="Joo Hong Tan" userId="587d8a0ac76f90b0" providerId="Windows Live" clId="Web-{E420D6A9-B8E4-43CF-A5DB-C5C5C13ECBE1}" dt="2022-02-08T03:18:20.371" v="341"/>
          <ac:spMkLst>
            <pc:docMk/>
            <pc:sldMk cId="3736859826" sldId="325"/>
            <ac:spMk id="15" creationId="{01C39615-AA77-4A63-A71C-5508BE9546D1}"/>
          </ac:spMkLst>
        </pc:spChg>
        <pc:spChg chg="add del">
          <ac:chgData name="Joo Hong Tan" userId="587d8a0ac76f90b0" providerId="Windows Live" clId="Web-{E420D6A9-B8E4-43CF-A5DB-C5C5C13ECBE1}" dt="2022-02-08T03:18:20.387" v="342"/>
          <ac:spMkLst>
            <pc:docMk/>
            <pc:sldMk cId="3736859826" sldId="325"/>
            <ac:spMk id="20" creationId="{BCE5EFF9-B12A-4A10-94DD-F33EDBCD2707}"/>
          </ac:spMkLst>
        </pc:spChg>
        <pc:spChg chg="add del">
          <ac:chgData name="Joo Hong Tan" userId="587d8a0ac76f90b0" providerId="Windows Live" clId="Web-{E420D6A9-B8E4-43CF-A5DB-C5C5C13ECBE1}" dt="2022-02-08T03:18:20.387" v="342"/>
          <ac:spMkLst>
            <pc:docMk/>
            <pc:sldMk cId="3736859826" sldId="325"/>
            <ac:spMk id="22" creationId="{426EEE46-1E2E-459B-85C5-B12A77BED95B}"/>
          </ac:spMkLst>
        </pc:spChg>
        <pc:spChg chg="add del">
          <ac:chgData name="Joo Hong Tan" userId="587d8a0ac76f90b0" providerId="Windows Live" clId="Web-{E420D6A9-B8E4-43CF-A5DB-C5C5C13ECBE1}" dt="2022-02-08T03:18:20.371" v="341"/>
          <ac:spMkLst>
            <pc:docMk/>
            <pc:sldMk cId="3736859826" sldId="325"/>
            <ac:spMk id="31" creationId="{14452A4A-2853-4001-9BA1-21733333F918}"/>
          </ac:spMkLst>
        </pc:spChg>
        <pc:spChg chg="add del">
          <ac:chgData name="Joo Hong Tan" userId="587d8a0ac76f90b0" providerId="Windows Live" clId="Web-{E420D6A9-B8E4-43CF-A5DB-C5C5C13ECBE1}" dt="2022-02-08T03:18:20.371" v="341"/>
          <ac:spMkLst>
            <pc:docMk/>
            <pc:sldMk cId="3736859826" sldId="325"/>
            <ac:spMk id="33" creationId="{7CB9AC1C-79C9-4966-8F90-DBA8A6984C22}"/>
          </ac:spMkLst>
        </pc:spChg>
        <pc:spChg chg="add del">
          <ac:chgData name="Joo Hong Tan" userId="587d8a0ac76f90b0" providerId="Windows Live" clId="Web-{E420D6A9-B8E4-43CF-A5DB-C5C5C13ECBE1}" dt="2022-02-08T03:18:20.371" v="341"/>
          <ac:spMkLst>
            <pc:docMk/>
            <pc:sldMk cId="3736859826" sldId="325"/>
            <ac:spMk id="35" creationId="{D7479254-2731-44C5-88FB-BF4A5EF71311}"/>
          </ac:spMkLst>
        </pc:spChg>
        <pc:spChg chg="add">
          <ac:chgData name="Joo Hong Tan" userId="587d8a0ac76f90b0" providerId="Windows Live" clId="Web-{E420D6A9-B8E4-43CF-A5DB-C5C5C13ECBE1}" dt="2022-02-08T03:18:20.387" v="342"/>
          <ac:spMkLst>
            <pc:docMk/>
            <pc:sldMk cId="3736859826" sldId="325"/>
            <ac:spMk id="41" creationId="{BCE5EFF9-B12A-4A10-94DD-F33EDBCD2707}"/>
          </ac:spMkLst>
        </pc:spChg>
        <pc:spChg chg="add">
          <ac:chgData name="Joo Hong Tan" userId="587d8a0ac76f90b0" providerId="Windows Live" clId="Web-{E420D6A9-B8E4-43CF-A5DB-C5C5C13ECBE1}" dt="2022-02-08T03:18:20.387" v="342"/>
          <ac:spMkLst>
            <pc:docMk/>
            <pc:sldMk cId="3736859826" sldId="325"/>
            <ac:spMk id="42" creationId="{426EEE46-1E2E-459B-85C5-B12A77BED95B}"/>
          </ac:spMkLst>
        </pc:spChg>
        <pc:grpChg chg="add del">
          <ac:chgData name="Joo Hong Tan" userId="587d8a0ac76f90b0" providerId="Windows Live" clId="Web-{E420D6A9-B8E4-43CF-A5DB-C5C5C13ECBE1}" dt="2022-02-08T03:18:20.387" v="342"/>
          <ac:grpSpMkLst>
            <pc:docMk/>
            <pc:sldMk cId="3736859826" sldId="325"/>
            <ac:grpSpMk id="24" creationId="{BB3C3B5B-B6A2-4C52-831F-3D4FBEF9254F}"/>
          </ac:grpSpMkLst>
        </pc:grpChg>
        <pc:grpChg chg="add del">
          <ac:chgData name="Joo Hong Tan" userId="587d8a0ac76f90b0" providerId="Windows Live" clId="Web-{E420D6A9-B8E4-43CF-A5DB-C5C5C13ECBE1}" dt="2022-02-08T03:18:20.371" v="341"/>
          <ac:grpSpMkLst>
            <pc:docMk/>
            <pc:sldMk cId="3736859826" sldId="325"/>
            <ac:grpSpMk id="37" creationId="{1C0F8264-A19C-4C08-B6EA-A0BC6DEFB707}"/>
          </ac:grpSpMkLst>
        </pc:grpChg>
        <pc:grpChg chg="add">
          <ac:chgData name="Joo Hong Tan" userId="587d8a0ac76f90b0" providerId="Windows Live" clId="Web-{E420D6A9-B8E4-43CF-A5DB-C5C5C13ECBE1}" dt="2022-02-08T03:18:20.387" v="342"/>
          <ac:grpSpMkLst>
            <pc:docMk/>
            <pc:sldMk cId="3736859826" sldId="325"/>
            <ac:grpSpMk id="43" creationId="{BB3C3B5B-B6A2-4C52-831F-3D4FBEF9254F}"/>
          </ac:grpSpMkLst>
        </pc:grpChg>
        <pc:picChg chg="add mod ord">
          <ac:chgData name="Joo Hong Tan" userId="587d8a0ac76f90b0" providerId="Windows Live" clId="Web-{E420D6A9-B8E4-43CF-A5DB-C5C5C13ECBE1}" dt="2022-02-08T03:19:19.982" v="343"/>
          <ac:picMkLst>
            <pc:docMk/>
            <pc:sldMk cId="3736859826" sldId="325"/>
            <ac:picMk id="3" creationId="{FF0C62BA-B049-454C-95ED-EFC8773FAC61}"/>
          </ac:picMkLst>
        </pc:picChg>
        <pc:picChg chg="add mod ord">
          <ac:chgData name="Joo Hong Tan" userId="587d8a0ac76f90b0" providerId="Windows Live" clId="Web-{E420D6A9-B8E4-43CF-A5DB-C5C5C13ECBE1}" dt="2022-02-08T03:18:20.371" v="341"/>
          <ac:picMkLst>
            <pc:docMk/>
            <pc:sldMk cId="3736859826" sldId="325"/>
            <ac:picMk id="4" creationId="{FB00506D-B421-4B3F-B8F2-A88834BBD849}"/>
          </ac:picMkLst>
        </pc:picChg>
      </pc:sldChg>
      <pc:sldChg chg="addSp modSp">
        <pc:chgData name="Joo Hong Tan" userId="587d8a0ac76f90b0" providerId="Windows Live" clId="Web-{E420D6A9-B8E4-43CF-A5DB-C5C5C13ECBE1}" dt="2022-02-08T03:40:29.764" v="381" actId="1076"/>
        <pc:sldMkLst>
          <pc:docMk/>
          <pc:sldMk cId="2161374999" sldId="329"/>
        </pc:sldMkLst>
        <pc:picChg chg="add mod">
          <ac:chgData name="Joo Hong Tan" userId="587d8a0ac76f90b0" providerId="Windows Live" clId="Web-{E420D6A9-B8E4-43CF-A5DB-C5C5C13ECBE1}" dt="2022-02-08T03:40:29.764" v="381" actId="1076"/>
          <ac:picMkLst>
            <pc:docMk/>
            <pc:sldMk cId="2161374999" sldId="329"/>
            <ac:picMk id="2" creationId="{ED533EC2-B0B6-400B-9CBB-35086EE40478}"/>
          </ac:picMkLst>
        </pc:picChg>
      </pc:sldChg>
      <pc:sldChg chg="addSp delSp modSp">
        <pc:chgData name="Joo Hong Tan" userId="587d8a0ac76f90b0" providerId="Windows Live" clId="Web-{E420D6A9-B8E4-43CF-A5DB-C5C5C13ECBE1}" dt="2022-02-08T03:36:57.071" v="372" actId="1076"/>
        <pc:sldMkLst>
          <pc:docMk/>
          <pc:sldMk cId="2513103978" sldId="330"/>
        </pc:sldMkLst>
        <pc:spChg chg="mod">
          <ac:chgData name="Joo Hong Tan" userId="587d8a0ac76f90b0" providerId="Windows Live" clId="Web-{E420D6A9-B8E4-43CF-A5DB-C5C5C13ECBE1}" dt="2022-02-08T03:36:57.071" v="372" actId="1076"/>
          <ac:spMkLst>
            <pc:docMk/>
            <pc:sldMk cId="2513103978" sldId="330"/>
            <ac:spMk id="16" creationId="{03386146-D029-4382-B1A8-FB917535C700}"/>
          </ac:spMkLst>
        </pc:spChg>
        <pc:picChg chg="add del mod">
          <ac:chgData name="Joo Hong Tan" userId="587d8a0ac76f90b0" providerId="Windows Live" clId="Web-{E420D6A9-B8E4-43CF-A5DB-C5C5C13ECBE1}" dt="2022-02-08T02:04:52.228" v="103"/>
          <ac:picMkLst>
            <pc:docMk/>
            <pc:sldMk cId="2513103978" sldId="330"/>
            <ac:picMk id="3" creationId="{40A2C8D6-E59C-48ED-9D6E-185B74CE3FAE}"/>
          </ac:picMkLst>
        </pc:picChg>
        <pc:picChg chg="add mod">
          <ac:chgData name="Joo Hong Tan" userId="587d8a0ac76f90b0" providerId="Windows Live" clId="Web-{E420D6A9-B8E4-43CF-A5DB-C5C5C13ECBE1}" dt="2022-02-08T02:05:45.636" v="113" actId="1076"/>
          <ac:picMkLst>
            <pc:docMk/>
            <pc:sldMk cId="2513103978" sldId="330"/>
            <ac:picMk id="5" creationId="{ED9DD5A9-7E77-407D-B4BD-70FC35B13E61}"/>
          </ac:picMkLst>
        </pc:picChg>
        <pc:picChg chg="add mod">
          <ac:chgData name="Joo Hong Tan" userId="587d8a0ac76f90b0" providerId="Windows Live" clId="Web-{E420D6A9-B8E4-43CF-A5DB-C5C5C13ECBE1}" dt="2022-02-08T03:36:15.227" v="370" actId="1076"/>
          <ac:picMkLst>
            <pc:docMk/>
            <pc:sldMk cId="2513103978" sldId="330"/>
            <ac:picMk id="6" creationId="{6B61FB65-9F3C-440B-AF05-46BA1DAA760C}"/>
          </ac:picMkLst>
        </pc:picChg>
      </pc:sldChg>
      <pc:sldChg chg="addSp modSp">
        <pc:chgData name="Joo Hong Tan" userId="587d8a0ac76f90b0" providerId="Windows Live" clId="Web-{E420D6A9-B8E4-43CF-A5DB-C5C5C13ECBE1}" dt="2022-02-08T02:15:22.291" v="163" actId="14100"/>
        <pc:sldMkLst>
          <pc:docMk/>
          <pc:sldMk cId="275529262" sldId="331"/>
        </pc:sldMkLst>
        <pc:picChg chg="add mod">
          <ac:chgData name="Joo Hong Tan" userId="587d8a0ac76f90b0" providerId="Windows Live" clId="Web-{E420D6A9-B8E4-43CF-A5DB-C5C5C13ECBE1}" dt="2022-02-08T02:15:22.291" v="163" actId="14100"/>
          <ac:picMkLst>
            <pc:docMk/>
            <pc:sldMk cId="275529262" sldId="331"/>
            <ac:picMk id="3" creationId="{EB76042C-56D9-4A6F-A6F6-6E796B04109E}"/>
          </ac:picMkLst>
        </pc:picChg>
      </pc:sldChg>
      <pc:sldChg chg="addSp delSp modSp">
        <pc:chgData name="Joo Hong Tan" userId="587d8a0ac76f90b0" providerId="Windows Live" clId="Web-{E420D6A9-B8E4-43CF-A5DB-C5C5C13ECBE1}" dt="2022-02-08T03:43:34.847" v="395" actId="1076"/>
        <pc:sldMkLst>
          <pc:docMk/>
          <pc:sldMk cId="835938096" sldId="332"/>
        </pc:sldMkLst>
        <pc:spChg chg="mod">
          <ac:chgData name="Joo Hong Tan" userId="587d8a0ac76f90b0" providerId="Windows Live" clId="Web-{E420D6A9-B8E4-43CF-A5DB-C5C5C13ECBE1}" dt="2022-02-08T03:43:34.847" v="395" actId="1076"/>
          <ac:spMkLst>
            <pc:docMk/>
            <pc:sldMk cId="835938096" sldId="332"/>
            <ac:spMk id="17" creationId="{5064CBE5-826E-48AD-9A73-BFB59B114284}"/>
          </ac:spMkLst>
        </pc:spChg>
        <pc:picChg chg="add del mod">
          <ac:chgData name="Joo Hong Tan" userId="587d8a0ac76f90b0" providerId="Windows Live" clId="Web-{E420D6A9-B8E4-43CF-A5DB-C5C5C13ECBE1}" dt="2022-02-08T02:10:59.206" v="130"/>
          <ac:picMkLst>
            <pc:docMk/>
            <pc:sldMk cId="835938096" sldId="332"/>
            <ac:picMk id="3" creationId="{5E332457-9A57-4CE5-BB0A-93EBF59BDA68}"/>
          </ac:picMkLst>
        </pc:picChg>
        <pc:picChg chg="add mod modCrop">
          <ac:chgData name="Joo Hong Tan" userId="587d8a0ac76f90b0" providerId="Windows Live" clId="Web-{E420D6A9-B8E4-43CF-A5DB-C5C5C13ECBE1}" dt="2022-02-08T02:12:52.225" v="142"/>
          <ac:picMkLst>
            <pc:docMk/>
            <pc:sldMk cId="835938096" sldId="332"/>
            <ac:picMk id="4" creationId="{C680DEB3-AF1D-4375-B3E0-57C16AAB6435}"/>
          </ac:picMkLst>
        </pc:picChg>
        <pc:picChg chg="add del mod">
          <ac:chgData name="Joo Hong Tan" userId="587d8a0ac76f90b0" providerId="Windows Live" clId="Web-{E420D6A9-B8E4-43CF-A5DB-C5C5C13ECBE1}" dt="2022-02-08T03:43:18.050" v="394"/>
          <ac:picMkLst>
            <pc:docMk/>
            <pc:sldMk cId="835938096" sldId="332"/>
            <ac:picMk id="5" creationId="{447B1C5B-A16E-47B2-AAE6-1CF9E7393A5F}"/>
          </ac:picMkLst>
        </pc:picChg>
      </pc:sldChg>
      <pc:sldChg chg="addSp delSp modSp">
        <pc:chgData name="Joo Hong Tan" userId="587d8a0ac76f90b0" providerId="Windows Live" clId="Web-{E420D6A9-B8E4-43CF-A5DB-C5C5C13ECBE1}" dt="2022-02-08T02:39:34.734" v="231"/>
        <pc:sldMkLst>
          <pc:docMk/>
          <pc:sldMk cId="3222735441" sldId="337"/>
        </pc:sldMkLst>
        <pc:picChg chg="add del mod">
          <ac:chgData name="Joo Hong Tan" userId="587d8a0ac76f90b0" providerId="Windows Live" clId="Web-{E420D6A9-B8E4-43CF-A5DB-C5C5C13ECBE1}" dt="2022-02-08T02:33:57.085" v="220"/>
          <ac:picMkLst>
            <pc:docMk/>
            <pc:sldMk cId="3222735441" sldId="337"/>
            <ac:picMk id="13" creationId="{90372F4C-BCBA-4B13-B06F-B94D23493C8A}"/>
          </ac:picMkLst>
        </pc:picChg>
        <pc:picChg chg="add del mod">
          <ac:chgData name="Joo Hong Tan" userId="587d8a0ac76f90b0" providerId="Windows Live" clId="Web-{E420D6A9-B8E4-43CF-A5DB-C5C5C13ECBE1}" dt="2022-02-08T02:39:34.734" v="231"/>
          <ac:picMkLst>
            <pc:docMk/>
            <pc:sldMk cId="3222735441" sldId="337"/>
            <ac:picMk id="19" creationId="{6385D4F7-B8A8-4FAA-A78C-79A5CC6C5F36}"/>
          </ac:picMkLst>
        </pc:picChg>
      </pc:sldChg>
      <pc:sldChg chg="addSp delSp modSp">
        <pc:chgData name="Joo Hong Tan" userId="587d8a0ac76f90b0" providerId="Windows Live" clId="Web-{E420D6A9-B8E4-43CF-A5DB-C5C5C13ECBE1}" dt="2022-02-08T02:19:45.501" v="177"/>
        <pc:sldMkLst>
          <pc:docMk/>
          <pc:sldMk cId="35787446" sldId="339"/>
        </pc:sldMkLst>
        <pc:picChg chg="add del mod">
          <ac:chgData name="Joo Hong Tan" userId="587d8a0ac76f90b0" providerId="Windows Live" clId="Web-{E420D6A9-B8E4-43CF-A5DB-C5C5C13ECBE1}" dt="2022-02-08T02:18:30.889" v="167"/>
          <ac:picMkLst>
            <pc:docMk/>
            <pc:sldMk cId="35787446" sldId="339"/>
            <ac:picMk id="35" creationId="{135315D4-1AB3-4AB6-AE29-56786188E971}"/>
          </ac:picMkLst>
        </pc:picChg>
        <pc:picChg chg="add mod modCrop">
          <ac:chgData name="Joo Hong Tan" userId="587d8a0ac76f90b0" providerId="Windows Live" clId="Web-{E420D6A9-B8E4-43CF-A5DB-C5C5C13ECBE1}" dt="2022-02-08T02:19:45.501" v="177"/>
          <ac:picMkLst>
            <pc:docMk/>
            <pc:sldMk cId="35787446" sldId="339"/>
            <ac:picMk id="36" creationId="{F96D8529-9A17-4DB9-BE6A-D37FCE0DE97D}"/>
          </ac:picMkLst>
        </pc:picChg>
      </pc:sldChg>
      <pc:sldChg chg="addSp delSp modSp add ord replId">
        <pc:chgData name="Joo Hong Tan" userId="587d8a0ac76f90b0" providerId="Windows Live" clId="Web-{E420D6A9-B8E4-43CF-A5DB-C5C5C13ECBE1}" dt="2022-02-08T02:54:33.991" v="305" actId="20577"/>
        <pc:sldMkLst>
          <pc:docMk/>
          <pc:sldMk cId="1231376135" sldId="344"/>
        </pc:sldMkLst>
        <pc:spChg chg="mod">
          <ac:chgData name="Joo Hong Tan" userId="587d8a0ac76f90b0" providerId="Windows Live" clId="Web-{E420D6A9-B8E4-43CF-A5DB-C5C5C13ECBE1}" dt="2022-02-08T02:54:33.991" v="305" actId="20577"/>
          <ac:spMkLst>
            <pc:docMk/>
            <pc:sldMk cId="1231376135" sldId="344"/>
            <ac:spMk id="2" creationId="{7551752D-8C32-454F-A6A3-7A09DEBFACDF}"/>
          </ac:spMkLst>
        </pc:spChg>
        <pc:picChg chg="add mod">
          <ac:chgData name="Joo Hong Tan" userId="587d8a0ac76f90b0" providerId="Windows Live" clId="Web-{E420D6A9-B8E4-43CF-A5DB-C5C5C13ECBE1}" dt="2022-02-08T02:54:25.772" v="304" actId="1076"/>
          <ac:picMkLst>
            <pc:docMk/>
            <pc:sldMk cId="1231376135" sldId="344"/>
            <ac:picMk id="3" creationId="{DC829161-B4D8-41C5-B752-A5986BDF40D2}"/>
          </ac:picMkLst>
        </pc:picChg>
        <pc:picChg chg="del mod">
          <ac:chgData name="Joo Hong Tan" userId="587d8a0ac76f90b0" providerId="Windows Live" clId="Web-{E420D6A9-B8E4-43CF-A5DB-C5C5C13ECBE1}" dt="2022-02-08T02:53:59.162" v="300"/>
          <ac:picMkLst>
            <pc:docMk/>
            <pc:sldMk cId="1231376135" sldId="344"/>
            <ac:picMk id="5" creationId="{2EF9BAC0-ED50-4C05-B412-74B7B75EA111}"/>
          </ac:picMkLst>
        </pc:picChg>
      </pc:sldChg>
      <pc:sldChg chg="new del">
        <pc:chgData name="Joo Hong Tan" userId="587d8a0ac76f90b0" providerId="Windows Live" clId="Web-{E420D6A9-B8E4-43CF-A5DB-C5C5C13ECBE1}" dt="2022-02-08T01:52:54.601" v="55"/>
        <pc:sldMkLst>
          <pc:docMk/>
          <pc:sldMk cId="1543706704" sldId="344"/>
        </pc:sldMkLst>
      </pc:sldChg>
      <pc:sldChg chg="addSp delSp modSp add del replId">
        <pc:chgData name="Joo Hong Tan" userId="587d8a0ac76f90b0" providerId="Windows Live" clId="Web-{E420D6A9-B8E4-43CF-A5DB-C5C5C13ECBE1}" dt="2022-02-08T02:48:26.388" v="268"/>
        <pc:sldMkLst>
          <pc:docMk/>
          <pc:sldMk cId="2470052853" sldId="344"/>
        </pc:sldMkLst>
        <pc:picChg chg="add mod">
          <ac:chgData name="Joo Hong Tan" userId="587d8a0ac76f90b0" providerId="Windows Live" clId="Web-{E420D6A9-B8E4-43CF-A5DB-C5C5C13ECBE1}" dt="2022-02-08T02:40:08.938" v="237" actId="1076"/>
          <ac:picMkLst>
            <pc:docMk/>
            <pc:sldMk cId="2470052853" sldId="344"/>
            <ac:picMk id="6" creationId="{BAE585FD-7482-4B75-9E16-BA31CBCA51F2}"/>
          </ac:picMkLst>
        </pc:picChg>
        <pc:picChg chg="add mod">
          <ac:chgData name="Joo Hong Tan" userId="587d8a0ac76f90b0" providerId="Windows Live" clId="Web-{E420D6A9-B8E4-43CF-A5DB-C5C5C13ECBE1}" dt="2022-02-08T02:40:19.891" v="239" actId="1076"/>
          <ac:picMkLst>
            <pc:docMk/>
            <pc:sldMk cId="2470052853" sldId="344"/>
            <ac:picMk id="45" creationId="{AF0AAE1A-B382-42DF-8DA6-3C35B4703DF0}"/>
          </ac:picMkLst>
        </pc:picChg>
        <pc:picChg chg="add mod">
          <ac:chgData name="Joo Hong Tan" userId="587d8a0ac76f90b0" providerId="Windows Live" clId="Web-{E420D6A9-B8E4-43CF-A5DB-C5C5C13ECBE1}" dt="2022-02-08T02:40:36.798" v="243" actId="1076"/>
          <ac:picMkLst>
            <pc:docMk/>
            <pc:sldMk cId="2470052853" sldId="344"/>
            <ac:picMk id="50" creationId="{AC9FB522-7DC1-4136-BE26-06B42C7FBA98}"/>
          </ac:picMkLst>
        </pc:picChg>
        <pc:picChg chg="add del mod">
          <ac:chgData name="Joo Hong Tan" userId="587d8a0ac76f90b0" providerId="Windows Live" clId="Web-{E420D6A9-B8E4-43CF-A5DB-C5C5C13ECBE1}" dt="2022-02-08T02:41:35.237" v="259"/>
          <ac:picMkLst>
            <pc:docMk/>
            <pc:sldMk cId="2470052853" sldId="344"/>
            <ac:picMk id="51" creationId="{FF8F0D00-D739-4BDC-95A4-1267BD66ED29}"/>
          </ac:picMkLst>
        </pc:picChg>
        <pc:picChg chg="add del mod">
          <ac:chgData name="Joo Hong Tan" userId="587d8a0ac76f90b0" providerId="Windows Live" clId="Web-{E420D6A9-B8E4-43CF-A5DB-C5C5C13ECBE1}" dt="2022-02-08T02:41:53.675" v="267"/>
          <ac:picMkLst>
            <pc:docMk/>
            <pc:sldMk cId="2470052853" sldId="344"/>
            <ac:picMk id="52" creationId="{1BAFD20A-47C0-43B0-AD71-36CDDAD0A09C}"/>
          </ac:picMkLst>
        </pc:picChg>
        <pc:cxnChg chg="del">
          <ac:chgData name="Joo Hong Tan" userId="587d8a0ac76f90b0" providerId="Windows Live" clId="Web-{E420D6A9-B8E4-43CF-A5DB-C5C5C13ECBE1}" dt="2022-02-08T02:39:56.219" v="233"/>
          <ac:cxnSpMkLst>
            <pc:docMk/>
            <pc:sldMk cId="2470052853" sldId="344"/>
            <ac:cxnSpMk id="23" creationId="{318D4417-1D98-428A-B943-B5D7741993C2}"/>
          </ac:cxnSpMkLst>
        </pc:cxnChg>
        <pc:cxnChg chg="del">
          <ac:chgData name="Joo Hong Tan" userId="587d8a0ac76f90b0" providerId="Windows Live" clId="Web-{E420D6A9-B8E4-43CF-A5DB-C5C5C13ECBE1}" dt="2022-02-08T02:39:57.406" v="234"/>
          <ac:cxnSpMkLst>
            <pc:docMk/>
            <pc:sldMk cId="2470052853" sldId="344"/>
            <ac:cxnSpMk id="32" creationId="{1A7E5BAD-0BCD-40BC-8F58-E1753A8B2EEB}"/>
          </ac:cxnSpMkLst>
        </pc:cxnChg>
        <pc:cxnChg chg="del">
          <ac:chgData name="Joo Hong Tan" userId="587d8a0ac76f90b0" providerId="Windows Live" clId="Web-{E420D6A9-B8E4-43CF-A5DB-C5C5C13ECBE1}" dt="2022-02-08T02:40:26.720" v="240"/>
          <ac:cxnSpMkLst>
            <pc:docMk/>
            <pc:sldMk cId="2470052853" sldId="344"/>
            <ac:cxnSpMk id="48" creationId="{5525D092-913D-4BFB-853F-C118B33229AD}"/>
          </ac:cxnSpMkLst>
        </pc:cxnChg>
        <pc:cxnChg chg="del">
          <ac:chgData name="Joo Hong Tan" userId="587d8a0ac76f90b0" providerId="Windows Live" clId="Web-{E420D6A9-B8E4-43CF-A5DB-C5C5C13ECBE1}" dt="2022-02-08T02:40:27.595" v="241"/>
          <ac:cxnSpMkLst>
            <pc:docMk/>
            <pc:sldMk cId="2470052853" sldId="344"/>
            <ac:cxnSpMk id="65" creationId="{D7BEC1CD-137B-4A40-95DE-7C0CEDAE34A3}"/>
          </ac:cxnSpMkLst>
        </pc:cxnChg>
      </pc:sldChg>
    </pc:docChg>
  </pc:docChgLst>
  <pc:docChgLst>
    <pc:chgData name="Ang Seb" userId="ef246a44c1f6e645" providerId="LiveId" clId="{796ECB7A-213A-4887-9AE8-7A644CF40030}"/>
    <pc:docChg chg="undo redo custSel addSld delSld modSld sldOrd addMainMaster delMainMaster">
      <pc:chgData name="Ang Seb" userId="ef246a44c1f6e645" providerId="LiveId" clId="{796ECB7A-213A-4887-9AE8-7A644CF40030}" dt="2022-02-11T07:52:39.062" v="12610" actId="14100"/>
      <pc:docMkLst>
        <pc:docMk/>
      </pc:docMkLst>
      <pc:sldChg chg="addSp delSp modSp mod modMedia setBg modClrScheme addAnim delAnim modAnim setClrOvrMap delDesignElem chgLayout">
        <pc:chgData name="Ang Seb" userId="ef246a44c1f6e645" providerId="LiveId" clId="{796ECB7A-213A-4887-9AE8-7A644CF40030}" dt="2022-02-11T07:52:39.062" v="12610" actId="14100"/>
        <pc:sldMkLst>
          <pc:docMk/>
          <pc:sldMk cId="3427376459" sldId="256"/>
        </pc:sldMkLst>
        <pc:spChg chg="mod ord">
          <ac:chgData name="Ang Seb" userId="ef246a44c1f6e645" providerId="LiveId" clId="{796ECB7A-213A-4887-9AE8-7A644CF40030}" dt="2022-01-26T04:05:56.626" v="464" actId="26606"/>
          <ac:spMkLst>
            <pc:docMk/>
            <pc:sldMk cId="3427376459" sldId="256"/>
            <ac:spMk id="2" creationId="{499B8594-7ADA-4025-8E0A-F3C9984A82C8}"/>
          </ac:spMkLst>
        </pc:spChg>
        <pc:spChg chg="mod ord">
          <ac:chgData name="Ang Seb" userId="ef246a44c1f6e645" providerId="LiveId" clId="{796ECB7A-213A-4887-9AE8-7A644CF40030}" dt="2022-01-26T04:05:56.626" v="464" actId="26606"/>
          <ac:spMkLst>
            <pc:docMk/>
            <pc:sldMk cId="3427376459" sldId="256"/>
            <ac:spMk id="3" creationId="{5F270D48-7348-47BF-8339-7AC7BAE5D392}"/>
          </ac:spMkLst>
        </pc:spChg>
        <pc:spChg chg="add del">
          <ac:chgData name="Ang Seb" userId="ef246a44c1f6e645" providerId="LiveId" clId="{796ECB7A-213A-4887-9AE8-7A644CF40030}" dt="2022-01-26T03:22:49.892" v="43" actId="26606"/>
          <ac:spMkLst>
            <pc:docMk/>
            <pc:sldMk cId="3427376459" sldId="256"/>
            <ac:spMk id="5" creationId="{2FDF0794-1B86-42B2-B8C7-F60123E638ED}"/>
          </ac:spMkLst>
        </pc:spChg>
        <pc:spChg chg="add del">
          <ac:chgData name="Ang Seb" userId="ef246a44c1f6e645" providerId="LiveId" clId="{796ECB7A-213A-4887-9AE8-7A644CF40030}" dt="2022-01-26T03:22:49.892" v="43" actId="26606"/>
          <ac:spMkLst>
            <pc:docMk/>
            <pc:sldMk cId="3427376459" sldId="256"/>
            <ac:spMk id="7" creationId="{C5373426-E26E-431D-959C-5DB96C0B6208}"/>
          </ac:spMkLst>
        </pc:spChg>
        <pc:spChg chg="del mod ord">
          <ac:chgData name="Ang Seb" userId="ef246a44c1f6e645" providerId="LiveId" clId="{796ECB7A-213A-4887-9AE8-7A644CF40030}" dt="2022-01-26T04:05:09.071" v="461" actId="478"/>
          <ac:spMkLst>
            <pc:docMk/>
            <pc:sldMk cId="3427376459" sldId="256"/>
            <ac:spMk id="8" creationId="{CEAC1695-1797-4839-990A-594776B506FA}"/>
          </ac:spMkLst>
        </pc:spChg>
        <pc:spChg chg="add del">
          <ac:chgData name="Ang Seb" userId="ef246a44c1f6e645" providerId="LiveId" clId="{796ECB7A-213A-4887-9AE8-7A644CF40030}" dt="2022-01-26T03:19:35.033" v="1" actId="26606"/>
          <ac:spMkLst>
            <pc:docMk/>
            <pc:sldMk cId="3427376459" sldId="256"/>
            <ac:spMk id="9" creationId="{7A18C9FB-EC4C-4DAE-8F7D-C6E5AF607958}"/>
          </ac:spMkLst>
        </pc:spChg>
        <pc:spChg chg="add del">
          <ac:chgData name="Ang Seb" userId="ef246a44c1f6e645" providerId="LiveId" clId="{796ECB7A-213A-4887-9AE8-7A644CF40030}" dt="2022-01-26T03:22:49.892" v="43" actId="26606"/>
          <ac:spMkLst>
            <pc:docMk/>
            <pc:sldMk cId="3427376459" sldId="256"/>
            <ac:spMk id="10" creationId="{EDC90921-9082-491B-940E-827D679F3478}"/>
          </ac:spMkLst>
        </pc:spChg>
        <pc:spChg chg="add del">
          <ac:chgData name="Ang Seb" userId="ef246a44c1f6e645" providerId="LiveId" clId="{796ECB7A-213A-4887-9AE8-7A644CF40030}" dt="2022-01-26T03:19:35.033" v="1" actId="26606"/>
          <ac:spMkLst>
            <pc:docMk/>
            <pc:sldMk cId="3427376459" sldId="256"/>
            <ac:spMk id="11" creationId="{3B2B1500-BB55-471C-8A9E-67288297ECE1}"/>
          </ac:spMkLst>
        </pc:spChg>
        <pc:spChg chg="add del">
          <ac:chgData name="Ang Seb" userId="ef246a44c1f6e645" providerId="LiveId" clId="{796ECB7A-213A-4887-9AE8-7A644CF40030}" dt="2022-01-26T03:22:58.331" v="45" actId="26606"/>
          <ac:spMkLst>
            <pc:docMk/>
            <pc:sldMk cId="3427376459" sldId="256"/>
            <ac:spMk id="12" creationId="{4A4FF77E-8951-4B91-9543-56BC622DA2F7}"/>
          </ac:spMkLst>
        </pc:spChg>
        <pc:spChg chg="add del">
          <ac:chgData name="Ang Seb" userId="ef246a44c1f6e645" providerId="LiveId" clId="{796ECB7A-213A-4887-9AE8-7A644CF40030}" dt="2022-01-26T03:19:35.033" v="1" actId="26606"/>
          <ac:spMkLst>
            <pc:docMk/>
            <pc:sldMk cId="3427376459" sldId="256"/>
            <ac:spMk id="13" creationId="{3045E22C-A99D-41BB-AF14-EF1B1E745A70}"/>
          </ac:spMkLst>
        </pc:spChg>
        <pc:spChg chg="add del">
          <ac:chgData name="Ang Seb" userId="ef246a44c1f6e645" providerId="LiveId" clId="{796ECB7A-213A-4887-9AE8-7A644CF40030}" dt="2022-01-26T03:22:58.331" v="45" actId="26606"/>
          <ac:spMkLst>
            <pc:docMk/>
            <pc:sldMk cId="3427376459" sldId="256"/>
            <ac:spMk id="14" creationId="{0DC54ECD-DD7C-4B44-997C-483D88FE1175}"/>
          </ac:spMkLst>
        </pc:spChg>
        <pc:spChg chg="add del">
          <ac:chgData name="Ang Seb" userId="ef246a44c1f6e645" providerId="LiveId" clId="{796ECB7A-213A-4887-9AE8-7A644CF40030}" dt="2022-01-26T03:19:44.092" v="3" actId="26606"/>
          <ac:spMkLst>
            <pc:docMk/>
            <pc:sldMk cId="3427376459" sldId="256"/>
            <ac:spMk id="15" creationId="{E239D8CC-16F4-4B2B-80F0-203C56D0D2DE}"/>
          </ac:spMkLst>
        </pc:spChg>
        <pc:spChg chg="add del">
          <ac:chgData name="Ang Seb" userId="ef246a44c1f6e645" providerId="LiveId" clId="{796ECB7A-213A-4887-9AE8-7A644CF40030}" dt="2022-01-26T03:19:44.092" v="3" actId="26606"/>
          <ac:spMkLst>
            <pc:docMk/>
            <pc:sldMk cId="3427376459" sldId="256"/>
            <ac:spMk id="16" creationId="{2FDF0794-1B86-42B2-B8C7-F60123E638ED}"/>
          </ac:spMkLst>
        </pc:spChg>
        <pc:spChg chg="add del">
          <ac:chgData name="Ang Seb" userId="ef246a44c1f6e645" providerId="LiveId" clId="{796ECB7A-213A-4887-9AE8-7A644CF40030}" dt="2022-01-26T03:19:44.092" v="3" actId="26606"/>
          <ac:spMkLst>
            <pc:docMk/>
            <pc:sldMk cId="3427376459" sldId="256"/>
            <ac:spMk id="18" creationId="{C5373426-E26E-431D-959C-5DB96C0B6208}"/>
          </ac:spMkLst>
        </pc:spChg>
        <pc:spChg chg="add del">
          <ac:chgData name="Ang Seb" userId="ef246a44c1f6e645" providerId="LiveId" clId="{796ECB7A-213A-4887-9AE8-7A644CF40030}" dt="2022-01-26T03:22:58.331" v="45" actId="26606"/>
          <ac:spMkLst>
            <pc:docMk/>
            <pc:sldMk cId="3427376459" sldId="256"/>
            <ac:spMk id="20" creationId="{AF79A868-152F-4392-8D0D-C56B1C229B98}"/>
          </ac:spMkLst>
        </pc:spChg>
        <pc:spChg chg="add del">
          <ac:chgData name="Ang Seb" userId="ef246a44c1f6e645" providerId="LiveId" clId="{796ECB7A-213A-4887-9AE8-7A644CF40030}" dt="2022-01-26T03:19:53.145" v="5" actId="26606"/>
          <ac:spMkLst>
            <pc:docMk/>
            <pc:sldMk cId="3427376459" sldId="256"/>
            <ac:spMk id="21" creationId="{60E52DF2-6802-459B-AC2A-AF976DEB1DAB}"/>
          </ac:spMkLst>
        </pc:spChg>
        <pc:spChg chg="add del">
          <ac:chgData name="Ang Seb" userId="ef246a44c1f6e645" providerId="LiveId" clId="{796ECB7A-213A-4887-9AE8-7A644CF40030}" dt="2022-01-26T03:19:56.342" v="7" actId="26606"/>
          <ac:spMkLst>
            <pc:docMk/>
            <pc:sldMk cId="3427376459" sldId="256"/>
            <ac:spMk id="25" creationId="{8A95209C-5275-4E15-8EA7-7F42980ABF2D}"/>
          </ac:spMkLst>
        </pc:spChg>
        <pc:spChg chg="add del">
          <ac:chgData name="Ang Seb" userId="ef246a44c1f6e645" providerId="LiveId" clId="{796ECB7A-213A-4887-9AE8-7A644CF40030}" dt="2022-01-26T03:19:56.342" v="7" actId="26606"/>
          <ac:spMkLst>
            <pc:docMk/>
            <pc:sldMk cId="3427376459" sldId="256"/>
            <ac:spMk id="27" creationId="{4F2ED431-E304-4FF0-9F4E-032783C9D612}"/>
          </ac:spMkLst>
        </pc:spChg>
        <pc:spChg chg="add del">
          <ac:chgData name="Ang Seb" userId="ef246a44c1f6e645" providerId="LiveId" clId="{796ECB7A-213A-4887-9AE8-7A644CF40030}" dt="2022-01-26T03:19:56.342" v="7" actId="26606"/>
          <ac:spMkLst>
            <pc:docMk/>
            <pc:sldMk cId="3427376459" sldId="256"/>
            <ac:spMk id="28" creationId="{4E87FCFB-2CCE-460D-B3DD-557C8BD1B94A}"/>
          </ac:spMkLst>
        </pc:spChg>
        <pc:spChg chg="add del">
          <ac:chgData name="Ang Seb" userId="ef246a44c1f6e645" providerId="LiveId" clId="{796ECB7A-213A-4887-9AE8-7A644CF40030}" dt="2022-01-26T03:22:58.331" v="45" actId="26606"/>
          <ac:spMkLst>
            <pc:docMk/>
            <pc:sldMk cId="3427376459" sldId="256"/>
            <ac:spMk id="29" creationId="{DDE0C15E-B6BE-4D7A-86FE-9076B26893BD}"/>
          </ac:spMkLst>
        </pc:spChg>
        <pc:spChg chg="add del">
          <ac:chgData name="Ang Seb" userId="ef246a44c1f6e645" providerId="LiveId" clId="{796ECB7A-213A-4887-9AE8-7A644CF40030}" dt="2022-01-26T03:19:58.206" v="9" actId="26606"/>
          <ac:spMkLst>
            <pc:docMk/>
            <pc:sldMk cId="3427376459" sldId="256"/>
            <ac:spMk id="30" creationId="{5C8041AD-0A28-47FA-8BFF-56BAAA24647F}"/>
          </ac:spMkLst>
        </pc:spChg>
        <pc:spChg chg="add del">
          <ac:chgData name="Ang Seb" userId="ef246a44c1f6e645" providerId="LiveId" clId="{796ECB7A-213A-4887-9AE8-7A644CF40030}" dt="2022-01-26T03:19:58.206" v="9" actId="26606"/>
          <ac:spMkLst>
            <pc:docMk/>
            <pc:sldMk cId="3427376459" sldId="256"/>
            <ac:spMk id="31" creationId="{72EF3F9A-9717-4ACB-A30D-96694842C4F7}"/>
          </ac:spMkLst>
        </pc:spChg>
        <pc:spChg chg="add del">
          <ac:chgData name="Ang Seb" userId="ef246a44c1f6e645" providerId="LiveId" clId="{796ECB7A-213A-4887-9AE8-7A644CF40030}" dt="2022-01-26T03:22:58.331" v="45" actId="26606"/>
          <ac:spMkLst>
            <pc:docMk/>
            <pc:sldMk cId="3427376459" sldId="256"/>
            <ac:spMk id="33" creationId="{13063C24-C163-4A04-8D0B-40A52400D67B}"/>
          </ac:spMkLst>
        </pc:spChg>
        <pc:spChg chg="add del">
          <ac:chgData name="Ang Seb" userId="ef246a44c1f6e645" providerId="LiveId" clId="{796ECB7A-213A-4887-9AE8-7A644CF40030}" dt="2022-01-26T03:20:07.627" v="11" actId="26606"/>
          <ac:spMkLst>
            <pc:docMk/>
            <pc:sldMk cId="3427376459" sldId="256"/>
            <ac:spMk id="34" creationId="{8A95209C-5275-4E15-8EA7-7F42980ABF2D}"/>
          </ac:spMkLst>
        </pc:spChg>
        <pc:spChg chg="add del">
          <ac:chgData name="Ang Seb" userId="ef246a44c1f6e645" providerId="LiveId" clId="{796ECB7A-213A-4887-9AE8-7A644CF40030}" dt="2022-01-26T03:20:07.627" v="11" actId="26606"/>
          <ac:spMkLst>
            <pc:docMk/>
            <pc:sldMk cId="3427376459" sldId="256"/>
            <ac:spMk id="36" creationId="{4F2ED431-E304-4FF0-9F4E-032783C9D612}"/>
          </ac:spMkLst>
        </pc:spChg>
        <pc:spChg chg="add del">
          <ac:chgData name="Ang Seb" userId="ef246a44c1f6e645" providerId="LiveId" clId="{796ECB7A-213A-4887-9AE8-7A644CF40030}" dt="2022-01-26T03:20:07.627" v="11" actId="26606"/>
          <ac:spMkLst>
            <pc:docMk/>
            <pc:sldMk cId="3427376459" sldId="256"/>
            <ac:spMk id="37" creationId="{4E87FCFB-2CCE-460D-B3DD-557C8BD1B94A}"/>
          </ac:spMkLst>
        </pc:spChg>
        <pc:spChg chg="add del">
          <ac:chgData name="Ang Seb" userId="ef246a44c1f6e645" providerId="LiveId" clId="{796ECB7A-213A-4887-9AE8-7A644CF40030}" dt="2022-01-26T03:23:11.863" v="47" actId="26606"/>
          <ac:spMkLst>
            <pc:docMk/>
            <pc:sldMk cId="3427376459" sldId="256"/>
            <ac:spMk id="38" creationId="{44CA2EAD-E7C7-4F64-924A-52D34FD759C7}"/>
          </ac:spMkLst>
        </pc:spChg>
        <pc:spChg chg="add del">
          <ac:chgData name="Ang Seb" userId="ef246a44c1f6e645" providerId="LiveId" clId="{796ECB7A-213A-4887-9AE8-7A644CF40030}" dt="2022-01-26T03:20:09.872" v="13" actId="26606"/>
          <ac:spMkLst>
            <pc:docMk/>
            <pc:sldMk cId="3427376459" sldId="256"/>
            <ac:spMk id="39" creationId="{551580BD-7D80-4957-A58D-916E994AB787}"/>
          </ac:spMkLst>
        </pc:spChg>
        <pc:spChg chg="add del">
          <ac:chgData name="Ang Seb" userId="ef246a44c1f6e645" providerId="LiveId" clId="{796ECB7A-213A-4887-9AE8-7A644CF40030}" dt="2022-01-26T03:20:09.872" v="13" actId="26606"/>
          <ac:spMkLst>
            <pc:docMk/>
            <pc:sldMk cId="3427376459" sldId="256"/>
            <ac:spMk id="41" creationId="{DA230B38-5D01-4343-9209-8B2DDAACD5B0}"/>
          </ac:spMkLst>
        </pc:spChg>
        <pc:spChg chg="add del">
          <ac:chgData name="Ang Seb" userId="ef246a44c1f6e645" providerId="LiveId" clId="{796ECB7A-213A-4887-9AE8-7A644CF40030}" dt="2022-01-26T03:20:09.872" v="13" actId="26606"/>
          <ac:spMkLst>
            <pc:docMk/>
            <pc:sldMk cId="3427376459" sldId="256"/>
            <ac:spMk id="42" creationId="{1F8FD28F-2D67-45A9-BB95-396877333800}"/>
          </ac:spMkLst>
        </pc:spChg>
        <pc:spChg chg="add del">
          <ac:chgData name="Ang Seb" userId="ef246a44c1f6e645" providerId="LiveId" clId="{796ECB7A-213A-4887-9AE8-7A644CF40030}" dt="2022-01-26T03:20:09.872" v="13" actId="26606"/>
          <ac:spMkLst>
            <pc:docMk/>
            <pc:sldMk cId="3427376459" sldId="256"/>
            <ac:spMk id="43" creationId="{CB59DE95-F3B9-4A35-9681-78FA926F024B}"/>
          </ac:spMkLst>
        </pc:spChg>
        <pc:spChg chg="add del">
          <ac:chgData name="Ang Seb" userId="ef246a44c1f6e645" providerId="LiveId" clId="{796ECB7A-213A-4887-9AE8-7A644CF40030}" dt="2022-01-26T03:20:14.686" v="15" actId="26606"/>
          <ac:spMkLst>
            <pc:docMk/>
            <pc:sldMk cId="3427376459" sldId="256"/>
            <ac:spMk id="48" creationId="{0AF4F2BA-3C03-4E2C-8ABC-0949B61B3C5E}"/>
          </ac:spMkLst>
        </pc:spChg>
        <pc:spChg chg="add del">
          <ac:chgData name="Ang Seb" userId="ef246a44c1f6e645" providerId="LiveId" clId="{796ECB7A-213A-4887-9AE8-7A644CF40030}" dt="2022-01-26T03:20:14.686" v="15" actId="26606"/>
          <ac:spMkLst>
            <pc:docMk/>
            <pc:sldMk cId="3427376459" sldId="256"/>
            <ac:spMk id="51" creationId="{B40A8CA7-7D5A-43B0-A1A0-B558ECA9EED1}"/>
          </ac:spMkLst>
        </pc:spChg>
        <pc:spChg chg="add del">
          <ac:chgData name="Ang Seb" userId="ef246a44c1f6e645" providerId="LiveId" clId="{796ECB7A-213A-4887-9AE8-7A644CF40030}" dt="2022-01-26T03:20:21.138" v="19" actId="26606"/>
          <ac:spMkLst>
            <pc:docMk/>
            <pc:sldMk cId="3427376459" sldId="256"/>
            <ac:spMk id="53" creationId="{D6A5485D-4AF6-47BA-8BB1-44D0639B9FA6}"/>
          </ac:spMkLst>
        </pc:spChg>
        <pc:spChg chg="add del">
          <ac:chgData name="Ang Seb" userId="ef246a44c1f6e645" providerId="LiveId" clId="{796ECB7A-213A-4887-9AE8-7A644CF40030}" dt="2022-01-26T03:20:21.138" v="19" actId="26606"/>
          <ac:spMkLst>
            <pc:docMk/>
            <pc:sldMk cId="3427376459" sldId="256"/>
            <ac:spMk id="54" creationId="{483861B3-77F4-42C4-B257-AF7D1EB5FFDE}"/>
          </ac:spMkLst>
        </pc:spChg>
        <pc:spChg chg="add del">
          <ac:chgData name="Ang Seb" userId="ef246a44c1f6e645" providerId="LiveId" clId="{796ECB7A-213A-4887-9AE8-7A644CF40030}" dt="2022-01-26T03:20:21.138" v="19" actId="26606"/>
          <ac:spMkLst>
            <pc:docMk/>
            <pc:sldMk cId="3427376459" sldId="256"/>
            <ac:spMk id="56" creationId="{1DF53E4F-F248-41DA-B87A-B7539C6CFE9C}"/>
          </ac:spMkLst>
        </pc:spChg>
        <pc:spChg chg="add del">
          <ac:chgData name="Ang Seb" userId="ef246a44c1f6e645" providerId="LiveId" clId="{796ECB7A-213A-4887-9AE8-7A644CF40030}" dt="2022-01-26T03:20:21.138" v="19" actId="26606"/>
          <ac:spMkLst>
            <pc:docMk/>
            <pc:sldMk cId="3427376459" sldId="256"/>
            <ac:spMk id="57" creationId="{5724E74D-9688-4ED9-86E6-D0C3F23DDCE5}"/>
          </ac:spMkLst>
        </pc:spChg>
        <pc:spChg chg="add del">
          <ac:chgData name="Ang Seb" userId="ef246a44c1f6e645" providerId="LiveId" clId="{796ECB7A-213A-4887-9AE8-7A644CF40030}" dt="2022-01-26T03:23:28.436" v="50" actId="26606"/>
          <ac:spMkLst>
            <pc:docMk/>
            <pc:sldMk cId="3427376459" sldId="256"/>
            <ac:spMk id="60" creationId="{F2E5B6AE-5EFE-45F0-A2AE-ED771CA3D7DD}"/>
          </ac:spMkLst>
        </pc:spChg>
        <pc:spChg chg="add del">
          <ac:chgData name="Ang Seb" userId="ef246a44c1f6e645" providerId="LiveId" clId="{796ECB7A-213A-4887-9AE8-7A644CF40030}" dt="2022-01-26T03:20:24.691" v="21" actId="26606"/>
          <ac:spMkLst>
            <pc:docMk/>
            <pc:sldMk cId="3427376459" sldId="256"/>
            <ac:spMk id="61" creationId="{8384DFCF-812D-4D4D-AF17-87CF24095564}"/>
          </ac:spMkLst>
        </pc:spChg>
        <pc:spChg chg="add del">
          <ac:chgData name="Ang Seb" userId="ef246a44c1f6e645" providerId="LiveId" clId="{796ECB7A-213A-4887-9AE8-7A644CF40030}" dt="2022-01-26T03:20:24.691" v="21" actId="26606"/>
          <ac:spMkLst>
            <pc:docMk/>
            <pc:sldMk cId="3427376459" sldId="256"/>
            <ac:spMk id="63" creationId="{4E5510F6-578F-4795-916E-B4F8271F3DC7}"/>
          </ac:spMkLst>
        </pc:spChg>
        <pc:spChg chg="add del">
          <ac:chgData name="Ang Seb" userId="ef246a44c1f6e645" providerId="LiveId" clId="{796ECB7A-213A-4887-9AE8-7A644CF40030}" dt="2022-01-26T03:20:28.882" v="23" actId="26606"/>
          <ac:spMkLst>
            <pc:docMk/>
            <pc:sldMk cId="3427376459" sldId="256"/>
            <ac:spMk id="68" creationId="{BA6285CA-6AFA-4F27-AFB5-1B32CDE09B1A}"/>
          </ac:spMkLst>
        </pc:spChg>
        <pc:spChg chg="add del">
          <ac:chgData name="Ang Seb" userId="ef246a44c1f6e645" providerId="LiveId" clId="{796ECB7A-213A-4887-9AE8-7A644CF40030}" dt="2022-01-26T03:20:28.882" v="23" actId="26606"/>
          <ac:spMkLst>
            <pc:docMk/>
            <pc:sldMk cId="3427376459" sldId="256"/>
            <ac:spMk id="69" creationId="{AF152BFE-7BA8-4007-AD9C-F4DC95E437EE}"/>
          </ac:spMkLst>
        </pc:spChg>
        <pc:spChg chg="add del">
          <ac:chgData name="Ang Seb" userId="ef246a44c1f6e645" providerId="LiveId" clId="{796ECB7A-213A-4887-9AE8-7A644CF40030}" dt="2022-01-26T03:20:28.882" v="23" actId="26606"/>
          <ac:spMkLst>
            <pc:docMk/>
            <pc:sldMk cId="3427376459" sldId="256"/>
            <ac:spMk id="70" creationId="{26796024-DF17-4BB3-BF28-01E168A3C548}"/>
          </ac:spMkLst>
        </pc:spChg>
        <pc:spChg chg="add del">
          <ac:chgData name="Ang Seb" userId="ef246a44c1f6e645" providerId="LiveId" clId="{796ECB7A-213A-4887-9AE8-7A644CF40030}" dt="2022-01-26T03:20:28.882" v="23" actId="26606"/>
          <ac:spMkLst>
            <pc:docMk/>
            <pc:sldMk cId="3427376459" sldId="256"/>
            <ac:spMk id="71" creationId="{7BCC6446-8462-4A63-9B6F-8F57EC40F648}"/>
          </ac:spMkLst>
        </pc:spChg>
        <pc:spChg chg="add del">
          <ac:chgData name="Ang Seb" userId="ef246a44c1f6e645" providerId="LiveId" clId="{796ECB7A-213A-4887-9AE8-7A644CF40030}" dt="2022-01-26T03:33:31.647" v="179" actId="26606"/>
          <ac:spMkLst>
            <pc:docMk/>
            <pc:sldMk cId="3427376459" sldId="256"/>
            <ac:spMk id="74" creationId="{9200DA9A-C650-4C85-93DE-F8BFB97880AA}"/>
          </ac:spMkLst>
        </pc:spChg>
        <pc:spChg chg="add del">
          <ac:chgData name="Ang Seb" userId="ef246a44c1f6e645" providerId="LiveId" clId="{796ECB7A-213A-4887-9AE8-7A644CF40030}" dt="2022-01-26T03:24:00.387" v="52" actId="26606"/>
          <ac:spMkLst>
            <pc:docMk/>
            <pc:sldMk cId="3427376459" sldId="256"/>
            <ac:spMk id="75" creationId="{44CA2EAD-E7C7-4F64-924A-52D34FD759C7}"/>
          </ac:spMkLst>
        </pc:spChg>
        <pc:spChg chg="add del">
          <ac:chgData name="Ang Seb" userId="ef246a44c1f6e645" providerId="LiveId" clId="{796ECB7A-213A-4887-9AE8-7A644CF40030}" dt="2022-01-26T03:33:31.647" v="179" actId="26606"/>
          <ac:spMkLst>
            <pc:docMk/>
            <pc:sldMk cId="3427376459" sldId="256"/>
            <ac:spMk id="78" creationId="{D8A2D167-807B-4285-BF5A-BE1660FA27F5}"/>
          </ac:spMkLst>
        </pc:spChg>
        <pc:spChg chg="add del">
          <ac:chgData name="Ang Seb" userId="ef246a44c1f6e645" providerId="LiveId" clId="{796ECB7A-213A-4887-9AE8-7A644CF40030}" dt="2022-01-26T03:24:04.564" v="54" actId="26606"/>
          <ac:spMkLst>
            <pc:docMk/>
            <pc:sldMk cId="3427376459" sldId="256"/>
            <ac:spMk id="79" creationId="{4A4FF77E-8951-4B91-9543-56BC622DA2F7}"/>
          </ac:spMkLst>
        </pc:spChg>
        <pc:spChg chg="add del">
          <ac:chgData name="Ang Seb" userId="ef246a44c1f6e645" providerId="LiveId" clId="{796ECB7A-213A-4887-9AE8-7A644CF40030}" dt="2022-01-26T03:24:04.564" v="54" actId="26606"/>
          <ac:spMkLst>
            <pc:docMk/>
            <pc:sldMk cId="3427376459" sldId="256"/>
            <ac:spMk id="80" creationId="{0DC54ECD-DD7C-4B44-997C-483D88FE1175}"/>
          </ac:spMkLst>
        </pc:spChg>
        <pc:spChg chg="add del">
          <ac:chgData name="Ang Seb" userId="ef246a44c1f6e645" providerId="LiveId" clId="{796ECB7A-213A-4887-9AE8-7A644CF40030}" dt="2022-01-26T03:24:04.564" v="54" actId="26606"/>
          <ac:spMkLst>
            <pc:docMk/>
            <pc:sldMk cId="3427376459" sldId="256"/>
            <ac:spMk id="81" creationId="{AF79A868-152F-4392-8D0D-C56B1C229B98}"/>
          </ac:spMkLst>
        </pc:spChg>
        <pc:spChg chg="add del">
          <ac:chgData name="Ang Seb" userId="ef246a44c1f6e645" providerId="LiveId" clId="{796ECB7A-213A-4887-9AE8-7A644CF40030}" dt="2022-01-26T03:24:04.564" v="54" actId="26606"/>
          <ac:spMkLst>
            <pc:docMk/>
            <pc:sldMk cId="3427376459" sldId="256"/>
            <ac:spMk id="83" creationId="{DDE0C15E-B6BE-4D7A-86FE-9076B26893BD}"/>
          </ac:spMkLst>
        </pc:spChg>
        <pc:spChg chg="add del">
          <ac:chgData name="Ang Seb" userId="ef246a44c1f6e645" providerId="LiveId" clId="{796ECB7A-213A-4887-9AE8-7A644CF40030}" dt="2022-01-26T03:24:04.564" v="54" actId="26606"/>
          <ac:spMkLst>
            <pc:docMk/>
            <pc:sldMk cId="3427376459" sldId="256"/>
            <ac:spMk id="84" creationId="{13063C24-C163-4A04-8D0B-40A52400D67B}"/>
          </ac:spMkLst>
        </pc:spChg>
        <pc:spChg chg="add del">
          <ac:chgData name="Ang Seb" userId="ef246a44c1f6e645" providerId="LiveId" clId="{796ECB7A-213A-4887-9AE8-7A644CF40030}" dt="2022-01-26T03:33:31.647" v="179" actId="26606"/>
          <ac:spMkLst>
            <pc:docMk/>
            <pc:sldMk cId="3427376459" sldId="256"/>
            <ac:spMk id="85" creationId="{83B96611-4BCB-4210-9437-6F78615AB780}"/>
          </ac:spMkLst>
        </pc:spChg>
        <pc:spChg chg="add del">
          <ac:chgData name="Ang Seb" userId="ef246a44c1f6e645" providerId="LiveId" clId="{796ECB7A-213A-4887-9AE8-7A644CF40030}" dt="2022-01-26T03:24:10.062" v="56" actId="26606"/>
          <ac:spMkLst>
            <pc:docMk/>
            <pc:sldMk cId="3427376459" sldId="256"/>
            <ac:spMk id="86" creationId="{2FDF0794-1B86-42B2-B8C7-F60123E638ED}"/>
          </ac:spMkLst>
        </pc:spChg>
        <pc:spChg chg="add del">
          <ac:chgData name="Ang Seb" userId="ef246a44c1f6e645" providerId="LiveId" clId="{796ECB7A-213A-4887-9AE8-7A644CF40030}" dt="2022-01-26T03:24:10.062" v="56" actId="26606"/>
          <ac:spMkLst>
            <pc:docMk/>
            <pc:sldMk cId="3427376459" sldId="256"/>
            <ac:spMk id="88" creationId="{C5373426-E26E-431D-959C-5DB96C0B6208}"/>
          </ac:spMkLst>
        </pc:spChg>
        <pc:spChg chg="add del">
          <ac:chgData name="Ang Seb" userId="ef246a44c1f6e645" providerId="LiveId" clId="{796ECB7A-213A-4887-9AE8-7A644CF40030}" dt="2022-01-26T03:24:10.062" v="56" actId="26606"/>
          <ac:spMkLst>
            <pc:docMk/>
            <pc:sldMk cId="3427376459" sldId="256"/>
            <ac:spMk id="90" creationId="{EDC90921-9082-491B-940E-827D679F3478}"/>
          </ac:spMkLst>
        </pc:spChg>
        <pc:spChg chg="add del">
          <ac:chgData name="Ang Seb" userId="ef246a44c1f6e645" providerId="LiveId" clId="{796ECB7A-213A-4887-9AE8-7A644CF40030}" dt="2022-01-26T03:30:50.108" v="164" actId="26606"/>
          <ac:spMkLst>
            <pc:docMk/>
            <pc:sldMk cId="3427376459" sldId="256"/>
            <ac:spMk id="91" creationId="{42EC32AE-E4F8-4BC6-BEF2-B48BDD157D3F}"/>
          </ac:spMkLst>
        </pc:spChg>
        <pc:spChg chg="add del">
          <ac:chgData name="Ang Seb" userId="ef246a44c1f6e645" providerId="LiveId" clId="{796ECB7A-213A-4887-9AE8-7A644CF40030}" dt="2022-01-26T03:24:17.456" v="58" actId="26606"/>
          <ac:spMkLst>
            <pc:docMk/>
            <pc:sldMk cId="3427376459" sldId="256"/>
            <ac:spMk id="92" creationId="{1AB7CFDD-E67B-4078-9BD0-D09D4200E4E1}"/>
          </ac:spMkLst>
        </pc:spChg>
        <pc:spChg chg="add del">
          <ac:chgData name="Ang Seb" userId="ef246a44c1f6e645" providerId="LiveId" clId="{796ECB7A-213A-4887-9AE8-7A644CF40030}" dt="2022-01-26T03:24:17.456" v="58" actId="26606"/>
          <ac:spMkLst>
            <pc:docMk/>
            <pc:sldMk cId="3427376459" sldId="256"/>
            <ac:spMk id="93" creationId="{B191E377-3C4E-4C42-B42C-858169F3AB3A}"/>
          </ac:spMkLst>
        </pc:spChg>
        <pc:spChg chg="add del">
          <ac:chgData name="Ang Seb" userId="ef246a44c1f6e645" providerId="LiveId" clId="{796ECB7A-213A-4887-9AE8-7A644CF40030}" dt="2022-01-26T03:37:30.149" v="243"/>
          <ac:spMkLst>
            <pc:docMk/>
            <pc:sldMk cId="3427376459" sldId="256"/>
            <ac:spMk id="96" creationId="{9FB47BCA-B24F-4919-82BF-938D3C370EDC}"/>
          </ac:spMkLst>
        </pc:spChg>
        <pc:spChg chg="add del">
          <ac:chgData name="Ang Seb" userId="ef246a44c1f6e645" providerId="LiveId" clId="{796ECB7A-213A-4887-9AE8-7A644CF40030}" dt="2022-01-26T03:37:30.149" v="243"/>
          <ac:spMkLst>
            <pc:docMk/>
            <pc:sldMk cId="3427376459" sldId="256"/>
            <ac:spMk id="98" creationId="{77B1C9EE-1ECD-4ACE-9F0F-F1652FAD8BB5}"/>
          </ac:spMkLst>
        </pc:spChg>
        <pc:spChg chg="add del">
          <ac:chgData name="Ang Seb" userId="ef246a44c1f6e645" providerId="LiveId" clId="{796ECB7A-213A-4887-9AE8-7A644CF40030}" dt="2022-01-26T03:20:43.920" v="25" actId="26606"/>
          <ac:spMkLst>
            <pc:docMk/>
            <pc:sldMk cId="3427376459" sldId="256"/>
            <ac:spMk id="99" creationId="{ECD84B89-83B1-AA44-B9BE-C68A3A346981}"/>
          </ac:spMkLst>
        </pc:spChg>
        <pc:spChg chg="add del">
          <ac:chgData name="Ang Seb" userId="ef246a44c1f6e645" providerId="LiveId" clId="{796ECB7A-213A-4887-9AE8-7A644CF40030}" dt="2022-01-26T03:20:43.920" v="25" actId="26606"/>
          <ac:spMkLst>
            <pc:docMk/>
            <pc:sldMk cId="3427376459" sldId="256"/>
            <ac:spMk id="101" creationId="{DF3B9D9F-2555-4B2E-AD17-056B66596D5A}"/>
          </ac:spMkLst>
        </pc:spChg>
        <pc:spChg chg="add del">
          <ac:chgData name="Ang Seb" userId="ef246a44c1f6e645" providerId="LiveId" clId="{796ECB7A-213A-4887-9AE8-7A644CF40030}" dt="2022-01-26T03:20:53.220" v="27" actId="26606"/>
          <ac:spMkLst>
            <pc:docMk/>
            <pc:sldMk cId="3427376459" sldId="256"/>
            <ac:spMk id="104" creationId="{7319A1DD-F557-4EC6-8A8C-F7617B4CD678}"/>
          </ac:spMkLst>
        </pc:spChg>
        <pc:spChg chg="add del">
          <ac:chgData name="Ang Seb" userId="ef246a44c1f6e645" providerId="LiveId" clId="{796ECB7A-213A-4887-9AE8-7A644CF40030}" dt="2022-01-26T03:20:53.220" v="27" actId="26606"/>
          <ac:spMkLst>
            <pc:docMk/>
            <pc:sldMk cId="3427376459" sldId="256"/>
            <ac:spMk id="106" creationId="{C390A367-0330-4E03-9D5F-40308A7975C8}"/>
          </ac:spMkLst>
        </pc:spChg>
        <pc:spChg chg="add del">
          <ac:chgData name="Ang Seb" userId="ef246a44c1f6e645" providerId="LiveId" clId="{796ECB7A-213A-4887-9AE8-7A644CF40030}" dt="2022-01-26T03:24:49.403" v="60" actId="26606"/>
          <ac:spMkLst>
            <pc:docMk/>
            <pc:sldMk cId="3427376459" sldId="256"/>
            <ac:spMk id="107" creationId="{2FDF0794-1B86-42B2-B8C7-F60123E638ED}"/>
          </ac:spMkLst>
        </pc:spChg>
        <pc:spChg chg="add del">
          <ac:chgData name="Ang Seb" userId="ef246a44c1f6e645" providerId="LiveId" clId="{796ECB7A-213A-4887-9AE8-7A644CF40030}" dt="2022-01-26T03:20:59.990" v="29" actId="26606"/>
          <ac:spMkLst>
            <pc:docMk/>
            <pc:sldMk cId="3427376459" sldId="256"/>
            <ac:spMk id="108" creationId="{44CA2EAD-E7C7-4F64-924A-52D34FD759C7}"/>
          </ac:spMkLst>
        </pc:spChg>
        <pc:spChg chg="add del">
          <ac:chgData name="Ang Seb" userId="ef246a44c1f6e645" providerId="LiveId" clId="{796ECB7A-213A-4887-9AE8-7A644CF40030}" dt="2022-01-26T03:21:02.224" v="31" actId="26606"/>
          <ac:spMkLst>
            <pc:docMk/>
            <pc:sldMk cId="3427376459" sldId="256"/>
            <ac:spMk id="112" creationId="{8A95209C-5275-4E15-8EA7-7F42980ABF2D}"/>
          </ac:spMkLst>
        </pc:spChg>
        <pc:spChg chg="add del">
          <ac:chgData name="Ang Seb" userId="ef246a44c1f6e645" providerId="LiveId" clId="{796ECB7A-213A-4887-9AE8-7A644CF40030}" dt="2022-01-26T03:21:02.224" v="31" actId="26606"/>
          <ac:spMkLst>
            <pc:docMk/>
            <pc:sldMk cId="3427376459" sldId="256"/>
            <ac:spMk id="114" creationId="{4F2ED431-E304-4FF0-9F4E-032783C9D612}"/>
          </ac:spMkLst>
        </pc:spChg>
        <pc:spChg chg="add del">
          <ac:chgData name="Ang Seb" userId="ef246a44c1f6e645" providerId="LiveId" clId="{796ECB7A-213A-4887-9AE8-7A644CF40030}" dt="2022-01-26T03:21:02.224" v="31" actId="26606"/>
          <ac:spMkLst>
            <pc:docMk/>
            <pc:sldMk cId="3427376459" sldId="256"/>
            <ac:spMk id="115" creationId="{4E87FCFB-2CCE-460D-B3DD-557C8BD1B94A}"/>
          </ac:spMkLst>
        </pc:spChg>
        <pc:spChg chg="add del">
          <ac:chgData name="Ang Seb" userId="ef246a44c1f6e645" providerId="LiveId" clId="{796ECB7A-213A-4887-9AE8-7A644CF40030}" dt="2022-01-26T03:24:49.403" v="60" actId="26606"/>
          <ac:spMkLst>
            <pc:docMk/>
            <pc:sldMk cId="3427376459" sldId="256"/>
            <ac:spMk id="116" creationId="{C5373426-E26E-431D-959C-5DB96C0B6208}"/>
          </ac:spMkLst>
        </pc:spChg>
        <pc:spChg chg="add del">
          <ac:chgData name="Ang Seb" userId="ef246a44c1f6e645" providerId="LiveId" clId="{796ECB7A-213A-4887-9AE8-7A644CF40030}" dt="2022-01-26T03:21:11.896" v="35" actId="26606"/>
          <ac:spMkLst>
            <pc:docMk/>
            <pc:sldMk cId="3427376459" sldId="256"/>
            <ac:spMk id="118" creationId="{0B121716-8B64-478F-ABDB-17030AD1B711}"/>
          </ac:spMkLst>
        </pc:spChg>
        <pc:spChg chg="add del">
          <ac:chgData name="Ang Seb" userId="ef246a44c1f6e645" providerId="LiveId" clId="{796ECB7A-213A-4887-9AE8-7A644CF40030}" dt="2022-01-26T03:21:20.266" v="37" actId="26606"/>
          <ac:spMkLst>
            <pc:docMk/>
            <pc:sldMk cId="3427376459" sldId="256"/>
            <ac:spMk id="120" creationId="{58789E63-C78D-4210-8A38-DD6FB3B6BACD}"/>
          </ac:spMkLst>
        </pc:spChg>
        <pc:spChg chg="add del">
          <ac:chgData name="Ang Seb" userId="ef246a44c1f6e645" providerId="LiveId" clId="{796ECB7A-213A-4887-9AE8-7A644CF40030}" dt="2022-01-26T03:21:20.266" v="37" actId="26606"/>
          <ac:spMkLst>
            <pc:docMk/>
            <pc:sldMk cId="3427376459" sldId="256"/>
            <ac:spMk id="122" creationId="{AC8494C5-ED44-4EAD-9213-4FBAA4BB74CA}"/>
          </ac:spMkLst>
        </pc:spChg>
        <pc:spChg chg="add del">
          <ac:chgData name="Ang Seb" userId="ef246a44c1f6e645" providerId="LiveId" clId="{796ECB7A-213A-4887-9AE8-7A644CF40030}" dt="2022-01-26T03:24:49.403" v="60" actId="26606"/>
          <ac:spMkLst>
            <pc:docMk/>
            <pc:sldMk cId="3427376459" sldId="256"/>
            <ac:spMk id="123" creationId="{EDC90921-9082-491B-940E-827D679F3478}"/>
          </ac:spMkLst>
        </pc:spChg>
        <pc:spChg chg="add del">
          <ac:chgData name="Ang Seb" userId="ef246a44c1f6e645" providerId="LiveId" clId="{796ECB7A-213A-4887-9AE8-7A644CF40030}" dt="2022-01-26T03:21:30.057" v="39" actId="26606"/>
          <ac:spMkLst>
            <pc:docMk/>
            <pc:sldMk cId="3427376459" sldId="256"/>
            <ac:spMk id="124" creationId="{A8384FB5-9ADC-4DDC-881B-597D56F5B15D}"/>
          </ac:spMkLst>
        </pc:spChg>
        <pc:spChg chg="add del">
          <ac:chgData name="Ang Seb" userId="ef246a44c1f6e645" providerId="LiveId" clId="{796ECB7A-213A-4887-9AE8-7A644CF40030}" dt="2022-01-26T03:21:30.057" v="39" actId="26606"/>
          <ac:spMkLst>
            <pc:docMk/>
            <pc:sldMk cId="3427376459" sldId="256"/>
            <ac:spMk id="125" creationId="{0AF57B88-1D4C-41FA-A761-EC1DD10C35CB}"/>
          </ac:spMkLst>
        </pc:spChg>
        <pc:spChg chg="add del">
          <ac:chgData name="Ang Seb" userId="ef246a44c1f6e645" providerId="LiveId" clId="{796ECB7A-213A-4887-9AE8-7A644CF40030}" dt="2022-01-26T03:21:30.057" v="39" actId="26606"/>
          <ac:spMkLst>
            <pc:docMk/>
            <pc:sldMk cId="3427376459" sldId="256"/>
            <ac:spMk id="126" creationId="{D2548F45-5164-4ABB-8212-7F293FDED8D4}"/>
          </ac:spMkLst>
        </pc:spChg>
        <pc:spChg chg="add del">
          <ac:chgData name="Ang Seb" userId="ef246a44c1f6e645" providerId="LiveId" clId="{796ECB7A-213A-4887-9AE8-7A644CF40030}" dt="2022-01-26T03:21:30.057" v="39" actId="26606"/>
          <ac:spMkLst>
            <pc:docMk/>
            <pc:sldMk cId="3427376459" sldId="256"/>
            <ac:spMk id="128" creationId="{5E81CCFB-7BEF-4186-86FB-D09450B4D02D}"/>
          </ac:spMkLst>
        </pc:spChg>
        <pc:spChg chg="add del">
          <ac:chgData name="Ang Seb" userId="ef246a44c1f6e645" providerId="LiveId" clId="{796ECB7A-213A-4887-9AE8-7A644CF40030}" dt="2022-01-26T03:25:03.070" v="63" actId="26606"/>
          <ac:spMkLst>
            <pc:docMk/>
            <pc:sldMk cId="3427376459" sldId="256"/>
            <ac:spMk id="129" creationId="{F2E5B6AE-5EFE-45F0-A2AE-ED771CA3D7DD}"/>
          </ac:spMkLst>
        </pc:spChg>
        <pc:spChg chg="add del">
          <ac:chgData name="Ang Seb" userId="ef246a44c1f6e645" providerId="LiveId" clId="{796ECB7A-213A-4887-9AE8-7A644CF40030}" dt="2022-01-26T03:21:49.068" v="41" actId="26606"/>
          <ac:spMkLst>
            <pc:docMk/>
            <pc:sldMk cId="3427376459" sldId="256"/>
            <ac:spMk id="130" creationId="{563148A4-EAE8-49C7-89F1-8E48B3A26D81}"/>
          </ac:spMkLst>
        </pc:spChg>
        <pc:spChg chg="add del">
          <ac:chgData name="Ang Seb" userId="ef246a44c1f6e645" providerId="LiveId" clId="{796ECB7A-213A-4887-9AE8-7A644CF40030}" dt="2022-01-26T03:21:49.068" v="41" actId="26606"/>
          <ac:spMkLst>
            <pc:docMk/>
            <pc:sldMk cId="3427376459" sldId="256"/>
            <ac:spMk id="131" creationId="{F96FDE2F-8352-4200-8537-0E8FC365F4BF}"/>
          </ac:spMkLst>
        </pc:spChg>
        <pc:spChg chg="add del">
          <ac:chgData name="Ang Seb" userId="ef246a44c1f6e645" providerId="LiveId" clId="{796ECB7A-213A-4887-9AE8-7A644CF40030}" dt="2022-01-26T03:21:49.068" v="41" actId="26606"/>
          <ac:spMkLst>
            <pc:docMk/>
            <pc:sldMk cId="3427376459" sldId="256"/>
            <ac:spMk id="132" creationId="{EE03AE3B-3A9F-4A74-A626-EA434E9E0104}"/>
          </ac:spMkLst>
        </pc:spChg>
        <pc:spChg chg="add del">
          <ac:chgData name="Ang Seb" userId="ef246a44c1f6e645" providerId="LiveId" clId="{796ECB7A-213A-4887-9AE8-7A644CF40030}" dt="2022-01-26T03:21:49.068" v="41" actId="26606"/>
          <ac:spMkLst>
            <pc:docMk/>
            <pc:sldMk cId="3427376459" sldId="256"/>
            <ac:spMk id="134" creationId="{C4616447-380A-4DF1-834B-15E0529F4BBE}"/>
          </ac:spMkLst>
        </pc:spChg>
        <pc:spChg chg="add del">
          <ac:chgData name="Ang Seb" userId="ef246a44c1f6e645" providerId="LiveId" clId="{796ECB7A-213A-4887-9AE8-7A644CF40030}" dt="2022-01-26T03:37:30.149" v="243"/>
          <ac:spMkLst>
            <pc:docMk/>
            <pc:sldMk cId="3427376459" sldId="256"/>
            <ac:spMk id="137" creationId="{428CDEBC-A653-4671-8999-726FD0F5125A}"/>
          </ac:spMkLst>
        </pc:spChg>
        <pc:spChg chg="add del">
          <ac:chgData name="Ang Seb" userId="ef246a44c1f6e645" providerId="LiveId" clId="{796ECB7A-213A-4887-9AE8-7A644CF40030}" dt="2022-01-26T03:25:21.344" v="65" actId="26606"/>
          <ac:spMkLst>
            <pc:docMk/>
            <pc:sldMk cId="3427376459" sldId="256"/>
            <ac:spMk id="138" creationId="{44CA2EAD-E7C7-4F64-924A-52D34FD759C7}"/>
          </ac:spMkLst>
        </pc:spChg>
        <pc:spChg chg="add del">
          <ac:chgData name="Ang Seb" userId="ef246a44c1f6e645" providerId="LiveId" clId="{796ECB7A-213A-4887-9AE8-7A644CF40030}" dt="2022-01-26T03:37:51.297" v="249" actId="26606"/>
          <ac:spMkLst>
            <pc:docMk/>
            <pc:sldMk cId="3427376459" sldId="256"/>
            <ac:spMk id="141" creationId="{42D4960A-896E-4F6B-BF65-B4662AC9DEB6}"/>
          </ac:spMkLst>
        </pc:spChg>
        <pc:spChg chg="add del">
          <ac:chgData name="Ang Seb" userId="ef246a44c1f6e645" providerId="LiveId" clId="{796ECB7A-213A-4887-9AE8-7A644CF40030}" dt="2022-01-26T03:25:27.424" v="67" actId="26606"/>
          <ac:spMkLst>
            <pc:docMk/>
            <pc:sldMk cId="3427376459" sldId="256"/>
            <ac:spMk id="142" creationId="{2FDF0794-1B86-42B2-B8C7-F60123E638ED}"/>
          </ac:spMkLst>
        </pc:spChg>
        <pc:spChg chg="add del">
          <ac:chgData name="Ang Seb" userId="ef246a44c1f6e645" providerId="LiveId" clId="{796ECB7A-213A-4887-9AE8-7A644CF40030}" dt="2022-01-26T03:25:27.424" v="67" actId="26606"/>
          <ac:spMkLst>
            <pc:docMk/>
            <pc:sldMk cId="3427376459" sldId="256"/>
            <ac:spMk id="144" creationId="{C5373426-E26E-431D-959C-5DB96C0B6208}"/>
          </ac:spMkLst>
        </pc:spChg>
        <pc:spChg chg="add del">
          <ac:chgData name="Ang Seb" userId="ef246a44c1f6e645" providerId="LiveId" clId="{796ECB7A-213A-4887-9AE8-7A644CF40030}" dt="2022-01-26T03:25:27.424" v="67" actId="26606"/>
          <ac:spMkLst>
            <pc:docMk/>
            <pc:sldMk cId="3427376459" sldId="256"/>
            <ac:spMk id="146" creationId="{EDC90921-9082-491B-940E-827D679F3478}"/>
          </ac:spMkLst>
        </pc:spChg>
        <pc:spChg chg="add del">
          <ac:chgData name="Ang Seb" userId="ef246a44c1f6e645" providerId="LiveId" clId="{796ECB7A-213A-4887-9AE8-7A644CF40030}" dt="2022-01-26T03:37:51.297" v="249" actId="26606"/>
          <ac:spMkLst>
            <pc:docMk/>
            <pc:sldMk cId="3427376459" sldId="256"/>
            <ac:spMk id="147" creationId="{5684944A-8803-462C-84C5-4576C56A7758}"/>
          </ac:spMkLst>
        </pc:spChg>
        <pc:spChg chg="add del">
          <ac:chgData name="Ang Seb" userId="ef246a44c1f6e645" providerId="LiveId" clId="{796ECB7A-213A-4887-9AE8-7A644CF40030}" dt="2022-01-26T03:30:24.433" v="160" actId="26606"/>
          <ac:spMkLst>
            <pc:docMk/>
            <pc:sldMk cId="3427376459" sldId="256"/>
            <ac:spMk id="148" creationId="{44CA2EAD-E7C7-4F64-924A-52D34FD759C7}"/>
          </ac:spMkLst>
        </pc:spChg>
        <pc:spChg chg="add del">
          <ac:chgData name="Ang Seb" userId="ef246a44c1f6e645" providerId="LiveId" clId="{796ECB7A-213A-4887-9AE8-7A644CF40030}" dt="2022-01-26T03:37:51.297" v="249" actId="26606"/>
          <ac:spMkLst>
            <pc:docMk/>
            <pc:sldMk cId="3427376459" sldId="256"/>
            <ac:spMk id="151" creationId="{E07F3B49-8C20-42F5-831D-59306D05F667}"/>
          </ac:spMkLst>
        </pc:spChg>
        <pc:spChg chg="add del">
          <ac:chgData name="Ang Seb" userId="ef246a44c1f6e645" providerId="LiveId" clId="{796ECB7A-213A-4887-9AE8-7A644CF40030}" dt="2022-01-26T03:37:56.442" v="251" actId="26606"/>
          <ac:spMkLst>
            <pc:docMk/>
            <pc:sldMk cId="3427376459" sldId="256"/>
            <ac:spMk id="153" creationId="{0883F11E-ECB3-4046-A121-A45C6FF6316B}"/>
          </ac:spMkLst>
        </pc:spChg>
        <pc:spChg chg="add del">
          <ac:chgData name="Ang Seb" userId="ef246a44c1f6e645" providerId="LiveId" clId="{796ECB7A-213A-4887-9AE8-7A644CF40030}" dt="2022-01-26T03:37:56.442" v="251" actId="26606"/>
          <ac:spMkLst>
            <pc:docMk/>
            <pc:sldMk cId="3427376459" sldId="256"/>
            <ac:spMk id="154" creationId="{7B28B346-1639-4F05-9EBC-808A9DC6657D}"/>
          </ac:spMkLst>
        </pc:spChg>
        <pc:spChg chg="add del">
          <ac:chgData name="Ang Seb" userId="ef246a44c1f6e645" providerId="LiveId" clId="{796ECB7A-213A-4887-9AE8-7A644CF40030}" dt="2022-01-26T03:37:56.442" v="251" actId="26606"/>
          <ac:spMkLst>
            <pc:docMk/>
            <pc:sldMk cId="3427376459" sldId="256"/>
            <ac:spMk id="155" creationId="{5CF77191-9839-40D9-B04E-85DF01BB029F}"/>
          </ac:spMkLst>
        </pc:spChg>
        <pc:spChg chg="add del">
          <ac:chgData name="Ang Seb" userId="ef246a44c1f6e645" providerId="LiveId" clId="{796ECB7A-213A-4887-9AE8-7A644CF40030}" dt="2022-01-26T03:37:56.442" v="251" actId="26606"/>
          <ac:spMkLst>
            <pc:docMk/>
            <pc:sldMk cId="3427376459" sldId="256"/>
            <ac:spMk id="156" creationId="{BF007B11-F4C3-4A9E-AAA8-D52C8C1AD988}"/>
          </ac:spMkLst>
        </pc:spChg>
        <pc:spChg chg="add del">
          <ac:chgData name="Ang Seb" userId="ef246a44c1f6e645" providerId="LiveId" clId="{796ECB7A-213A-4887-9AE8-7A644CF40030}" dt="2022-01-26T03:31:23.195" v="166" actId="26606"/>
          <ac:spMkLst>
            <pc:docMk/>
            <pc:sldMk cId="3427376459" sldId="256"/>
            <ac:spMk id="157" creationId="{05B1B8CD-A03A-416C-BB71-53F9ABD40962}"/>
          </ac:spMkLst>
        </pc:spChg>
        <pc:spChg chg="add del">
          <ac:chgData name="Ang Seb" userId="ef246a44c1f6e645" providerId="LiveId" clId="{796ECB7A-213A-4887-9AE8-7A644CF40030}" dt="2022-01-26T03:37:56.442" v="251" actId="26606"/>
          <ac:spMkLst>
            <pc:docMk/>
            <pc:sldMk cId="3427376459" sldId="256"/>
            <ac:spMk id="158" creationId="{871D0F6C-C993-4E97-A103-9448E35FEEA0}"/>
          </ac:spMkLst>
        </pc:spChg>
        <pc:spChg chg="add del">
          <ac:chgData name="Ang Seb" userId="ef246a44c1f6e645" providerId="LiveId" clId="{796ECB7A-213A-4887-9AE8-7A644CF40030}" dt="2022-01-26T03:37:58.497" v="253" actId="26606"/>
          <ac:spMkLst>
            <pc:docMk/>
            <pc:sldMk cId="3427376459" sldId="256"/>
            <ac:spMk id="160" creationId="{26B4480E-B7FF-4481-890E-043A69AE6FE2}"/>
          </ac:spMkLst>
        </pc:spChg>
        <pc:spChg chg="add del">
          <ac:chgData name="Ang Seb" userId="ef246a44c1f6e645" providerId="LiveId" clId="{796ECB7A-213A-4887-9AE8-7A644CF40030}" dt="2022-01-26T03:31:47.514" v="170"/>
          <ac:spMkLst>
            <pc:docMk/>
            <pc:sldMk cId="3427376459" sldId="256"/>
            <ac:spMk id="161" creationId="{3011B0B3-5679-4759-90B8-3B908C4CBD21}"/>
          </ac:spMkLst>
        </pc:spChg>
        <pc:spChg chg="add del">
          <ac:chgData name="Ang Seb" userId="ef246a44c1f6e645" providerId="LiveId" clId="{796ECB7A-213A-4887-9AE8-7A644CF40030}" dt="2022-01-26T03:37:58.497" v="253" actId="26606"/>
          <ac:spMkLst>
            <pc:docMk/>
            <pc:sldMk cId="3427376459" sldId="256"/>
            <ac:spMk id="162" creationId="{64C13BAB-7C00-4D21-A857-E3D41C0A2A66}"/>
          </ac:spMkLst>
        </pc:spChg>
        <pc:spChg chg="add del">
          <ac:chgData name="Ang Seb" userId="ef246a44c1f6e645" providerId="LiveId" clId="{796ECB7A-213A-4887-9AE8-7A644CF40030}" dt="2022-01-26T03:37:58.497" v="253" actId="26606"/>
          <ac:spMkLst>
            <pc:docMk/>
            <pc:sldMk cId="3427376459" sldId="256"/>
            <ac:spMk id="163" creationId="{1F1FF39A-AC3C-4066-9D4C-519AA22812EA}"/>
          </ac:spMkLst>
        </pc:spChg>
        <pc:spChg chg="add del">
          <ac:chgData name="Ang Seb" userId="ef246a44c1f6e645" providerId="LiveId" clId="{796ECB7A-213A-4887-9AE8-7A644CF40030}" dt="2022-01-26T03:41:02.915" v="293" actId="26606"/>
          <ac:spMkLst>
            <pc:docMk/>
            <pc:sldMk cId="3427376459" sldId="256"/>
            <ac:spMk id="164" creationId="{BC512124-0D13-4ED9-80B7-52AE15B6B41F}"/>
          </ac:spMkLst>
        </pc:spChg>
        <pc:spChg chg="add del">
          <ac:chgData name="Ang Seb" userId="ef246a44c1f6e645" providerId="LiveId" clId="{796ECB7A-213A-4887-9AE8-7A644CF40030}" dt="2022-01-26T03:38:01.570" v="255" actId="26606"/>
          <ac:spMkLst>
            <pc:docMk/>
            <pc:sldMk cId="3427376459" sldId="256"/>
            <ac:spMk id="165" creationId="{BF3D65BA-1C65-40FB-92EF-83951BDC1D7C}"/>
          </ac:spMkLst>
        </pc:spChg>
        <pc:spChg chg="add del">
          <ac:chgData name="Ang Seb" userId="ef246a44c1f6e645" providerId="LiveId" clId="{796ECB7A-213A-4887-9AE8-7A644CF40030}" dt="2022-01-26T03:38:01.570" v="255" actId="26606"/>
          <ac:spMkLst>
            <pc:docMk/>
            <pc:sldMk cId="3427376459" sldId="256"/>
            <ac:spMk id="166" creationId="{ADF52CCA-FCDD-49A0-BFFC-3BD41F1B827A}"/>
          </ac:spMkLst>
        </pc:spChg>
        <pc:spChg chg="add del">
          <ac:chgData name="Ang Seb" userId="ef246a44c1f6e645" providerId="LiveId" clId="{796ECB7A-213A-4887-9AE8-7A644CF40030}" dt="2022-01-26T03:38:04.762" v="257" actId="26606"/>
          <ac:spMkLst>
            <pc:docMk/>
            <pc:sldMk cId="3427376459" sldId="256"/>
            <ac:spMk id="168" creationId="{F34F34AF-75E7-4149-A3CF-2E483C744F92}"/>
          </ac:spMkLst>
        </pc:spChg>
        <pc:spChg chg="add del">
          <ac:chgData name="Ang Seb" userId="ef246a44c1f6e645" providerId="LiveId" clId="{796ECB7A-213A-4887-9AE8-7A644CF40030}" dt="2022-01-26T03:42:07.720" v="321"/>
          <ac:spMkLst>
            <pc:docMk/>
            <pc:sldMk cId="3427376459" sldId="256"/>
            <ac:spMk id="170" creationId="{488E6146-1C0A-4739-84A4-CE454A7B2AC5}"/>
          </ac:spMkLst>
        </pc:spChg>
        <pc:spChg chg="add del">
          <ac:chgData name="Ang Seb" userId="ef246a44c1f6e645" providerId="LiveId" clId="{796ECB7A-213A-4887-9AE8-7A644CF40030}" dt="2022-01-26T03:42:07.720" v="321"/>
          <ac:spMkLst>
            <pc:docMk/>
            <pc:sldMk cId="3427376459" sldId="256"/>
            <ac:spMk id="172" creationId="{56DB519C-E7E6-4ED7-8440-9702C7004477}"/>
          </ac:spMkLst>
        </pc:spChg>
        <pc:spChg chg="add del">
          <ac:chgData name="Ang Seb" userId="ef246a44c1f6e645" providerId="LiveId" clId="{796ECB7A-213A-4887-9AE8-7A644CF40030}" dt="2022-01-26T03:38:07.189" v="259" actId="26606"/>
          <ac:spMkLst>
            <pc:docMk/>
            <pc:sldMk cId="3427376459" sldId="256"/>
            <ac:spMk id="173" creationId="{42D4960A-896E-4F6B-BF65-B4662AC9DEB6}"/>
          </ac:spMkLst>
        </pc:spChg>
        <pc:spChg chg="add del">
          <ac:chgData name="Ang Seb" userId="ef246a44c1f6e645" providerId="LiveId" clId="{796ECB7A-213A-4887-9AE8-7A644CF40030}" dt="2022-01-26T03:38:07.189" v="259" actId="26606"/>
          <ac:spMkLst>
            <pc:docMk/>
            <pc:sldMk cId="3427376459" sldId="256"/>
            <ac:spMk id="174" creationId="{5684944A-8803-462C-84C5-4576C56A7758}"/>
          </ac:spMkLst>
        </pc:spChg>
        <pc:spChg chg="add del">
          <ac:chgData name="Ang Seb" userId="ef246a44c1f6e645" providerId="LiveId" clId="{796ECB7A-213A-4887-9AE8-7A644CF40030}" dt="2022-01-26T03:38:07.189" v="259" actId="26606"/>
          <ac:spMkLst>
            <pc:docMk/>
            <pc:sldMk cId="3427376459" sldId="256"/>
            <ac:spMk id="175" creationId="{E07F3B49-8C20-42F5-831D-59306D05F667}"/>
          </ac:spMkLst>
        </pc:spChg>
        <pc:spChg chg="add del">
          <ac:chgData name="Ang Seb" userId="ef246a44c1f6e645" providerId="LiveId" clId="{796ECB7A-213A-4887-9AE8-7A644CF40030}" dt="2022-01-26T04:02:17.406" v="440" actId="26606"/>
          <ac:spMkLst>
            <pc:docMk/>
            <pc:sldMk cId="3427376459" sldId="256"/>
            <ac:spMk id="176" creationId="{2A0E4E09-FC02-4ADC-951A-3FFA90B6FE39}"/>
          </ac:spMkLst>
        </pc:spChg>
        <pc:spChg chg="add del">
          <ac:chgData name="Ang Seb" userId="ef246a44c1f6e645" providerId="LiveId" clId="{796ECB7A-213A-4887-9AE8-7A644CF40030}" dt="2022-01-26T03:39:32.592" v="286"/>
          <ac:spMkLst>
            <pc:docMk/>
            <pc:sldMk cId="3427376459" sldId="256"/>
            <ac:spMk id="177" creationId="{E08D4B6A-8113-4DFB-B82E-B60CAC8E0A50}"/>
          </ac:spMkLst>
        </pc:spChg>
        <pc:spChg chg="add del">
          <ac:chgData name="Ang Seb" userId="ef246a44c1f6e645" providerId="LiveId" clId="{796ECB7A-213A-4887-9AE8-7A644CF40030}" dt="2022-01-26T03:39:32.592" v="286"/>
          <ac:spMkLst>
            <pc:docMk/>
            <pc:sldMk cId="3427376459" sldId="256"/>
            <ac:spMk id="178" creationId="{9822E561-F97C-4CBB-A9A6-A6BF6317BC84}"/>
          </ac:spMkLst>
        </pc:spChg>
        <pc:spChg chg="add del">
          <ac:chgData name="Ang Seb" userId="ef246a44c1f6e645" providerId="LiveId" clId="{796ECB7A-213A-4887-9AE8-7A644CF40030}" dt="2022-01-26T03:39:32.592" v="286"/>
          <ac:spMkLst>
            <pc:docMk/>
            <pc:sldMk cId="3427376459" sldId="256"/>
            <ac:spMk id="179" creationId="{B01B0E58-A5C8-4CDA-A2E0-35DF94E59857}"/>
          </ac:spMkLst>
        </pc:spChg>
        <pc:spChg chg="add del">
          <ac:chgData name="Ang Seb" userId="ef246a44c1f6e645" providerId="LiveId" clId="{796ECB7A-213A-4887-9AE8-7A644CF40030}" dt="2022-01-26T04:02:17.406" v="440" actId="26606"/>
          <ac:spMkLst>
            <pc:docMk/>
            <pc:sldMk cId="3427376459" sldId="256"/>
            <ac:spMk id="180" creationId="{14A1598B-1957-47CF-AAF4-F7A36DA0E7CB}"/>
          </ac:spMkLst>
        </pc:spChg>
        <pc:spChg chg="add del">
          <ac:chgData name="Ang Seb" userId="ef246a44c1f6e645" providerId="LiveId" clId="{796ECB7A-213A-4887-9AE8-7A644CF40030}" dt="2022-01-26T04:05:56.626" v="464" actId="26606"/>
          <ac:spMkLst>
            <pc:docMk/>
            <pc:sldMk cId="3427376459" sldId="256"/>
            <ac:spMk id="182" creationId="{2A0E4E09-FC02-4ADC-951A-3FFA90B6FE39}"/>
          </ac:spMkLst>
        </pc:spChg>
        <pc:spChg chg="add del">
          <ac:chgData name="Ang Seb" userId="ef246a44c1f6e645" providerId="LiveId" clId="{796ECB7A-213A-4887-9AE8-7A644CF40030}" dt="2022-01-26T04:05:56.626" v="464" actId="26606"/>
          <ac:spMkLst>
            <pc:docMk/>
            <pc:sldMk cId="3427376459" sldId="256"/>
            <ac:spMk id="183" creationId="{0060CE1A-A2ED-43AC-857D-05822177FAD1}"/>
          </ac:spMkLst>
        </pc:spChg>
        <pc:spChg chg="add del">
          <ac:chgData name="Ang Seb" userId="ef246a44c1f6e645" providerId="LiveId" clId="{796ECB7A-213A-4887-9AE8-7A644CF40030}" dt="2022-01-26T04:05:56.626" v="464" actId="26606"/>
          <ac:spMkLst>
            <pc:docMk/>
            <pc:sldMk cId="3427376459" sldId="256"/>
            <ac:spMk id="185" creationId="{2A0E4E09-FC02-4ADC-951A-3FFA90B6FE39}"/>
          </ac:spMkLst>
        </pc:spChg>
        <pc:spChg chg="add del">
          <ac:chgData name="Ang Seb" userId="ef246a44c1f6e645" providerId="LiveId" clId="{796ECB7A-213A-4887-9AE8-7A644CF40030}" dt="2022-01-26T04:05:56.626" v="464" actId="26606"/>
          <ac:spMkLst>
            <pc:docMk/>
            <pc:sldMk cId="3427376459" sldId="256"/>
            <ac:spMk id="186" creationId="{14A1598B-1957-47CF-AAF4-F7A36DA0E7CB}"/>
          </ac:spMkLst>
        </pc:spChg>
        <pc:grpChg chg="add del">
          <ac:chgData name="Ang Seb" userId="ef246a44c1f6e645" providerId="LiveId" clId="{796ECB7A-213A-4887-9AE8-7A644CF40030}" dt="2022-01-26T03:20:28.882" v="23" actId="26606"/>
          <ac:grpSpMkLst>
            <pc:docMk/>
            <pc:sldMk cId="3427376459" sldId="256"/>
            <ac:grpSpMk id="72" creationId="{8118ECEF-CA6A-4CB6-BCA5-59B2DB40C4AB}"/>
          </ac:grpSpMkLst>
        </pc:grpChg>
        <pc:grpChg chg="add del">
          <ac:chgData name="Ang Seb" userId="ef246a44c1f6e645" providerId="LiveId" clId="{796ECB7A-213A-4887-9AE8-7A644CF40030}" dt="2022-01-26T03:24:17.456" v="58" actId="26606"/>
          <ac:grpSpMkLst>
            <pc:docMk/>
            <pc:sldMk cId="3427376459" sldId="256"/>
            <ac:grpSpMk id="95" creationId="{91B7537E-7B93-4306-B9DF-4CD583E0AA21}"/>
          </ac:grpSpMkLst>
        </pc:grpChg>
        <pc:grpChg chg="add del">
          <ac:chgData name="Ang Seb" userId="ef246a44c1f6e645" providerId="LiveId" clId="{796ECB7A-213A-4887-9AE8-7A644CF40030}" dt="2022-01-26T03:31:47.514" v="170"/>
          <ac:grpSpMkLst>
            <pc:docMk/>
            <pc:sldMk cId="3427376459" sldId="256"/>
            <ac:grpSpMk id="102" creationId="{50F37AA1-A09B-4E28-987B-38E5060E1BAE}"/>
          </ac:grpSpMkLst>
        </pc:grpChg>
        <pc:grpChg chg="add del">
          <ac:chgData name="Ang Seb" userId="ef246a44c1f6e645" providerId="LiveId" clId="{796ECB7A-213A-4887-9AE8-7A644CF40030}" dt="2022-01-26T03:38:04.762" v="257" actId="26606"/>
          <ac:grpSpMkLst>
            <pc:docMk/>
            <pc:sldMk cId="3427376459" sldId="256"/>
            <ac:grpSpMk id="169" creationId="{1654C7F9-AF92-42BD-A713-6B020F63B307}"/>
          </ac:grpSpMkLst>
        </pc:grpChg>
        <pc:picChg chg="del mod ord">
          <ac:chgData name="Ang Seb" userId="ef246a44c1f6e645" providerId="LiveId" clId="{796ECB7A-213A-4887-9AE8-7A644CF40030}" dt="2022-01-26T03:40:47.110" v="291" actId="478"/>
          <ac:picMkLst>
            <pc:docMk/>
            <pc:sldMk cId="3427376459" sldId="256"/>
            <ac:picMk id="4" creationId="{11CDF7FD-B776-446C-8875-C7567367B7C0}"/>
          </ac:picMkLst>
        </pc:picChg>
        <pc:picChg chg="add del">
          <ac:chgData name="Ang Seb" userId="ef246a44c1f6e645" providerId="LiveId" clId="{796ECB7A-213A-4887-9AE8-7A644CF40030}" dt="2022-01-26T03:19:35.033" v="1" actId="26606"/>
          <ac:picMkLst>
            <pc:docMk/>
            <pc:sldMk cId="3427376459" sldId="256"/>
            <ac:picMk id="4" creationId="{2FE85E94-61BE-424C-A153-E13E76D8BDF4}"/>
          </ac:picMkLst>
        </pc:picChg>
        <pc:picChg chg="del mod">
          <ac:chgData name="Ang Seb" userId="ef246a44c1f6e645" providerId="LiveId" clId="{796ECB7A-213A-4887-9AE8-7A644CF40030}" dt="2022-01-26T04:04:14.924" v="454" actId="478"/>
          <ac:picMkLst>
            <pc:docMk/>
            <pc:sldMk cId="3427376459" sldId="256"/>
            <ac:picMk id="4" creationId="{8773653A-40F5-4139-A6E7-8333680BACC4}"/>
          </ac:picMkLst>
        </pc:picChg>
        <pc:picChg chg="mod">
          <ac:chgData name="Ang Seb" userId="ef246a44c1f6e645" providerId="LiveId" clId="{796ECB7A-213A-4887-9AE8-7A644CF40030}" dt="2022-02-11T07:52:39.062" v="12610" actId="14100"/>
          <ac:picMkLst>
            <pc:docMk/>
            <pc:sldMk cId="3427376459" sldId="256"/>
            <ac:picMk id="5" creationId="{9E9A1EFC-D803-42CB-A8A0-90596FE781F0}"/>
          </ac:picMkLst>
        </pc:picChg>
        <pc:picChg chg="add del">
          <ac:chgData name="Ang Seb" userId="ef246a44c1f6e645" providerId="LiveId" clId="{796ECB7A-213A-4887-9AE8-7A644CF40030}" dt="2022-01-26T03:22:49.892" v="43" actId="26606"/>
          <ac:picMkLst>
            <pc:docMk/>
            <pc:sldMk cId="3427376459" sldId="256"/>
            <ac:picMk id="6" creationId="{B5CC4C84-C2A8-4D8F-9DEE-66B1ECD784B4}"/>
          </ac:picMkLst>
        </pc:picChg>
        <pc:picChg chg="mod">
          <ac:chgData name="Ang Seb" userId="ef246a44c1f6e645" providerId="LiveId" clId="{796ECB7A-213A-4887-9AE8-7A644CF40030}" dt="2022-01-26T03:54:14.558" v="404" actId="1076"/>
          <ac:picMkLst>
            <pc:docMk/>
            <pc:sldMk cId="3427376459" sldId="256"/>
            <ac:picMk id="7" creationId="{A9D16EA6-33E1-4733-B403-15BED3B1702E}"/>
          </ac:picMkLst>
        </pc:picChg>
        <pc:picChg chg="mod">
          <ac:chgData name="Ang Seb" userId="ef246a44c1f6e645" providerId="LiveId" clId="{796ECB7A-213A-4887-9AE8-7A644CF40030}" dt="2022-01-26T03:26:55.669" v="73" actId="1076"/>
          <ac:picMkLst>
            <pc:docMk/>
            <pc:sldMk cId="3427376459" sldId="256"/>
            <ac:picMk id="9" creationId="{CCC649B4-1AC5-4149-9A7D-899506BE297B}"/>
          </ac:picMkLst>
        </pc:picChg>
        <pc:picChg chg="mod ord">
          <ac:chgData name="Ang Seb" userId="ef246a44c1f6e645" providerId="LiveId" clId="{796ECB7A-213A-4887-9AE8-7A644CF40030}" dt="2022-01-26T03:31:23.195" v="166" actId="26606"/>
          <ac:picMkLst>
            <pc:docMk/>
            <pc:sldMk cId="3427376459" sldId="256"/>
            <ac:picMk id="11" creationId="{52632BBF-69E2-4EDF-87A5-53D704CD11F6}"/>
          </ac:picMkLst>
        </pc:picChg>
        <pc:picChg chg="add del">
          <ac:chgData name="Ang Seb" userId="ef246a44c1f6e645" providerId="LiveId" clId="{796ECB7A-213A-4887-9AE8-7A644CF40030}" dt="2022-01-26T03:19:44.092" v="3" actId="26606"/>
          <ac:picMkLst>
            <pc:docMk/>
            <pc:sldMk cId="3427376459" sldId="256"/>
            <ac:picMk id="17" creationId="{3EA6430B-7237-47EB-8191-FEE2AF32B109}"/>
          </ac:picMkLst>
        </pc:picChg>
        <pc:picChg chg="add del">
          <ac:chgData name="Ang Seb" userId="ef246a44c1f6e645" providerId="LiveId" clId="{796ECB7A-213A-4887-9AE8-7A644CF40030}" dt="2022-01-26T03:19:53.145" v="5" actId="26606"/>
          <ac:picMkLst>
            <pc:docMk/>
            <pc:sldMk cId="3427376459" sldId="256"/>
            <ac:picMk id="22" creationId="{B3DF0748-4448-4903-BC01-7DCCB1D68216}"/>
          </ac:picMkLst>
        </pc:picChg>
        <pc:picChg chg="add del">
          <ac:chgData name="Ang Seb" userId="ef246a44c1f6e645" providerId="LiveId" clId="{796ECB7A-213A-4887-9AE8-7A644CF40030}" dt="2022-01-26T03:22:58.331" v="45" actId="26606"/>
          <ac:picMkLst>
            <pc:docMk/>
            <pc:sldMk cId="3427376459" sldId="256"/>
            <ac:picMk id="24" creationId="{3765D4D5-F78F-4155-983E-850051501AC7}"/>
          </ac:picMkLst>
        </pc:picChg>
        <pc:picChg chg="add del">
          <ac:chgData name="Ang Seb" userId="ef246a44c1f6e645" providerId="LiveId" clId="{796ECB7A-213A-4887-9AE8-7A644CF40030}" dt="2022-01-26T03:19:56.342" v="7" actId="26606"/>
          <ac:picMkLst>
            <pc:docMk/>
            <pc:sldMk cId="3427376459" sldId="256"/>
            <ac:picMk id="26" creationId="{6389F954-8E35-4491-BFB9-32727537B192}"/>
          </ac:picMkLst>
        </pc:picChg>
        <pc:picChg chg="add del">
          <ac:chgData name="Ang Seb" userId="ef246a44c1f6e645" providerId="LiveId" clId="{796ECB7A-213A-4887-9AE8-7A644CF40030}" dt="2022-01-26T03:19:58.206" v="9" actId="26606"/>
          <ac:picMkLst>
            <pc:docMk/>
            <pc:sldMk cId="3427376459" sldId="256"/>
            <ac:picMk id="32" creationId="{D16DEEEE-68FB-4C1D-9616-388906202341}"/>
          </ac:picMkLst>
        </pc:picChg>
        <pc:picChg chg="add del">
          <ac:chgData name="Ang Seb" userId="ef246a44c1f6e645" providerId="LiveId" clId="{796ECB7A-213A-4887-9AE8-7A644CF40030}" dt="2022-01-26T03:20:07.627" v="11" actId="26606"/>
          <ac:picMkLst>
            <pc:docMk/>
            <pc:sldMk cId="3427376459" sldId="256"/>
            <ac:picMk id="35" creationId="{6389F954-8E35-4491-BFB9-32727537B192}"/>
          </ac:picMkLst>
        </pc:picChg>
        <pc:picChg chg="add del">
          <ac:chgData name="Ang Seb" userId="ef246a44c1f6e645" providerId="LiveId" clId="{796ECB7A-213A-4887-9AE8-7A644CF40030}" dt="2022-01-26T03:20:09.872" v="13" actId="26606"/>
          <ac:picMkLst>
            <pc:docMk/>
            <pc:sldMk cId="3427376459" sldId="256"/>
            <ac:picMk id="40" creationId="{76EA1A96-9A7F-4ECE-9302-460A579B0BA7}"/>
          </ac:picMkLst>
        </pc:picChg>
        <pc:picChg chg="add del">
          <ac:chgData name="Ang Seb" userId="ef246a44c1f6e645" providerId="LiveId" clId="{796ECB7A-213A-4887-9AE8-7A644CF40030}" dt="2022-01-26T03:23:11.863" v="47" actId="26606"/>
          <ac:picMkLst>
            <pc:docMk/>
            <pc:sldMk cId="3427376459" sldId="256"/>
            <ac:picMk id="47" creationId="{A8458D07-D94B-44AD-9F09-476265725A36}"/>
          </ac:picMkLst>
        </pc:picChg>
        <pc:picChg chg="add del">
          <ac:chgData name="Ang Seb" userId="ef246a44c1f6e645" providerId="LiveId" clId="{796ECB7A-213A-4887-9AE8-7A644CF40030}" dt="2022-01-26T03:20:14.686" v="15" actId="26606"/>
          <ac:picMkLst>
            <pc:docMk/>
            <pc:sldMk cId="3427376459" sldId="256"/>
            <ac:picMk id="49" creationId="{C3F07A2D-3773-4CAA-A524-51628500BF51}"/>
          </ac:picMkLst>
        </pc:picChg>
        <pc:picChg chg="add del mod">
          <ac:chgData name="Ang Seb" userId="ef246a44c1f6e645" providerId="LiveId" clId="{796ECB7A-213A-4887-9AE8-7A644CF40030}" dt="2022-01-26T03:20:21.138" v="19" actId="26606"/>
          <ac:picMkLst>
            <pc:docMk/>
            <pc:sldMk cId="3427376459" sldId="256"/>
            <ac:picMk id="55" creationId="{4ABEA9B9-1C71-415D-9140-E2CDD235226B}"/>
          </ac:picMkLst>
        </pc:picChg>
        <pc:picChg chg="add del">
          <ac:chgData name="Ang Seb" userId="ef246a44c1f6e645" providerId="LiveId" clId="{796ECB7A-213A-4887-9AE8-7A644CF40030}" dt="2022-01-26T03:20:21.138" v="19" actId="26606"/>
          <ac:picMkLst>
            <pc:docMk/>
            <pc:sldMk cId="3427376459" sldId="256"/>
            <ac:picMk id="58" creationId="{118F7743-9D11-4179-BEB4-EC2B1C265086}"/>
          </ac:picMkLst>
        </pc:picChg>
        <pc:picChg chg="add del">
          <ac:chgData name="Ang Seb" userId="ef246a44c1f6e645" providerId="LiveId" clId="{796ECB7A-213A-4887-9AE8-7A644CF40030}" dt="2022-01-26T03:20:21.138" v="19" actId="26606"/>
          <ac:picMkLst>
            <pc:docMk/>
            <pc:sldMk cId="3427376459" sldId="256"/>
            <ac:picMk id="59" creationId="{05D29D54-E14A-4679-95CF-25E6EC2BD5A1}"/>
          </ac:picMkLst>
        </pc:picChg>
        <pc:picChg chg="add del">
          <ac:chgData name="Ang Seb" userId="ef246a44c1f6e645" providerId="LiveId" clId="{796ECB7A-213A-4887-9AE8-7A644CF40030}" dt="2022-01-26T03:20:24.691" v="21" actId="26606"/>
          <ac:picMkLst>
            <pc:docMk/>
            <pc:sldMk cId="3427376459" sldId="256"/>
            <ac:picMk id="62" creationId="{6C879D84-3526-4CD0-8088-DDD252AE78ED}"/>
          </ac:picMkLst>
        </pc:picChg>
        <pc:picChg chg="add del">
          <ac:chgData name="Ang Seb" userId="ef246a44c1f6e645" providerId="LiveId" clId="{796ECB7A-213A-4887-9AE8-7A644CF40030}" dt="2022-01-26T03:23:28.436" v="50" actId="26606"/>
          <ac:picMkLst>
            <pc:docMk/>
            <pc:sldMk cId="3427376459" sldId="256"/>
            <ac:picMk id="73" creationId="{DD09B8BC-0851-4552-8123-E1B81F054451}"/>
          </ac:picMkLst>
        </pc:picChg>
        <pc:picChg chg="add del">
          <ac:chgData name="Ang Seb" userId="ef246a44c1f6e645" providerId="LiveId" clId="{796ECB7A-213A-4887-9AE8-7A644CF40030}" dt="2022-01-26T03:24:00.387" v="52" actId="26606"/>
          <ac:picMkLst>
            <pc:docMk/>
            <pc:sldMk cId="3427376459" sldId="256"/>
            <ac:picMk id="76" creationId="{A8458D07-D94B-44AD-9F09-476265725A36}"/>
          </ac:picMkLst>
        </pc:picChg>
        <pc:picChg chg="add del">
          <ac:chgData name="Ang Seb" userId="ef246a44c1f6e645" providerId="LiveId" clId="{796ECB7A-213A-4887-9AE8-7A644CF40030}" dt="2022-01-26T03:24:04.564" v="54" actId="26606"/>
          <ac:picMkLst>
            <pc:docMk/>
            <pc:sldMk cId="3427376459" sldId="256"/>
            <ac:picMk id="82" creationId="{3765D4D5-F78F-4155-983E-850051501AC7}"/>
          </ac:picMkLst>
        </pc:picChg>
        <pc:picChg chg="add del">
          <ac:chgData name="Ang Seb" userId="ef246a44c1f6e645" providerId="LiveId" clId="{796ECB7A-213A-4887-9AE8-7A644CF40030}" dt="2022-01-26T03:24:10.062" v="56" actId="26606"/>
          <ac:picMkLst>
            <pc:docMk/>
            <pc:sldMk cId="3427376459" sldId="256"/>
            <ac:picMk id="87" creationId="{B5CC4C84-C2A8-4D8F-9DEE-66B1ECD784B4}"/>
          </ac:picMkLst>
        </pc:picChg>
        <pc:picChg chg="add del">
          <ac:chgData name="Ang Seb" userId="ef246a44c1f6e645" providerId="LiveId" clId="{796ECB7A-213A-4887-9AE8-7A644CF40030}" dt="2022-01-26T03:24:17.456" v="58" actId="26606"/>
          <ac:picMkLst>
            <pc:docMk/>
            <pc:sldMk cId="3427376459" sldId="256"/>
            <ac:picMk id="94" creationId="{C2370F8B-6466-4955-8054-912A202EDB82}"/>
          </ac:picMkLst>
        </pc:picChg>
        <pc:picChg chg="add del">
          <ac:chgData name="Ang Seb" userId="ef246a44c1f6e645" providerId="LiveId" clId="{796ECB7A-213A-4887-9AE8-7A644CF40030}" dt="2022-01-26T03:20:28.882" v="23" actId="26606"/>
          <ac:picMkLst>
            <pc:docMk/>
            <pc:sldMk cId="3427376459" sldId="256"/>
            <ac:picMk id="97" creationId="{E588FD48-3601-494A-B41B-AA8EF511A9CA}"/>
          </ac:picMkLst>
        </pc:picChg>
        <pc:picChg chg="add del">
          <ac:chgData name="Ang Seb" userId="ef246a44c1f6e645" providerId="LiveId" clId="{796ECB7A-213A-4887-9AE8-7A644CF40030}" dt="2022-01-26T03:20:43.920" v="25" actId="26606"/>
          <ac:picMkLst>
            <pc:docMk/>
            <pc:sldMk cId="3427376459" sldId="256"/>
            <ac:picMk id="100" creationId="{55616814-7AA2-4AFD-B472-A43B3D9FEF58}"/>
          </ac:picMkLst>
        </pc:picChg>
        <pc:picChg chg="add del">
          <ac:chgData name="Ang Seb" userId="ef246a44c1f6e645" providerId="LiveId" clId="{796ECB7A-213A-4887-9AE8-7A644CF40030}" dt="2022-01-26T03:20:53.220" v="27" actId="26606"/>
          <ac:picMkLst>
            <pc:docMk/>
            <pc:sldMk cId="3427376459" sldId="256"/>
            <ac:picMk id="103" creationId="{8E6AE8B9-DE76-46C8-A41B-3CEE89A2A8ED}"/>
          </ac:picMkLst>
        </pc:picChg>
        <pc:picChg chg="add del">
          <ac:chgData name="Ang Seb" userId="ef246a44c1f6e645" providerId="LiveId" clId="{796ECB7A-213A-4887-9AE8-7A644CF40030}" dt="2022-01-26T03:20:59.990" v="29" actId="26606"/>
          <ac:picMkLst>
            <pc:docMk/>
            <pc:sldMk cId="3427376459" sldId="256"/>
            <ac:picMk id="109" creationId="{D6F6973E-558B-4142-9C14-9EEC712DAFDF}"/>
          </ac:picMkLst>
        </pc:picChg>
        <pc:picChg chg="add del">
          <ac:chgData name="Ang Seb" userId="ef246a44c1f6e645" providerId="LiveId" clId="{796ECB7A-213A-4887-9AE8-7A644CF40030}" dt="2022-01-26T03:24:49.403" v="60" actId="26606"/>
          <ac:picMkLst>
            <pc:docMk/>
            <pc:sldMk cId="3427376459" sldId="256"/>
            <ac:picMk id="111" creationId="{B5CC4C84-C2A8-4D8F-9DEE-66B1ECD784B4}"/>
          </ac:picMkLst>
        </pc:picChg>
        <pc:picChg chg="add del">
          <ac:chgData name="Ang Seb" userId="ef246a44c1f6e645" providerId="LiveId" clId="{796ECB7A-213A-4887-9AE8-7A644CF40030}" dt="2022-01-26T03:21:02.224" v="31" actId="26606"/>
          <ac:picMkLst>
            <pc:docMk/>
            <pc:sldMk cId="3427376459" sldId="256"/>
            <ac:picMk id="113" creationId="{6389F954-8E35-4491-BFB9-32727537B192}"/>
          </ac:picMkLst>
        </pc:picChg>
        <pc:picChg chg="add del mod">
          <ac:chgData name="Ang Seb" userId="ef246a44c1f6e645" providerId="LiveId" clId="{796ECB7A-213A-4887-9AE8-7A644CF40030}" dt="2022-01-26T03:21:11.896" v="35" actId="26606"/>
          <ac:picMkLst>
            <pc:docMk/>
            <pc:sldMk cId="3427376459" sldId="256"/>
            <ac:picMk id="117" creationId="{EA18D774-0102-413D-A8F7-7CF0ED31C898}"/>
          </ac:picMkLst>
        </pc:picChg>
        <pc:picChg chg="add del">
          <ac:chgData name="Ang Seb" userId="ef246a44c1f6e645" providerId="LiveId" clId="{796ECB7A-213A-4887-9AE8-7A644CF40030}" dt="2022-01-26T03:21:20.266" v="37" actId="26606"/>
          <ac:picMkLst>
            <pc:docMk/>
            <pc:sldMk cId="3427376459" sldId="256"/>
            <ac:picMk id="121" creationId="{434FF34F-DEF9-4C7B-9AEA-2F36ADD2FD1B}"/>
          </ac:picMkLst>
        </pc:picChg>
        <pc:picChg chg="add del">
          <ac:chgData name="Ang Seb" userId="ef246a44c1f6e645" providerId="LiveId" clId="{796ECB7A-213A-4887-9AE8-7A644CF40030}" dt="2022-01-26T03:21:30.057" v="39" actId="26606"/>
          <ac:picMkLst>
            <pc:docMk/>
            <pc:sldMk cId="3427376459" sldId="256"/>
            <ac:picMk id="127" creationId="{1B59095B-6DBC-4B74-BBAE-8E17ED867966}"/>
          </ac:picMkLst>
        </pc:picChg>
        <pc:picChg chg="add del">
          <ac:chgData name="Ang Seb" userId="ef246a44c1f6e645" providerId="LiveId" clId="{796ECB7A-213A-4887-9AE8-7A644CF40030}" dt="2022-01-26T03:21:49.068" v="41" actId="26606"/>
          <ac:picMkLst>
            <pc:docMk/>
            <pc:sldMk cId="3427376459" sldId="256"/>
            <ac:picMk id="133" creationId="{508ED69B-8FCE-4875-822D-99BA6AE1213B}"/>
          </ac:picMkLst>
        </pc:picChg>
        <pc:picChg chg="add del">
          <ac:chgData name="Ang Seb" userId="ef246a44c1f6e645" providerId="LiveId" clId="{796ECB7A-213A-4887-9AE8-7A644CF40030}" dt="2022-01-26T03:25:03.070" v="63" actId="26606"/>
          <ac:picMkLst>
            <pc:docMk/>
            <pc:sldMk cId="3427376459" sldId="256"/>
            <ac:picMk id="136" creationId="{DD09B8BC-0851-4552-8123-E1B81F054451}"/>
          </ac:picMkLst>
        </pc:picChg>
        <pc:picChg chg="add del">
          <ac:chgData name="Ang Seb" userId="ef246a44c1f6e645" providerId="LiveId" clId="{796ECB7A-213A-4887-9AE8-7A644CF40030}" dt="2022-01-26T03:25:21.344" v="65" actId="26606"/>
          <ac:picMkLst>
            <pc:docMk/>
            <pc:sldMk cId="3427376459" sldId="256"/>
            <ac:picMk id="139" creationId="{A8458D07-D94B-44AD-9F09-476265725A36}"/>
          </ac:picMkLst>
        </pc:picChg>
        <pc:picChg chg="add del">
          <ac:chgData name="Ang Seb" userId="ef246a44c1f6e645" providerId="LiveId" clId="{796ECB7A-213A-4887-9AE8-7A644CF40030}" dt="2022-01-26T03:25:27.424" v="67" actId="26606"/>
          <ac:picMkLst>
            <pc:docMk/>
            <pc:sldMk cId="3427376459" sldId="256"/>
            <ac:picMk id="143" creationId="{B5CC4C84-C2A8-4D8F-9DEE-66B1ECD784B4}"/>
          </ac:picMkLst>
        </pc:picChg>
        <pc:picChg chg="add del mod ord">
          <ac:chgData name="Ang Seb" userId="ef246a44c1f6e645" providerId="LiveId" clId="{796ECB7A-213A-4887-9AE8-7A644CF40030}" dt="2022-01-26T03:31:14.885" v="165" actId="478"/>
          <ac:picMkLst>
            <pc:docMk/>
            <pc:sldMk cId="3427376459" sldId="256"/>
            <ac:picMk id="149" creationId="{A8458D07-D94B-44AD-9F09-476265725A36}"/>
          </ac:picMkLst>
        </pc:picChg>
        <pc:picChg chg="add del">
          <ac:chgData name="Ang Seb" userId="ef246a44c1f6e645" providerId="LiveId" clId="{796ECB7A-213A-4887-9AE8-7A644CF40030}" dt="2022-01-26T03:41:02.915" v="293" actId="26606"/>
          <ac:picMkLst>
            <pc:docMk/>
            <pc:sldMk cId="3427376459" sldId="256"/>
            <ac:picMk id="167" creationId="{114E6BA3-6E7D-4142-93FE-2F4092D19A74}"/>
          </ac:picMkLst>
        </pc:picChg>
        <pc:picChg chg="add del">
          <ac:chgData name="Ang Seb" userId="ef246a44c1f6e645" providerId="LiveId" clId="{796ECB7A-213A-4887-9AE8-7A644CF40030}" dt="2022-01-26T03:42:15.738" v="322" actId="478"/>
          <ac:picMkLst>
            <pc:docMk/>
            <pc:sldMk cId="3427376459" sldId="256"/>
            <ac:picMk id="171" creationId="{7C53EE4A-BC09-4CDB-AC9C-6A69B3A50B64}"/>
          </ac:picMkLst>
        </pc:picChg>
        <pc:cxnChg chg="add del">
          <ac:chgData name="Ang Seb" userId="ef246a44c1f6e645" providerId="LiveId" clId="{796ECB7A-213A-4887-9AE8-7A644CF40030}" dt="2022-01-26T03:22:49.892" v="43" actId="26606"/>
          <ac:cxnSpMkLst>
            <pc:docMk/>
            <pc:sldMk cId="3427376459" sldId="256"/>
            <ac:cxnSpMk id="8" creationId="{96D07482-83A3-4451-943C-B46961082957}"/>
          </ac:cxnSpMkLst>
        </pc:cxnChg>
        <pc:cxnChg chg="add del">
          <ac:chgData name="Ang Seb" userId="ef246a44c1f6e645" providerId="LiveId" clId="{796ECB7A-213A-4887-9AE8-7A644CF40030}" dt="2022-01-26T03:19:44.092" v="3" actId="26606"/>
          <ac:cxnSpMkLst>
            <pc:docMk/>
            <pc:sldMk cId="3427376459" sldId="256"/>
            <ac:cxnSpMk id="19" creationId="{96D07482-83A3-4451-943C-B46961082957}"/>
          </ac:cxnSpMkLst>
        </pc:cxnChg>
        <pc:cxnChg chg="add del">
          <ac:chgData name="Ang Seb" userId="ef246a44c1f6e645" providerId="LiveId" clId="{796ECB7A-213A-4887-9AE8-7A644CF40030}" dt="2022-01-26T03:19:53.145" v="5" actId="26606"/>
          <ac:cxnSpMkLst>
            <pc:docMk/>
            <pc:sldMk cId="3427376459" sldId="256"/>
            <ac:cxnSpMk id="23" creationId="{EE2E603F-4A95-4FE8-BB06-211DFD75DBEF}"/>
          </ac:cxnSpMkLst>
        </pc:cxnChg>
        <pc:cxnChg chg="add del">
          <ac:chgData name="Ang Seb" userId="ef246a44c1f6e645" providerId="LiveId" clId="{796ECB7A-213A-4887-9AE8-7A644CF40030}" dt="2022-01-26T03:20:09.872" v="13" actId="26606"/>
          <ac:cxnSpMkLst>
            <pc:docMk/>
            <pc:sldMk cId="3427376459" sldId="256"/>
            <ac:cxnSpMk id="44" creationId="{5E687E3B-9C6D-4102-8F38-DCB77C49C6FD}"/>
          </ac:cxnSpMkLst>
        </pc:cxnChg>
        <pc:cxnChg chg="add del">
          <ac:chgData name="Ang Seb" userId="ef246a44c1f6e645" providerId="LiveId" clId="{796ECB7A-213A-4887-9AE8-7A644CF40030}" dt="2022-01-26T03:20:09.872" v="13" actId="26606"/>
          <ac:cxnSpMkLst>
            <pc:docMk/>
            <pc:sldMk cId="3427376459" sldId="256"/>
            <ac:cxnSpMk id="45" creationId="{F12FB9A8-E482-4339-A730-6C024982AE56}"/>
          </ac:cxnSpMkLst>
        </pc:cxnChg>
        <pc:cxnChg chg="add del">
          <ac:chgData name="Ang Seb" userId="ef246a44c1f6e645" providerId="LiveId" clId="{796ECB7A-213A-4887-9AE8-7A644CF40030}" dt="2022-01-26T03:20:09.872" v="13" actId="26606"/>
          <ac:cxnSpMkLst>
            <pc:docMk/>
            <pc:sldMk cId="3427376459" sldId="256"/>
            <ac:cxnSpMk id="46" creationId="{573C7C39-C73B-4051-B742-C9086B7BE3EC}"/>
          </ac:cxnSpMkLst>
        </pc:cxnChg>
        <pc:cxnChg chg="add del">
          <ac:chgData name="Ang Seb" userId="ef246a44c1f6e645" providerId="LiveId" clId="{796ECB7A-213A-4887-9AE8-7A644CF40030}" dt="2022-01-26T03:20:14.686" v="15" actId="26606"/>
          <ac:cxnSpMkLst>
            <pc:docMk/>
            <pc:sldMk cId="3427376459" sldId="256"/>
            <ac:cxnSpMk id="50" creationId="{A07787ED-5EDC-4C54-AD87-55B60D0FE397}"/>
          </ac:cxnSpMkLst>
        </pc:cxnChg>
        <pc:cxnChg chg="add del">
          <ac:chgData name="Ang Seb" userId="ef246a44c1f6e645" providerId="LiveId" clId="{796ECB7A-213A-4887-9AE8-7A644CF40030}" dt="2022-01-26T03:23:11.863" v="47" actId="26606"/>
          <ac:cxnSpMkLst>
            <pc:docMk/>
            <pc:sldMk cId="3427376459" sldId="256"/>
            <ac:cxnSpMk id="52" creationId="{9E7C23BC-DAA6-40E1-8166-B8C4439D1430}"/>
          </ac:cxnSpMkLst>
        </pc:cxnChg>
        <pc:cxnChg chg="add del">
          <ac:chgData name="Ang Seb" userId="ef246a44c1f6e645" providerId="LiveId" clId="{796ECB7A-213A-4887-9AE8-7A644CF40030}" dt="2022-01-26T03:20:24.691" v="21" actId="26606"/>
          <ac:cxnSpMkLst>
            <pc:docMk/>
            <pc:sldMk cId="3427376459" sldId="256"/>
            <ac:cxnSpMk id="64" creationId="{B0E17F91-3488-4CC0-9982-10628CE7C0C0}"/>
          </ac:cxnSpMkLst>
        </pc:cxnChg>
        <pc:cxnChg chg="add del">
          <ac:chgData name="Ang Seb" userId="ef246a44c1f6e645" providerId="LiveId" clId="{796ECB7A-213A-4887-9AE8-7A644CF40030}" dt="2022-01-26T03:20:24.691" v="21" actId="26606"/>
          <ac:cxnSpMkLst>
            <pc:docMk/>
            <pc:sldMk cId="3427376459" sldId="256"/>
            <ac:cxnSpMk id="65" creationId="{CF5C7151-702A-4C5C-B963-102594D0C02E}"/>
          </ac:cxnSpMkLst>
        </pc:cxnChg>
        <pc:cxnChg chg="add del">
          <ac:chgData name="Ang Seb" userId="ef246a44c1f6e645" providerId="LiveId" clId="{796ECB7A-213A-4887-9AE8-7A644CF40030}" dt="2022-01-26T03:20:24.691" v="21" actId="26606"/>
          <ac:cxnSpMkLst>
            <pc:docMk/>
            <pc:sldMk cId="3427376459" sldId="256"/>
            <ac:cxnSpMk id="66" creationId="{B9369567-64AB-4639-93E2-40B163BD4EBF}"/>
          </ac:cxnSpMkLst>
        </pc:cxnChg>
        <pc:cxnChg chg="add del">
          <ac:chgData name="Ang Seb" userId="ef246a44c1f6e645" providerId="LiveId" clId="{796ECB7A-213A-4887-9AE8-7A644CF40030}" dt="2022-01-26T03:23:28.436" v="50" actId="26606"/>
          <ac:cxnSpMkLst>
            <pc:docMk/>
            <pc:sldMk cId="3427376459" sldId="256"/>
            <ac:cxnSpMk id="67" creationId="{D255B435-D9F3-4A31-B89E-36741390DB4B}"/>
          </ac:cxnSpMkLst>
        </pc:cxnChg>
        <pc:cxnChg chg="add del">
          <ac:chgData name="Ang Seb" userId="ef246a44c1f6e645" providerId="LiveId" clId="{796ECB7A-213A-4887-9AE8-7A644CF40030}" dt="2022-01-26T03:24:00.387" v="52" actId="26606"/>
          <ac:cxnSpMkLst>
            <pc:docMk/>
            <pc:sldMk cId="3427376459" sldId="256"/>
            <ac:cxnSpMk id="77" creationId="{9E7C23BC-DAA6-40E1-8166-B8C4439D1430}"/>
          </ac:cxnSpMkLst>
        </pc:cxnChg>
        <pc:cxnChg chg="add del">
          <ac:chgData name="Ang Seb" userId="ef246a44c1f6e645" providerId="LiveId" clId="{796ECB7A-213A-4887-9AE8-7A644CF40030}" dt="2022-01-26T03:24:10.062" v="56" actId="26606"/>
          <ac:cxnSpMkLst>
            <pc:docMk/>
            <pc:sldMk cId="3427376459" sldId="256"/>
            <ac:cxnSpMk id="89" creationId="{96D07482-83A3-4451-943C-B46961082957}"/>
          </ac:cxnSpMkLst>
        </pc:cxnChg>
        <pc:cxnChg chg="add del">
          <ac:chgData name="Ang Seb" userId="ef246a44c1f6e645" providerId="LiveId" clId="{796ECB7A-213A-4887-9AE8-7A644CF40030}" dt="2022-01-26T03:20:53.220" v="27" actId="26606"/>
          <ac:cxnSpMkLst>
            <pc:docMk/>
            <pc:sldMk cId="3427376459" sldId="256"/>
            <ac:cxnSpMk id="105" creationId="{D28A9C89-B313-458F-9C85-515930A51A93}"/>
          </ac:cxnSpMkLst>
        </pc:cxnChg>
        <pc:cxnChg chg="add del">
          <ac:chgData name="Ang Seb" userId="ef246a44c1f6e645" providerId="LiveId" clId="{796ECB7A-213A-4887-9AE8-7A644CF40030}" dt="2022-01-26T03:20:59.990" v="29" actId="26606"/>
          <ac:cxnSpMkLst>
            <pc:docMk/>
            <pc:sldMk cId="3427376459" sldId="256"/>
            <ac:cxnSpMk id="110" creationId="{9E7C23BC-DAA6-40E1-8166-B8C4439D1430}"/>
          </ac:cxnSpMkLst>
        </pc:cxnChg>
        <pc:cxnChg chg="add del">
          <ac:chgData name="Ang Seb" userId="ef246a44c1f6e645" providerId="LiveId" clId="{796ECB7A-213A-4887-9AE8-7A644CF40030}" dt="2022-01-26T03:24:49.403" v="60" actId="26606"/>
          <ac:cxnSpMkLst>
            <pc:docMk/>
            <pc:sldMk cId="3427376459" sldId="256"/>
            <ac:cxnSpMk id="119" creationId="{96D07482-83A3-4451-943C-B46961082957}"/>
          </ac:cxnSpMkLst>
        </pc:cxnChg>
        <pc:cxnChg chg="add del">
          <ac:chgData name="Ang Seb" userId="ef246a44c1f6e645" providerId="LiveId" clId="{796ECB7A-213A-4887-9AE8-7A644CF40030}" dt="2022-01-26T03:25:03.070" v="63" actId="26606"/>
          <ac:cxnSpMkLst>
            <pc:docMk/>
            <pc:sldMk cId="3427376459" sldId="256"/>
            <ac:cxnSpMk id="135" creationId="{D255B435-D9F3-4A31-B89E-36741390DB4B}"/>
          </ac:cxnSpMkLst>
        </pc:cxnChg>
        <pc:cxnChg chg="add del">
          <ac:chgData name="Ang Seb" userId="ef246a44c1f6e645" providerId="LiveId" clId="{796ECB7A-213A-4887-9AE8-7A644CF40030}" dt="2022-01-26T03:25:21.344" v="65" actId="26606"/>
          <ac:cxnSpMkLst>
            <pc:docMk/>
            <pc:sldMk cId="3427376459" sldId="256"/>
            <ac:cxnSpMk id="140" creationId="{9E7C23BC-DAA6-40E1-8166-B8C4439D1430}"/>
          </ac:cxnSpMkLst>
        </pc:cxnChg>
        <pc:cxnChg chg="add del">
          <ac:chgData name="Ang Seb" userId="ef246a44c1f6e645" providerId="LiveId" clId="{796ECB7A-213A-4887-9AE8-7A644CF40030}" dt="2022-01-26T03:25:27.424" v="67" actId="26606"/>
          <ac:cxnSpMkLst>
            <pc:docMk/>
            <pc:sldMk cId="3427376459" sldId="256"/>
            <ac:cxnSpMk id="145" creationId="{96D07482-83A3-4451-943C-B46961082957}"/>
          </ac:cxnSpMkLst>
        </pc:cxnChg>
        <pc:cxnChg chg="add del">
          <ac:chgData name="Ang Seb" userId="ef246a44c1f6e645" providerId="LiveId" clId="{796ECB7A-213A-4887-9AE8-7A644CF40030}" dt="2022-01-26T03:30:24.433" v="160" actId="26606"/>
          <ac:cxnSpMkLst>
            <pc:docMk/>
            <pc:sldMk cId="3427376459" sldId="256"/>
            <ac:cxnSpMk id="150" creationId="{9E7C23BC-DAA6-40E1-8166-B8C4439D1430}"/>
          </ac:cxnSpMkLst>
        </pc:cxnChg>
        <pc:cxnChg chg="add del">
          <ac:chgData name="Ang Seb" userId="ef246a44c1f6e645" providerId="LiveId" clId="{796ECB7A-213A-4887-9AE8-7A644CF40030}" dt="2022-01-26T03:30:50.108" v="164" actId="26606"/>
          <ac:cxnSpMkLst>
            <pc:docMk/>
            <pc:sldMk cId="3427376459" sldId="256"/>
            <ac:cxnSpMk id="152" creationId="{4CFB300C-61B7-4273-8E8E-C8FF07600A33}"/>
          </ac:cxnSpMkLst>
        </pc:cxnChg>
        <pc:cxnChg chg="add del">
          <ac:chgData name="Ang Seb" userId="ef246a44c1f6e645" providerId="LiveId" clId="{796ECB7A-213A-4887-9AE8-7A644CF40030}" dt="2022-01-26T03:31:23.195" v="166" actId="26606"/>
          <ac:cxnSpMkLst>
            <pc:docMk/>
            <pc:sldMk cId="3427376459" sldId="256"/>
            <ac:cxnSpMk id="159" creationId="{32E97E5C-7A5F-424E-AAE4-654396E90799}"/>
          </ac:cxnSpMkLst>
        </pc:cxnChg>
      </pc:sldChg>
      <pc:sldChg chg="addSp delSp modSp new del mod setBg addAnim modAnim delDesignElem">
        <pc:chgData name="Ang Seb" userId="ef246a44c1f6e645" providerId="LiveId" clId="{796ECB7A-213A-4887-9AE8-7A644CF40030}" dt="2022-01-26T06:37:19.753" v="919" actId="47"/>
        <pc:sldMkLst>
          <pc:docMk/>
          <pc:sldMk cId="732571126" sldId="257"/>
        </pc:sldMkLst>
        <pc:spChg chg="mod ord">
          <ac:chgData name="Ang Seb" userId="ef246a44c1f6e645" providerId="LiveId" clId="{796ECB7A-213A-4887-9AE8-7A644CF40030}" dt="2022-01-26T03:39:34.651" v="287" actId="26606"/>
          <ac:spMkLst>
            <pc:docMk/>
            <pc:sldMk cId="732571126" sldId="257"/>
            <ac:spMk id="2" creationId="{FC001F7C-C6F3-4E23-BAA9-D47CBB24EAF2}"/>
          </ac:spMkLst>
        </pc:spChg>
        <pc:spChg chg="del mod">
          <ac:chgData name="Ang Seb" userId="ef246a44c1f6e645" providerId="LiveId" clId="{796ECB7A-213A-4887-9AE8-7A644CF40030}" dt="2022-01-26T03:26:46.394" v="72" actId="26606"/>
          <ac:spMkLst>
            <pc:docMk/>
            <pc:sldMk cId="732571126" sldId="257"/>
            <ac:spMk id="3" creationId="{8BDA67FC-D048-46E1-A1B8-C2D29B5F8303}"/>
          </ac:spMkLst>
        </pc:spChg>
        <pc:spChg chg="add del">
          <ac:chgData name="Ang Seb" userId="ef246a44c1f6e645" providerId="LiveId" clId="{796ECB7A-213A-4887-9AE8-7A644CF40030}" dt="2022-01-26T03:26:46.347" v="71" actId="26606"/>
          <ac:spMkLst>
            <pc:docMk/>
            <pc:sldMk cId="732571126" sldId="257"/>
            <ac:spMk id="8" creationId="{6D2D76E3-BBAC-4D3C-9314-D3076FA9051A}"/>
          </ac:spMkLst>
        </pc:spChg>
        <pc:spChg chg="add del">
          <ac:chgData name="Ang Seb" userId="ef246a44c1f6e645" providerId="LiveId" clId="{796ECB7A-213A-4887-9AE8-7A644CF40030}" dt="2022-01-26T03:35:13.583" v="213" actId="26606"/>
          <ac:spMkLst>
            <pc:docMk/>
            <pc:sldMk cId="732571126" sldId="257"/>
            <ac:spMk id="11" creationId="{6BAB8189-D27D-423E-B154-5E4DFD3F5045}"/>
          </ac:spMkLst>
        </pc:spChg>
        <pc:spChg chg="add del">
          <ac:chgData name="Ang Seb" userId="ef246a44c1f6e645" providerId="LiveId" clId="{796ECB7A-213A-4887-9AE8-7A644CF40030}" dt="2022-01-26T03:35:13.583" v="213" actId="26606"/>
          <ac:spMkLst>
            <pc:docMk/>
            <pc:sldMk cId="732571126" sldId="257"/>
            <ac:spMk id="17" creationId="{7DD20243-46C6-46E5-A705-B67ADDC8886B}"/>
          </ac:spMkLst>
        </pc:spChg>
        <pc:spChg chg="add del">
          <ac:chgData name="Ang Seb" userId="ef246a44c1f6e645" providerId="LiveId" clId="{796ECB7A-213A-4887-9AE8-7A644CF40030}" dt="2022-01-26T03:37:30.149" v="243"/>
          <ac:spMkLst>
            <pc:docMk/>
            <pc:sldMk cId="732571126" sldId="257"/>
            <ac:spMk id="28" creationId="{6BAB8189-D27D-423E-B154-5E4DFD3F5045}"/>
          </ac:spMkLst>
        </pc:spChg>
        <pc:spChg chg="add del">
          <ac:chgData name="Ang Seb" userId="ef246a44c1f6e645" providerId="LiveId" clId="{796ECB7A-213A-4887-9AE8-7A644CF40030}" dt="2022-01-26T03:37:30.149" v="243"/>
          <ac:spMkLst>
            <pc:docMk/>
            <pc:sldMk cId="732571126" sldId="257"/>
            <ac:spMk id="34" creationId="{7DD20243-46C6-46E5-A705-B67ADDC8886B}"/>
          </ac:spMkLst>
        </pc:spChg>
        <pc:spChg chg="add del">
          <ac:chgData name="Ang Seb" userId="ef246a44c1f6e645" providerId="LiveId" clId="{796ECB7A-213A-4887-9AE8-7A644CF40030}" dt="2022-01-26T03:37:30.149" v="243"/>
          <ac:spMkLst>
            <pc:docMk/>
            <pc:sldMk cId="732571126" sldId="257"/>
            <ac:spMk id="36" creationId="{C28D0172-F2E0-4763-9C35-F022664959D8}"/>
          </ac:spMkLst>
        </pc:spChg>
        <pc:spChg chg="add del">
          <ac:chgData name="Ang Seb" userId="ef246a44c1f6e645" providerId="LiveId" clId="{796ECB7A-213A-4887-9AE8-7A644CF40030}" dt="2022-01-26T03:37:30.149" v="243"/>
          <ac:spMkLst>
            <pc:docMk/>
            <pc:sldMk cId="732571126" sldId="257"/>
            <ac:spMk id="38" creationId="{DF6FB2B2-CE21-407F-B22E-302DADC2C3D3}"/>
          </ac:spMkLst>
        </pc:spChg>
        <pc:spChg chg="add del">
          <ac:chgData name="Ang Seb" userId="ef246a44c1f6e645" providerId="LiveId" clId="{796ECB7A-213A-4887-9AE8-7A644CF40030}" dt="2022-01-26T03:37:30.149" v="243"/>
          <ac:spMkLst>
            <pc:docMk/>
            <pc:sldMk cId="732571126" sldId="257"/>
            <ac:spMk id="40" creationId="{9F2851FB-E841-4509-8A6D-A416376EA380}"/>
          </ac:spMkLst>
        </pc:spChg>
        <pc:spChg chg="add del">
          <ac:chgData name="Ang Seb" userId="ef246a44c1f6e645" providerId="LiveId" clId="{796ECB7A-213A-4887-9AE8-7A644CF40030}" dt="2022-01-26T03:39:32.592" v="286"/>
          <ac:spMkLst>
            <pc:docMk/>
            <pc:sldMk cId="732571126" sldId="257"/>
            <ac:spMk id="85" creationId="{DB691D59-8F51-4DD8-AD41-D568D29B08F8}"/>
          </ac:spMkLst>
        </pc:spChg>
        <pc:spChg chg="add del">
          <ac:chgData name="Ang Seb" userId="ef246a44c1f6e645" providerId="LiveId" clId="{796ECB7A-213A-4887-9AE8-7A644CF40030}" dt="2022-01-26T03:39:32.592" v="286"/>
          <ac:spMkLst>
            <pc:docMk/>
            <pc:sldMk cId="732571126" sldId="257"/>
            <ac:spMk id="87" creationId="{204AEF18-0627-48F3-9B3D-F7E8F050B1D4}"/>
          </ac:spMkLst>
        </pc:spChg>
        <pc:spChg chg="add del">
          <ac:chgData name="Ang Seb" userId="ef246a44c1f6e645" providerId="LiveId" clId="{796ECB7A-213A-4887-9AE8-7A644CF40030}" dt="2022-01-26T03:39:32.592" v="286"/>
          <ac:spMkLst>
            <pc:docMk/>
            <pc:sldMk cId="732571126" sldId="257"/>
            <ac:spMk id="89" creationId="{CEAEE08A-C572-438F-9753-B0D527A515A7}"/>
          </ac:spMkLst>
        </pc:spChg>
        <pc:spChg chg="add del">
          <ac:chgData name="Ang Seb" userId="ef246a44c1f6e645" providerId="LiveId" clId="{796ECB7A-213A-4887-9AE8-7A644CF40030}" dt="2022-01-26T03:39:32.592" v="286"/>
          <ac:spMkLst>
            <pc:docMk/>
            <pc:sldMk cId="732571126" sldId="257"/>
            <ac:spMk id="91" creationId="{DB93146F-62ED-4C59-844C-0935D0FB5031}"/>
          </ac:spMkLst>
        </pc:spChg>
        <pc:spChg chg="add del">
          <ac:chgData name="Ang Seb" userId="ef246a44c1f6e645" providerId="LiveId" clId="{796ECB7A-213A-4887-9AE8-7A644CF40030}" dt="2022-01-26T03:39:32.592" v="286"/>
          <ac:spMkLst>
            <pc:docMk/>
            <pc:sldMk cId="732571126" sldId="257"/>
            <ac:spMk id="93" creationId="{BF3D65BA-1C65-40FB-92EF-83951BDC1D7C}"/>
          </ac:spMkLst>
        </pc:spChg>
        <pc:spChg chg="add del">
          <ac:chgData name="Ang Seb" userId="ef246a44c1f6e645" providerId="LiveId" clId="{796ECB7A-213A-4887-9AE8-7A644CF40030}" dt="2022-01-26T03:39:32.592" v="286"/>
          <ac:spMkLst>
            <pc:docMk/>
            <pc:sldMk cId="732571126" sldId="257"/>
            <ac:spMk id="95" creationId="{ADF52CCA-FCDD-49A0-BFFC-3BD41F1B827A}"/>
          </ac:spMkLst>
        </pc:spChg>
        <pc:spChg chg="add del">
          <ac:chgData name="Ang Seb" userId="ef246a44c1f6e645" providerId="LiveId" clId="{796ECB7A-213A-4887-9AE8-7A644CF40030}" dt="2022-01-26T03:31:47.514" v="170"/>
          <ac:spMkLst>
            <pc:docMk/>
            <pc:sldMk cId="732571126" sldId="257"/>
            <ac:spMk id="145" creationId="{C9757E9E-CCD5-49A5-A016-FC18317317A2}"/>
          </ac:spMkLst>
        </pc:spChg>
        <pc:spChg chg="add del">
          <ac:chgData name="Ang Seb" userId="ef246a44c1f6e645" providerId="LiveId" clId="{796ECB7A-213A-4887-9AE8-7A644CF40030}" dt="2022-01-26T03:39:49.375" v="289"/>
          <ac:spMkLst>
            <pc:docMk/>
            <pc:sldMk cId="732571126" sldId="257"/>
            <ac:spMk id="211" creationId="{DB8424AB-D56B-4256-866A-5B54DE93C20F}"/>
          </ac:spMkLst>
        </pc:spChg>
        <pc:spChg chg="add del">
          <ac:chgData name="Ang Seb" userId="ef246a44c1f6e645" providerId="LiveId" clId="{796ECB7A-213A-4887-9AE8-7A644CF40030}" dt="2022-01-26T03:39:49.375" v="289"/>
          <ac:spMkLst>
            <pc:docMk/>
            <pc:sldMk cId="732571126" sldId="257"/>
            <ac:spMk id="213" creationId="{FC999C28-AD33-4EB7-A5F1-C06D10A5FDF7}"/>
          </ac:spMkLst>
        </pc:spChg>
        <pc:spChg chg="add del">
          <ac:chgData name="Ang Seb" userId="ef246a44c1f6e645" providerId="LiveId" clId="{796ECB7A-213A-4887-9AE8-7A644CF40030}" dt="2022-01-26T03:39:49.375" v="289"/>
          <ac:spMkLst>
            <pc:docMk/>
            <pc:sldMk cId="732571126" sldId="257"/>
            <ac:spMk id="215" creationId="{0864E5C9-52C9-4572-AC75-548B9B9C2648}"/>
          </ac:spMkLst>
        </pc:spChg>
        <pc:spChg chg="add del">
          <ac:chgData name="Ang Seb" userId="ef246a44c1f6e645" providerId="LiveId" clId="{796ECB7A-213A-4887-9AE8-7A644CF40030}" dt="2022-01-26T03:39:49.375" v="289"/>
          <ac:spMkLst>
            <pc:docMk/>
            <pc:sldMk cId="732571126" sldId="257"/>
            <ac:spMk id="217" creationId="{45CC6500-4DBD-4C34-BC14-2387FB483BEB}"/>
          </ac:spMkLst>
        </pc:spChg>
        <pc:spChg chg="add del">
          <ac:chgData name="Ang Seb" userId="ef246a44c1f6e645" providerId="LiveId" clId="{796ECB7A-213A-4887-9AE8-7A644CF40030}" dt="2022-01-26T03:39:49.375" v="289"/>
          <ac:spMkLst>
            <pc:docMk/>
            <pc:sldMk cId="732571126" sldId="257"/>
            <ac:spMk id="218" creationId="{4E34A3B6-BAD2-4156-BDC6-4736248BFDE0}"/>
          </ac:spMkLst>
        </pc:spChg>
        <pc:grpChg chg="add del">
          <ac:chgData name="Ang Seb" userId="ef246a44c1f6e645" providerId="LiveId" clId="{796ECB7A-213A-4887-9AE8-7A644CF40030}" dt="2022-01-26T03:26:46.347" v="71" actId="26606"/>
          <ac:grpSpMkLst>
            <pc:docMk/>
            <pc:sldMk cId="732571126" sldId="257"/>
            <ac:grpSpMk id="10" creationId="{75C945D9-C3DE-4D90-9F29-7BE223AAF113}"/>
          </ac:grpSpMkLst>
        </pc:grpChg>
        <pc:grpChg chg="add del">
          <ac:chgData name="Ang Seb" userId="ef246a44c1f6e645" providerId="LiveId" clId="{796ECB7A-213A-4887-9AE8-7A644CF40030}" dt="2022-01-26T03:26:46.347" v="71" actId="26606"/>
          <ac:grpSpMkLst>
            <pc:docMk/>
            <pc:sldMk cId="732571126" sldId="257"/>
            <ac:grpSpMk id="55" creationId="{55C23123-3C5C-4A8B-AD1C-138D7B73D8D9}"/>
          </ac:grpSpMkLst>
        </pc:grpChg>
        <pc:grpChg chg="add del">
          <ac:chgData name="Ang Seb" userId="ef246a44c1f6e645" providerId="LiveId" clId="{796ECB7A-213A-4887-9AE8-7A644CF40030}" dt="2022-01-26T03:31:47.514" v="170"/>
          <ac:grpSpMkLst>
            <pc:docMk/>
            <pc:sldMk cId="732571126" sldId="257"/>
            <ac:grpSpMk id="144" creationId="{9494E066-0146-46E9-BAF1-C33240ABA294}"/>
          </ac:grpSpMkLst>
        </pc:grpChg>
        <pc:grpChg chg="add del">
          <ac:chgData name="Ang Seb" userId="ef246a44c1f6e645" providerId="LiveId" clId="{796ECB7A-213A-4887-9AE8-7A644CF40030}" dt="2022-01-26T03:31:47.514" v="170"/>
          <ac:grpSpMkLst>
            <pc:docMk/>
            <pc:sldMk cId="732571126" sldId="257"/>
            <ac:grpSpMk id="146" creationId="{1781FF6F-5DEF-409F-A063-79558272397E}"/>
          </ac:grpSpMkLst>
        </pc:grpChg>
        <pc:grpChg chg="add del">
          <ac:chgData name="Ang Seb" userId="ef246a44c1f6e645" providerId="LiveId" clId="{796ECB7A-213A-4887-9AE8-7A644CF40030}" dt="2022-01-26T03:31:47.514" v="170"/>
          <ac:grpSpMkLst>
            <pc:docMk/>
            <pc:sldMk cId="732571126" sldId="257"/>
            <ac:grpSpMk id="192" creationId="{801DF50F-B47F-405F-BDF3-73DAC01BB90A}"/>
          </ac:grpSpMkLst>
        </pc:grpChg>
        <pc:picChg chg="del">
          <ac:chgData name="Ang Seb" userId="ef246a44c1f6e645" providerId="LiveId" clId="{796ECB7A-213A-4887-9AE8-7A644CF40030}" dt="2022-01-26T03:34:00.494" v="183" actId="478"/>
          <ac:picMkLst>
            <pc:docMk/>
            <pc:sldMk cId="732571126" sldId="257"/>
            <ac:picMk id="3" creationId="{300CA204-501B-4701-B164-C0D4CFB85561}"/>
          </ac:picMkLst>
        </pc:picChg>
        <pc:picChg chg="add del mod">
          <ac:chgData name="Ang Seb" userId="ef246a44c1f6e645" providerId="LiveId" clId="{796ECB7A-213A-4887-9AE8-7A644CF40030}" dt="2022-01-26T03:35:00.640" v="212" actId="478"/>
          <ac:picMkLst>
            <pc:docMk/>
            <pc:sldMk cId="732571126" sldId="257"/>
            <ac:picMk id="5" creationId="{45B08CD6-D4FF-4482-8765-4961BB809857}"/>
          </ac:picMkLst>
        </pc:picChg>
        <pc:picChg chg="add del">
          <ac:chgData name="Ang Seb" userId="ef246a44c1f6e645" providerId="LiveId" clId="{796ECB7A-213A-4887-9AE8-7A644CF40030}" dt="2022-01-26T03:35:13.583" v="213" actId="26606"/>
          <ac:picMkLst>
            <pc:docMk/>
            <pc:sldMk cId="732571126" sldId="257"/>
            <ac:picMk id="7" creationId="{2753EF2A-E126-4B21-AC3D-7BF4258F6DFF}"/>
          </ac:picMkLst>
        </pc:picChg>
        <pc:picChg chg="add del">
          <ac:chgData name="Ang Seb" userId="ef246a44c1f6e645" providerId="LiveId" clId="{796ECB7A-213A-4887-9AE8-7A644CF40030}" dt="2022-01-26T03:35:13.583" v="213" actId="26606"/>
          <ac:picMkLst>
            <pc:docMk/>
            <pc:sldMk cId="732571126" sldId="257"/>
            <ac:picMk id="9" creationId="{3BBC4FB4-19BD-4626-A293-D8411F0E28CC}"/>
          </ac:picMkLst>
        </pc:picChg>
        <pc:picChg chg="add del">
          <ac:chgData name="Ang Seb" userId="ef246a44c1f6e645" providerId="LiveId" clId="{796ECB7A-213A-4887-9AE8-7A644CF40030}" dt="2022-01-26T03:35:13.583" v="213" actId="26606"/>
          <ac:picMkLst>
            <pc:docMk/>
            <pc:sldMk cId="732571126" sldId="257"/>
            <ac:picMk id="13" creationId="{3122E102-9E03-43D3-B783-795507F4D189}"/>
          </ac:picMkLst>
        </pc:picChg>
        <pc:picChg chg="add del">
          <ac:chgData name="Ang Seb" userId="ef246a44c1f6e645" providerId="LiveId" clId="{796ECB7A-213A-4887-9AE8-7A644CF40030}" dt="2022-01-26T03:35:13.583" v="213" actId="26606"/>
          <ac:picMkLst>
            <pc:docMk/>
            <pc:sldMk cId="732571126" sldId="257"/>
            <ac:picMk id="15" creationId="{6AF0C8C1-0967-4B1A-9850-8B4AF2F3F3AC}"/>
          </ac:picMkLst>
        </pc:picChg>
        <pc:picChg chg="add del">
          <ac:chgData name="Ang Seb" userId="ef246a44c1f6e645" providerId="LiveId" clId="{796ECB7A-213A-4887-9AE8-7A644CF40030}" dt="2022-01-26T03:37:30.149" v="243"/>
          <ac:picMkLst>
            <pc:docMk/>
            <pc:sldMk cId="732571126" sldId="257"/>
            <ac:picMk id="24" creationId="{2753EF2A-E126-4B21-AC3D-7BF4258F6DFF}"/>
          </ac:picMkLst>
        </pc:picChg>
        <pc:picChg chg="add del">
          <ac:chgData name="Ang Seb" userId="ef246a44c1f6e645" providerId="LiveId" clId="{796ECB7A-213A-4887-9AE8-7A644CF40030}" dt="2022-01-26T03:37:30.149" v="243"/>
          <ac:picMkLst>
            <pc:docMk/>
            <pc:sldMk cId="732571126" sldId="257"/>
            <ac:picMk id="26" creationId="{3BBC4FB4-19BD-4626-A293-D8411F0E28CC}"/>
          </ac:picMkLst>
        </pc:picChg>
        <pc:picChg chg="add del">
          <ac:chgData name="Ang Seb" userId="ef246a44c1f6e645" providerId="LiveId" clId="{796ECB7A-213A-4887-9AE8-7A644CF40030}" dt="2022-01-26T03:37:30.149" v="243"/>
          <ac:picMkLst>
            <pc:docMk/>
            <pc:sldMk cId="732571126" sldId="257"/>
            <ac:picMk id="30" creationId="{3122E102-9E03-43D3-B783-795507F4D189}"/>
          </ac:picMkLst>
        </pc:picChg>
        <pc:picChg chg="add del">
          <ac:chgData name="Ang Seb" userId="ef246a44c1f6e645" providerId="LiveId" clId="{796ECB7A-213A-4887-9AE8-7A644CF40030}" dt="2022-01-26T03:37:30.149" v="243"/>
          <ac:picMkLst>
            <pc:docMk/>
            <pc:sldMk cId="732571126" sldId="257"/>
            <ac:picMk id="32" creationId="{6AF0C8C1-0967-4B1A-9850-8B4AF2F3F3AC}"/>
          </ac:picMkLst>
        </pc:picChg>
        <pc:picChg chg="add del mod">
          <ac:chgData name="Ang Seb" userId="ef246a44c1f6e645" providerId="LiveId" clId="{796ECB7A-213A-4887-9AE8-7A644CF40030}" dt="2022-01-26T03:34:58.853" v="211" actId="478"/>
          <ac:picMkLst>
            <pc:docMk/>
            <pc:sldMk cId="732571126" sldId="257"/>
            <ac:picMk id="206" creationId="{16AD8A87-9612-4716-91F6-02AF8695D178}"/>
          </ac:picMkLst>
        </pc:picChg>
        <pc:picChg chg="add mod ord">
          <ac:chgData name="Ang Seb" userId="ef246a44c1f6e645" providerId="LiveId" clId="{796ECB7A-213A-4887-9AE8-7A644CF40030}" dt="2022-01-26T03:39:34.651" v="287" actId="26606"/>
          <ac:picMkLst>
            <pc:docMk/>
            <pc:sldMk cId="732571126" sldId="257"/>
            <ac:picMk id="208" creationId="{00437B2C-7551-42BB-9C72-9B9CE978FCB2}"/>
          </ac:picMkLst>
        </pc:picChg>
        <pc:picChg chg="add del mod">
          <ac:chgData name="Ang Seb" userId="ef246a44c1f6e645" providerId="LiveId" clId="{796ECB7A-213A-4887-9AE8-7A644CF40030}" dt="2022-01-26T03:36:06.237" v="226" actId="478"/>
          <ac:picMkLst>
            <pc:docMk/>
            <pc:sldMk cId="732571126" sldId="257"/>
            <ac:picMk id="210" creationId="{329E90AB-6B3D-4DC8-BD50-632C5D288147}"/>
          </ac:picMkLst>
        </pc:picChg>
        <pc:picChg chg="add del mod">
          <ac:chgData name="Ang Seb" userId="ef246a44c1f6e645" providerId="LiveId" clId="{796ECB7A-213A-4887-9AE8-7A644CF40030}" dt="2022-01-26T03:36:11.457" v="230" actId="478"/>
          <ac:picMkLst>
            <pc:docMk/>
            <pc:sldMk cId="732571126" sldId="257"/>
            <ac:picMk id="212" creationId="{2F9BD756-1910-4924-B15E-6ED837D5F3DF}"/>
          </ac:picMkLst>
        </pc:picChg>
        <pc:picChg chg="add del mod">
          <ac:chgData name="Ang Seb" userId="ef246a44c1f6e645" providerId="LiveId" clId="{796ECB7A-213A-4887-9AE8-7A644CF40030}" dt="2022-01-26T03:36:18.845" v="234" actId="478"/>
          <ac:picMkLst>
            <pc:docMk/>
            <pc:sldMk cId="732571126" sldId="257"/>
            <ac:picMk id="214" creationId="{C23DABC3-B100-4572-BB1A-ED883F8B4B1D}"/>
          </ac:picMkLst>
        </pc:picChg>
        <pc:picChg chg="add del mod">
          <ac:chgData name="Ang Seb" userId="ef246a44c1f6e645" providerId="LiveId" clId="{796ECB7A-213A-4887-9AE8-7A644CF40030}" dt="2022-01-26T03:38:52.193" v="272" actId="478"/>
          <ac:picMkLst>
            <pc:docMk/>
            <pc:sldMk cId="732571126" sldId="257"/>
            <ac:picMk id="216" creationId="{FC4E92C8-03DA-4EAD-84CB-E9F80103E8E9}"/>
          </ac:picMkLst>
        </pc:picChg>
        <pc:cxnChg chg="add del">
          <ac:chgData name="Ang Seb" userId="ef246a44c1f6e645" providerId="LiveId" clId="{796ECB7A-213A-4887-9AE8-7A644CF40030}" dt="2022-01-26T03:35:13.583" v="213" actId="26606"/>
          <ac:cxnSpMkLst>
            <pc:docMk/>
            <pc:sldMk cId="732571126" sldId="257"/>
            <ac:cxnSpMk id="19" creationId="{179C4C8E-197B-4679-AE96-B5147F971C90}"/>
          </ac:cxnSpMkLst>
        </pc:cxnChg>
        <pc:cxnChg chg="add del">
          <ac:chgData name="Ang Seb" userId="ef246a44c1f6e645" providerId="LiveId" clId="{796ECB7A-213A-4887-9AE8-7A644CF40030}" dt="2022-01-26T03:26:46.347" v="71" actId="26606"/>
          <ac:cxnSpMkLst>
            <pc:docMk/>
            <pc:sldMk cId="732571126" sldId="257"/>
            <ac:cxnSpMk id="53" creationId="{22725E2D-27B9-4A2E-B161-230C61B08082}"/>
          </ac:cxnSpMkLst>
        </pc:cxnChg>
        <pc:cxnChg chg="add del">
          <ac:chgData name="Ang Seb" userId="ef246a44c1f6e645" providerId="LiveId" clId="{796ECB7A-213A-4887-9AE8-7A644CF40030}" dt="2022-01-26T03:31:47.514" v="170"/>
          <ac:cxnSpMkLst>
            <pc:docMk/>
            <pc:sldMk cId="732571126" sldId="257"/>
            <ac:cxnSpMk id="143" creationId="{AE0C0B2A-3FD1-4235-A16E-0ED1E028A93E}"/>
          </ac:cxnSpMkLst>
        </pc:cxnChg>
        <pc:cxnChg chg="add del">
          <ac:chgData name="Ang Seb" userId="ef246a44c1f6e645" providerId="LiveId" clId="{796ECB7A-213A-4887-9AE8-7A644CF40030}" dt="2022-01-26T03:31:47.514" v="170"/>
          <ac:cxnSpMkLst>
            <pc:docMk/>
            <pc:sldMk cId="732571126" sldId="257"/>
            <ac:cxnSpMk id="191" creationId="{D56ACE5F-BE95-4218-ADF7-6F1DEF6A9465}"/>
          </ac:cxnSpMkLst>
        </pc:cxnChg>
      </pc:sldChg>
      <pc:sldChg chg="addSp delSp modSp del mod setBg delDesignElem">
        <pc:chgData name="Ang Seb" userId="ef246a44c1f6e645" providerId="LiveId" clId="{796ECB7A-213A-4887-9AE8-7A644CF40030}" dt="2022-01-26T06:37:05.459" v="917" actId="47"/>
        <pc:sldMkLst>
          <pc:docMk/>
          <pc:sldMk cId="839850171" sldId="258"/>
        </pc:sldMkLst>
        <pc:spChg chg="mod">
          <ac:chgData name="Ang Seb" userId="ef246a44c1f6e645" providerId="LiveId" clId="{796ECB7A-213A-4887-9AE8-7A644CF40030}" dt="2022-01-26T03:29:46.447" v="149" actId="26606"/>
          <ac:spMkLst>
            <pc:docMk/>
            <pc:sldMk cId="839850171" sldId="258"/>
            <ac:spMk id="2" creationId="{21B2C1E3-1B6E-4D13-ADF9-6C5BD9F805F4}"/>
          </ac:spMkLst>
        </pc:spChg>
        <pc:spChg chg="add del">
          <ac:chgData name="Ang Seb" userId="ef246a44c1f6e645" providerId="LiveId" clId="{796ECB7A-213A-4887-9AE8-7A644CF40030}" dt="2022-01-26T03:28:44.313" v="97" actId="26606"/>
          <ac:spMkLst>
            <pc:docMk/>
            <pc:sldMk cId="839850171" sldId="258"/>
            <ac:spMk id="3" creationId="{C9F81500-A55E-4C89-ABC5-1DC871E05E0E}"/>
          </ac:spMkLst>
        </pc:spChg>
        <pc:spChg chg="add del">
          <ac:chgData name="Ang Seb" userId="ef246a44c1f6e645" providerId="LiveId" clId="{796ECB7A-213A-4887-9AE8-7A644CF40030}" dt="2022-01-26T03:29:46.447" v="149" actId="26606"/>
          <ac:spMkLst>
            <pc:docMk/>
            <pc:sldMk cId="839850171" sldId="258"/>
            <ac:spMk id="8" creationId="{6D2D76E3-BBAC-4D3C-9314-D3076FA9051A}"/>
          </ac:spMkLst>
        </pc:spChg>
        <pc:spChg chg="add del">
          <ac:chgData name="Ang Seb" userId="ef246a44c1f6e645" providerId="LiveId" clId="{796ECB7A-213A-4887-9AE8-7A644CF40030}" dt="2022-01-26T03:28:22.586" v="84" actId="26606"/>
          <ac:spMkLst>
            <pc:docMk/>
            <pc:sldMk cId="839850171" sldId="258"/>
            <ac:spMk id="9" creationId="{EEE96A74-B62B-4642-AB22-7776A5F48CE7}"/>
          </ac:spMkLst>
        </pc:spChg>
        <pc:spChg chg="add del">
          <ac:chgData name="Ang Seb" userId="ef246a44c1f6e645" providerId="LiveId" clId="{796ECB7A-213A-4887-9AE8-7A644CF40030}" dt="2022-01-26T03:28:24.149" v="86" actId="26606"/>
          <ac:spMkLst>
            <pc:docMk/>
            <pc:sldMk cId="839850171" sldId="258"/>
            <ac:spMk id="13" creationId="{DB66C9CD-6BF4-44CA-8078-0BB819080761}"/>
          </ac:spMkLst>
        </pc:spChg>
        <pc:spChg chg="add del">
          <ac:chgData name="Ang Seb" userId="ef246a44c1f6e645" providerId="LiveId" clId="{796ECB7A-213A-4887-9AE8-7A644CF40030}" dt="2022-01-26T03:28:24.149" v="86" actId="26606"/>
          <ac:spMkLst>
            <pc:docMk/>
            <pc:sldMk cId="839850171" sldId="258"/>
            <ac:spMk id="14" creationId="{F883A8D1-ED1B-47A1-AA44-289C080EDDB9}"/>
          </ac:spMkLst>
        </pc:spChg>
        <pc:spChg chg="add del">
          <ac:chgData name="Ang Seb" userId="ef246a44c1f6e645" providerId="LiveId" clId="{796ECB7A-213A-4887-9AE8-7A644CF40030}" dt="2022-01-26T03:28:26.276" v="88" actId="26606"/>
          <ac:spMkLst>
            <pc:docMk/>
            <pc:sldMk cId="839850171" sldId="258"/>
            <ac:spMk id="17" creationId="{EEE96A74-B62B-4642-AB22-7776A5F48CE7}"/>
          </ac:spMkLst>
        </pc:spChg>
        <pc:spChg chg="add del">
          <ac:chgData name="Ang Seb" userId="ef246a44c1f6e645" providerId="LiveId" clId="{796ECB7A-213A-4887-9AE8-7A644CF40030}" dt="2022-01-26T03:28:28.844" v="90" actId="26606"/>
          <ac:spMkLst>
            <pc:docMk/>
            <pc:sldMk cId="839850171" sldId="258"/>
            <ac:spMk id="21" creationId="{C279C8A1-C4E4-4DE9-934E-91221AC99393}"/>
          </ac:spMkLst>
        </pc:spChg>
        <pc:spChg chg="add del">
          <ac:chgData name="Ang Seb" userId="ef246a44c1f6e645" providerId="LiveId" clId="{796ECB7A-213A-4887-9AE8-7A644CF40030}" dt="2022-01-26T03:28:28.844" v="90" actId="26606"/>
          <ac:spMkLst>
            <pc:docMk/>
            <pc:sldMk cId="839850171" sldId="258"/>
            <ac:spMk id="24" creationId="{C9F81500-A55E-4C89-ABC5-1DC871E05E0E}"/>
          </ac:spMkLst>
        </pc:spChg>
        <pc:spChg chg="add del">
          <ac:chgData name="Ang Seb" userId="ef246a44c1f6e645" providerId="LiveId" clId="{796ECB7A-213A-4887-9AE8-7A644CF40030}" dt="2022-01-26T03:28:32.455" v="92" actId="26606"/>
          <ac:spMkLst>
            <pc:docMk/>
            <pc:sldMk cId="839850171" sldId="258"/>
            <ac:spMk id="26" creationId="{DB66C9CD-6BF4-44CA-8078-0BB819080761}"/>
          </ac:spMkLst>
        </pc:spChg>
        <pc:spChg chg="add del">
          <ac:chgData name="Ang Seb" userId="ef246a44c1f6e645" providerId="LiveId" clId="{796ECB7A-213A-4887-9AE8-7A644CF40030}" dt="2022-01-26T03:28:32.455" v="92" actId="26606"/>
          <ac:spMkLst>
            <pc:docMk/>
            <pc:sldMk cId="839850171" sldId="258"/>
            <ac:spMk id="28" creationId="{C9F81500-A55E-4C89-ABC5-1DC871E05E0E}"/>
          </ac:spMkLst>
        </pc:spChg>
        <pc:spChg chg="del">
          <ac:chgData name="Ang Seb" userId="ef246a44c1f6e645" providerId="LiveId" clId="{796ECB7A-213A-4887-9AE8-7A644CF40030}" dt="2022-01-26T03:42:07.720" v="321"/>
          <ac:spMkLst>
            <pc:docMk/>
            <pc:sldMk cId="839850171" sldId="258"/>
            <ac:spMk id="111" creationId="{9B1ABF09-86CF-414E-88A5-2B84CC7232A9}"/>
          </ac:spMkLst>
        </pc:spChg>
        <pc:spChg chg="add del mod">
          <ac:chgData name="Ang Seb" userId="ef246a44c1f6e645" providerId="LiveId" clId="{796ECB7A-213A-4887-9AE8-7A644CF40030}" dt="2022-01-26T03:29:46.447" v="149" actId="26606"/>
          <ac:spMkLst>
            <pc:docMk/>
            <pc:sldMk cId="839850171" sldId="258"/>
            <ac:spMk id="112" creationId="{C9F81500-A55E-4C89-ABC5-1DC871E05E0E}"/>
          </ac:spMkLst>
        </pc:spChg>
        <pc:spChg chg="del">
          <ac:chgData name="Ang Seb" userId="ef246a44c1f6e645" providerId="LiveId" clId="{796ECB7A-213A-4887-9AE8-7A644CF40030}" dt="2022-01-26T03:42:07.720" v="321"/>
          <ac:spMkLst>
            <pc:docMk/>
            <pc:sldMk cId="839850171" sldId="258"/>
            <ac:spMk id="113" creationId="{3FE91770-CDBB-4D24-94E5-AD484F36CE87}"/>
          </ac:spMkLst>
        </pc:spChg>
        <pc:spChg chg="add del">
          <ac:chgData name="Ang Seb" userId="ef246a44c1f6e645" providerId="LiveId" clId="{796ECB7A-213A-4887-9AE8-7A644CF40030}" dt="2022-01-26T03:29:32.108" v="136" actId="26606"/>
          <ac:spMkLst>
            <pc:docMk/>
            <pc:sldMk cId="839850171" sldId="258"/>
            <ac:spMk id="117" creationId="{6D2D76E3-BBAC-4D3C-9314-D3076FA9051A}"/>
          </ac:spMkLst>
        </pc:spChg>
        <pc:spChg chg="add del">
          <ac:chgData name="Ang Seb" userId="ef246a44c1f6e645" providerId="LiveId" clId="{796ECB7A-213A-4887-9AE8-7A644CF40030}" dt="2022-01-26T03:29:33.395" v="138" actId="26606"/>
          <ac:spMkLst>
            <pc:docMk/>
            <pc:sldMk cId="839850171" sldId="258"/>
            <ac:spMk id="118" creationId="{EEE96A74-B62B-4642-AB22-7776A5F48CE7}"/>
          </ac:spMkLst>
        </pc:spChg>
        <pc:spChg chg="add del">
          <ac:chgData name="Ang Seb" userId="ef246a44c1f6e645" providerId="LiveId" clId="{796ECB7A-213A-4887-9AE8-7A644CF40030}" dt="2022-01-26T03:29:34.412" v="140" actId="26606"/>
          <ac:spMkLst>
            <pc:docMk/>
            <pc:sldMk cId="839850171" sldId="258"/>
            <ac:spMk id="209" creationId="{EEE96A74-B62B-4642-AB22-7776A5F48CE7}"/>
          </ac:spMkLst>
        </pc:spChg>
        <pc:spChg chg="add del">
          <ac:chgData name="Ang Seb" userId="ef246a44c1f6e645" providerId="LiveId" clId="{796ECB7A-213A-4887-9AE8-7A644CF40030}" dt="2022-01-26T03:29:41.698" v="142" actId="26606"/>
          <ac:spMkLst>
            <pc:docMk/>
            <pc:sldMk cId="839850171" sldId="258"/>
            <ac:spMk id="212" creationId="{EEE96A74-B62B-4642-AB22-7776A5F48CE7}"/>
          </ac:spMkLst>
        </pc:spChg>
        <pc:spChg chg="add del">
          <ac:chgData name="Ang Seb" userId="ef246a44c1f6e645" providerId="LiveId" clId="{796ECB7A-213A-4887-9AE8-7A644CF40030}" dt="2022-01-26T03:29:43.097" v="144" actId="26606"/>
          <ac:spMkLst>
            <pc:docMk/>
            <pc:sldMk cId="839850171" sldId="258"/>
            <ac:spMk id="217" creationId="{C9F81500-A55E-4C89-ABC5-1DC871E05E0E}"/>
          </ac:spMkLst>
        </pc:spChg>
        <pc:spChg chg="add del">
          <ac:chgData name="Ang Seb" userId="ef246a44c1f6e645" providerId="LiveId" clId="{796ECB7A-213A-4887-9AE8-7A644CF40030}" dt="2022-01-26T03:29:45.112" v="146" actId="26606"/>
          <ac:spMkLst>
            <pc:docMk/>
            <pc:sldMk cId="839850171" sldId="258"/>
            <ac:spMk id="219" creationId="{3D2EE047-566C-48D4-9F44-4BB3B58FB300}"/>
          </ac:spMkLst>
        </pc:spChg>
        <pc:spChg chg="add del">
          <ac:chgData name="Ang Seb" userId="ef246a44c1f6e645" providerId="LiveId" clId="{796ECB7A-213A-4887-9AE8-7A644CF40030}" dt="2022-01-26T03:29:45.112" v="146" actId="26606"/>
          <ac:spMkLst>
            <pc:docMk/>
            <pc:sldMk cId="839850171" sldId="258"/>
            <ac:spMk id="220" creationId="{C9F81500-A55E-4C89-ABC5-1DC871E05E0E}"/>
          </ac:spMkLst>
        </pc:spChg>
        <pc:spChg chg="add del">
          <ac:chgData name="Ang Seb" userId="ef246a44c1f6e645" providerId="LiveId" clId="{796ECB7A-213A-4887-9AE8-7A644CF40030}" dt="2022-01-26T03:29:46.439" v="148" actId="26606"/>
          <ac:spMkLst>
            <pc:docMk/>
            <pc:sldMk cId="839850171" sldId="258"/>
            <ac:spMk id="225" creationId="{C9F81500-A55E-4C89-ABC5-1DC871E05E0E}"/>
          </ac:spMkLst>
        </pc:spChg>
        <pc:spChg chg="add del">
          <ac:chgData name="Ang Seb" userId="ef246a44c1f6e645" providerId="LiveId" clId="{796ECB7A-213A-4887-9AE8-7A644CF40030}" dt="2022-01-26T03:31:47.514" v="170"/>
          <ac:spMkLst>
            <pc:docMk/>
            <pc:sldMk cId="839850171" sldId="258"/>
            <ac:spMk id="227" creationId="{3D2EE047-566C-48D4-9F44-4BB3B58FB300}"/>
          </ac:spMkLst>
        </pc:spChg>
        <pc:spChg chg="add">
          <ac:chgData name="Ang Seb" userId="ef246a44c1f6e645" providerId="LiveId" clId="{796ECB7A-213A-4887-9AE8-7A644CF40030}" dt="2022-01-26T03:29:46.447" v="149" actId="26606"/>
          <ac:spMkLst>
            <pc:docMk/>
            <pc:sldMk cId="839850171" sldId="258"/>
            <ac:spMk id="228" creationId="{C9F81500-A55E-4C89-ABC5-1DC871E05E0E}"/>
          </ac:spMkLst>
        </pc:spChg>
        <pc:spChg chg="del">
          <ac:chgData name="Ang Seb" userId="ef246a44c1f6e645" providerId="LiveId" clId="{796ECB7A-213A-4887-9AE8-7A644CF40030}" dt="2022-01-26T03:42:07.720" v="321"/>
          <ac:spMkLst>
            <pc:docMk/>
            <pc:sldMk cId="839850171" sldId="258"/>
            <ac:spMk id="230" creationId="{29DC5A77-10C9-4ECF-B7EB-8D917F36A9EE}"/>
          </ac:spMkLst>
        </pc:spChg>
        <pc:spChg chg="del">
          <ac:chgData name="Ang Seb" userId="ef246a44c1f6e645" providerId="LiveId" clId="{796ECB7A-213A-4887-9AE8-7A644CF40030}" dt="2022-01-26T03:42:07.720" v="321"/>
          <ac:spMkLst>
            <pc:docMk/>
            <pc:sldMk cId="839850171" sldId="258"/>
            <ac:spMk id="231" creationId="{2FFE28B5-FB16-49A9-B851-3C35FAC0CACB}"/>
          </ac:spMkLst>
        </pc:spChg>
        <pc:spChg chg="del">
          <ac:chgData name="Ang Seb" userId="ef246a44c1f6e645" providerId="LiveId" clId="{796ECB7A-213A-4887-9AE8-7A644CF40030}" dt="2022-01-26T03:42:07.720" v="321"/>
          <ac:spMkLst>
            <pc:docMk/>
            <pc:sldMk cId="839850171" sldId="258"/>
            <ac:spMk id="232" creationId="{01014442-855A-4E0F-8D09-C314661A48B9}"/>
          </ac:spMkLst>
        </pc:spChg>
        <pc:spChg chg="del">
          <ac:chgData name="Ang Seb" userId="ef246a44c1f6e645" providerId="LiveId" clId="{796ECB7A-213A-4887-9AE8-7A644CF40030}" dt="2022-01-26T03:51:12.094" v="399"/>
          <ac:spMkLst>
            <pc:docMk/>
            <pc:sldMk cId="839850171" sldId="258"/>
            <ac:spMk id="247" creationId="{2933738F-F83C-4B87-B2FE-47C89029B0BF}"/>
          </ac:spMkLst>
        </pc:spChg>
        <pc:spChg chg="del">
          <ac:chgData name="Ang Seb" userId="ef246a44c1f6e645" providerId="LiveId" clId="{796ECB7A-213A-4887-9AE8-7A644CF40030}" dt="2022-01-26T03:51:12.094" v="399"/>
          <ac:spMkLst>
            <pc:docMk/>
            <pc:sldMk cId="839850171" sldId="258"/>
            <ac:spMk id="248" creationId="{19BF0EFF-1CF1-4170-85D9-F374F80C89B7}"/>
          </ac:spMkLst>
        </pc:spChg>
        <pc:spChg chg="del">
          <ac:chgData name="Ang Seb" userId="ef246a44c1f6e645" providerId="LiveId" clId="{796ECB7A-213A-4887-9AE8-7A644CF40030}" dt="2022-01-26T03:51:12.094" v="399"/>
          <ac:spMkLst>
            <pc:docMk/>
            <pc:sldMk cId="839850171" sldId="258"/>
            <ac:spMk id="249" creationId="{3D59E22E-2E4E-400B-B6CD-86ED04367E02}"/>
          </ac:spMkLst>
        </pc:spChg>
        <pc:grpChg chg="add del">
          <ac:chgData name="Ang Seb" userId="ef246a44c1f6e645" providerId="LiveId" clId="{796ECB7A-213A-4887-9AE8-7A644CF40030}" dt="2022-01-26T03:29:46.447" v="149" actId="26606"/>
          <ac:grpSpMkLst>
            <pc:docMk/>
            <pc:sldMk cId="839850171" sldId="258"/>
            <ac:grpSpMk id="10" creationId="{75C945D9-C3DE-4D90-9F29-7BE223AAF113}"/>
          </ac:grpSpMkLst>
        </pc:grpChg>
        <pc:grpChg chg="add del">
          <ac:chgData name="Ang Seb" userId="ef246a44c1f6e645" providerId="LiveId" clId="{796ECB7A-213A-4887-9AE8-7A644CF40030}" dt="2022-01-26T03:29:46.447" v="149" actId="26606"/>
          <ac:grpSpMkLst>
            <pc:docMk/>
            <pc:sldMk cId="839850171" sldId="258"/>
            <ac:grpSpMk id="55" creationId="{55C23123-3C5C-4A8B-AD1C-138D7B73D8D9}"/>
          </ac:grpSpMkLst>
        </pc:grpChg>
        <pc:grpChg chg="add del">
          <ac:chgData name="Ang Seb" userId="ef246a44c1f6e645" providerId="LiveId" clId="{796ECB7A-213A-4887-9AE8-7A644CF40030}" dt="2022-01-26T03:29:32.108" v="136" actId="26606"/>
          <ac:grpSpMkLst>
            <pc:docMk/>
            <pc:sldMk cId="839850171" sldId="258"/>
            <ac:grpSpMk id="119" creationId="{75C945D9-C3DE-4D90-9F29-7BE223AAF113}"/>
          </ac:grpSpMkLst>
        </pc:grpChg>
        <pc:grpChg chg="add del">
          <ac:chgData name="Ang Seb" userId="ef246a44c1f6e645" providerId="LiveId" clId="{796ECB7A-213A-4887-9AE8-7A644CF40030}" dt="2022-01-26T03:29:32.108" v="136" actId="26606"/>
          <ac:grpSpMkLst>
            <pc:docMk/>
            <pc:sldMk cId="839850171" sldId="258"/>
            <ac:grpSpMk id="164" creationId="{55C23123-3C5C-4A8B-AD1C-138D7B73D8D9}"/>
          </ac:grpSpMkLst>
        </pc:grpChg>
        <pc:grpChg chg="add del">
          <ac:chgData name="Ang Seb" userId="ef246a44c1f6e645" providerId="LiveId" clId="{796ECB7A-213A-4887-9AE8-7A644CF40030}" dt="2022-01-26T03:29:45.112" v="146" actId="26606"/>
          <ac:grpSpMkLst>
            <pc:docMk/>
            <pc:sldMk cId="839850171" sldId="258"/>
            <ac:grpSpMk id="221" creationId="{B48EE24C-0DEE-4852-98D1-766934BDAAA2}"/>
          </ac:grpSpMkLst>
        </pc:grpChg>
        <pc:grpChg chg="add del">
          <ac:chgData name="Ang Seb" userId="ef246a44c1f6e645" providerId="LiveId" clId="{796ECB7A-213A-4887-9AE8-7A644CF40030}" dt="2022-01-26T03:31:47.514" v="170"/>
          <ac:grpSpMkLst>
            <pc:docMk/>
            <pc:sldMk cId="839850171" sldId="258"/>
            <ac:grpSpMk id="229" creationId="{B48EE24C-0DEE-4852-98D1-766934BDAAA2}"/>
          </ac:grpSpMkLst>
        </pc:grpChg>
        <pc:graphicFrameChg chg="add del">
          <ac:chgData name="Ang Seb" userId="ef246a44c1f6e645" providerId="LiveId" clId="{796ECB7A-213A-4887-9AE8-7A644CF40030}" dt="2022-01-26T03:28:22.586" v="84" actId="26606"/>
          <ac:graphicFrameMkLst>
            <pc:docMk/>
            <pc:sldMk cId="839850171" sldId="258"/>
            <ac:graphicFrameMk id="5" creationId="{B671D40A-19F7-495A-8CD1-F04343795D7F}"/>
          </ac:graphicFrameMkLst>
        </pc:graphicFrameChg>
        <pc:graphicFrameChg chg="add del">
          <ac:chgData name="Ang Seb" userId="ef246a44c1f6e645" providerId="LiveId" clId="{796ECB7A-213A-4887-9AE8-7A644CF40030}" dt="2022-01-26T03:28:24.149" v="86" actId="26606"/>
          <ac:graphicFrameMkLst>
            <pc:docMk/>
            <pc:sldMk cId="839850171" sldId="258"/>
            <ac:graphicFrameMk id="15" creationId="{B9C96AC0-0B0C-4BBD-90A1-A80E9A005B88}"/>
          </ac:graphicFrameMkLst>
        </pc:graphicFrameChg>
        <pc:graphicFrameChg chg="add del">
          <ac:chgData name="Ang Seb" userId="ef246a44c1f6e645" providerId="LiveId" clId="{796ECB7A-213A-4887-9AE8-7A644CF40030}" dt="2022-01-26T03:28:26.276" v="88" actId="26606"/>
          <ac:graphicFrameMkLst>
            <pc:docMk/>
            <pc:sldMk cId="839850171" sldId="258"/>
            <ac:graphicFrameMk id="19" creationId="{F1F0098E-9DB9-472C-A268-DBBA07AE5589}"/>
          </ac:graphicFrameMkLst>
        </pc:graphicFrameChg>
        <pc:graphicFrameChg chg="add del">
          <ac:chgData name="Ang Seb" userId="ef246a44c1f6e645" providerId="LiveId" clId="{796ECB7A-213A-4887-9AE8-7A644CF40030}" dt="2022-01-26T03:28:34.573" v="94" actId="26606"/>
          <ac:graphicFrameMkLst>
            <pc:docMk/>
            <pc:sldMk cId="839850171" sldId="258"/>
            <ac:graphicFrameMk id="31" creationId="{10B40560-D30D-4D6E-9CDB-34639D008CAE}"/>
          </ac:graphicFrameMkLst>
        </pc:graphicFrameChg>
        <pc:graphicFrameChg chg="add del">
          <ac:chgData name="Ang Seb" userId="ef246a44c1f6e645" providerId="LiveId" clId="{796ECB7A-213A-4887-9AE8-7A644CF40030}" dt="2022-01-26T03:28:44.286" v="96" actId="26606"/>
          <ac:graphicFrameMkLst>
            <pc:docMk/>
            <pc:sldMk cId="839850171" sldId="258"/>
            <ac:graphicFrameMk id="33" creationId="{A147EA18-A4ED-4860-9033-F0D6DE6F5B55}"/>
          </ac:graphicFrameMkLst>
        </pc:graphicFrameChg>
        <pc:graphicFrameChg chg="add del">
          <ac:chgData name="Ang Seb" userId="ef246a44c1f6e645" providerId="LiveId" clId="{796ECB7A-213A-4887-9AE8-7A644CF40030}" dt="2022-01-26T03:29:33.395" v="138" actId="26606"/>
          <ac:graphicFrameMkLst>
            <pc:docMk/>
            <pc:sldMk cId="839850171" sldId="258"/>
            <ac:graphicFrameMk id="114" creationId="{34E95565-0971-429C-8DE8-D0187A78AAB8}"/>
          </ac:graphicFrameMkLst>
        </pc:graphicFrameChg>
        <pc:graphicFrameChg chg="add del">
          <ac:chgData name="Ang Seb" userId="ef246a44c1f6e645" providerId="LiveId" clId="{796ECB7A-213A-4887-9AE8-7A644CF40030}" dt="2022-01-26T03:29:34.412" v="140" actId="26606"/>
          <ac:graphicFrameMkLst>
            <pc:docMk/>
            <pc:sldMk cId="839850171" sldId="258"/>
            <ac:graphicFrameMk id="210" creationId="{DA74986E-B856-408F-A179-C1BDDF8C1202}"/>
          </ac:graphicFrameMkLst>
        </pc:graphicFrameChg>
        <pc:graphicFrameChg chg="add del">
          <ac:chgData name="Ang Seb" userId="ef246a44c1f6e645" providerId="LiveId" clId="{796ECB7A-213A-4887-9AE8-7A644CF40030}" dt="2022-01-26T03:29:41.698" v="142" actId="26606"/>
          <ac:graphicFrameMkLst>
            <pc:docMk/>
            <pc:sldMk cId="839850171" sldId="258"/>
            <ac:graphicFrameMk id="214" creationId="{18C58D4F-7FDF-40C9-8BD3-7812EEB0E45A}"/>
          </ac:graphicFrameMkLst>
        </pc:graphicFrameChg>
        <pc:picChg chg="add del">
          <ac:chgData name="Ang Seb" userId="ef246a44c1f6e645" providerId="LiveId" clId="{796ECB7A-213A-4887-9AE8-7A644CF40030}" dt="2022-01-26T03:28:28.844" v="90" actId="26606"/>
          <ac:picMkLst>
            <pc:docMk/>
            <pc:sldMk cId="839850171" sldId="258"/>
            <ac:picMk id="22" creationId="{F0DD2F67-B6CB-42BF-848B-AC17F98F1510}"/>
          </ac:picMkLst>
        </pc:picChg>
        <pc:picChg chg="add del">
          <ac:chgData name="Ang Seb" userId="ef246a44c1f6e645" providerId="LiveId" clId="{796ECB7A-213A-4887-9AE8-7A644CF40030}" dt="2022-01-26T03:28:32.455" v="92" actId="26606"/>
          <ac:picMkLst>
            <pc:docMk/>
            <pc:sldMk cId="839850171" sldId="258"/>
            <ac:picMk id="29" creationId="{2F82397F-03E5-459A-8661-D8131EACD88B}"/>
          </ac:picMkLst>
        </pc:picChg>
        <pc:cxnChg chg="add del">
          <ac:chgData name="Ang Seb" userId="ef246a44c1f6e645" providerId="LiveId" clId="{796ECB7A-213A-4887-9AE8-7A644CF40030}" dt="2022-01-26T03:28:22.586" v="84" actId="26606"/>
          <ac:cxnSpMkLst>
            <pc:docMk/>
            <pc:sldMk cId="839850171" sldId="258"/>
            <ac:cxnSpMk id="11" creationId="{9B4757C4-228A-47E5-94C8-058312AB27F8}"/>
          </ac:cxnSpMkLst>
        </pc:cxnChg>
        <pc:cxnChg chg="add del">
          <ac:chgData name="Ang Seb" userId="ef246a44c1f6e645" providerId="LiveId" clId="{796ECB7A-213A-4887-9AE8-7A644CF40030}" dt="2022-01-26T03:28:26.276" v="88" actId="26606"/>
          <ac:cxnSpMkLst>
            <pc:docMk/>
            <pc:sldMk cId="839850171" sldId="258"/>
            <ac:cxnSpMk id="18" creationId="{3A513CAD-9784-4D35-BAF9-1F7DDD697BDB}"/>
          </ac:cxnSpMkLst>
        </pc:cxnChg>
        <pc:cxnChg chg="add del">
          <ac:chgData name="Ang Seb" userId="ef246a44c1f6e645" providerId="LiveId" clId="{796ECB7A-213A-4887-9AE8-7A644CF40030}" dt="2022-01-26T03:28:28.844" v="90" actId="26606"/>
          <ac:cxnSpMkLst>
            <pc:docMk/>
            <pc:sldMk cId="839850171" sldId="258"/>
            <ac:cxnSpMk id="23" creationId="{26C7ED5D-77C4-4564-8B1A-E55609CF44C4}"/>
          </ac:cxnSpMkLst>
        </pc:cxnChg>
        <pc:cxnChg chg="add del">
          <ac:chgData name="Ang Seb" userId="ef246a44c1f6e645" providerId="LiveId" clId="{796ECB7A-213A-4887-9AE8-7A644CF40030}" dt="2022-01-26T03:28:32.455" v="92" actId="26606"/>
          <ac:cxnSpMkLst>
            <pc:docMk/>
            <pc:sldMk cId="839850171" sldId="258"/>
            <ac:cxnSpMk id="27" creationId="{16C132CB-661F-4A80-B2A5-D78FF18C0CDF}"/>
          </ac:cxnSpMkLst>
        </pc:cxnChg>
        <pc:cxnChg chg="add del">
          <ac:chgData name="Ang Seb" userId="ef246a44c1f6e645" providerId="LiveId" clId="{796ECB7A-213A-4887-9AE8-7A644CF40030}" dt="2022-01-26T03:29:46.447" v="149" actId="26606"/>
          <ac:cxnSpMkLst>
            <pc:docMk/>
            <pc:sldMk cId="839850171" sldId="258"/>
            <ac:cxnSpMk id="53" creationId="{22725E2D-27B9-4A2E-B161-230C61B08082}"/>
          </ac:cxnSpMkLst>
        </pc:cxnChg>
        <pc:cxnChg chg="add del">
          <ac:chgData name="Ang Seb" userId="ef246a44c1f6e645" providerId="LiveId" clId="{796ECB7A-213A-4887-9AE8-7A644CF40030}" dt="2022-01-26T03:29:34.412" v="140" actId="26606"/>
          <ac:cxnSpMkLst>
            <pc:docMk/>
            <pc:sldMk cId="839850171" sldId="258"/>
            <ac:cxnSpMk id="120" creationId="{3A513CAD-9784-4D35-BAF9-1F7DDD697BDB}"/>
          </ac:cxnSpMkLst>
        </pc:cxnChg>
        <pc:cxnChg chg="add del">
          <ac:chgData name="Ang Seb" userId="ef246a44c1f6e645" providerId="LiveId" clId="{796ECB7A-213A-4887-9AE8-7A644CF40030}" dt="2022-01-26T03:29:32.108" v="136" actId="26606"/>
          <ac:cxnSpMkLst>
            <pc:docMk/>
            <pc:sldMk cId="839850171" sldId="258"/>
            <ac:cxnSpMk id="162" creationId="{22725E2D-27B9-4A2E-B161-230C61B08082}"/>
          </ac:cxnSpMkLst>
        </pc:cxnChg>
        <pc:cxnChg chg="add del">
          <ac:chgData name="Ang Seb" userId="ef246a44c1f6e645" providerId="LiveId" clId="{796ECB7A-213A-4887-9AE8-7A644CF40030}" dt="2022-01-26T03:29:33.395" v="138" actId="26606"/>
          <ac:cxnSpMkLst>
            <pc:docMk/>
            <pc:sldMk cId="839850171" sldId="258"/>
            <ac:cxnSpMk id="207" creationId="{9B4757C4-228A-47E5-94C8-058312AB27F8}"/>
          </ac:cxnSpMkLst>
        </pc:cxnChg>
        <pc:cxnChg chg="add del">
          <ac:chgData name="Ang Seb" userId="ef246a44c1f6e645" providerId="LiveId" clId="{796ECB7A-213A-4887-9AE8-7A644CF40030}" dt="2022-01-26T03:29:41.698" v="142" actId="26606"/>
          <ac:cxnSpMkLst>
            <pc:docMk/>
            <pc:sldMk cId="839850171" sldId="258"/>
            <ac:cxnSpMk id="213" creationId="{9B4757C4-228A-47E5-94C8-058312AB27F8}"/>
          </ac:cxnSpMkLst>
        </pc:cxnChg>
        <pc:cxnChg chg="add del">
          <ac:chgData name="Ang Seb" userId="ef246a44c1f6e645" providerId="LiveId" clId="{796ECB7A-213A-4887-9AE8-7A644CF40030}" dt="2022-01-26T03:29:43.097" v="144" actId="26606"/>
          <ac:cxnSpMkLst>
            <pc:docMk/>
            <pc:sldMk cId="839850171" sldId="258"/>
            <ac:cxnSpMk id="216" creationId="{653B9D3A-F8F6-4354-8088-6E520C2A64FC}"/>
          </ac:cxnSpMkLst>
        </pc:cxnChg>
        <pc:cxnChg chg="add del">
          <ac:chgData name="Ang Seb" userId="ef246a44c1f6e645" providerId="LiveId" clId="{796ECB7A-213A-4887-9AE8-7A644CF40030}" dt="2022-01-26T03:29:46.439" v="148" actId="26606"/>
          <ac:cxnSpMkLst>
            <pc:docMk/>
            <pc:sldMk cId="839850171" sldId="258"/>
            <ac:cxnSpMk id="224" creationId="{653B9D3A-F8F6-4354-8088-6E520C2A64FC}"/>
          </ac:cxnSpMkLst>
        </pc:cxnChg>
      </pc:sldChg>
      <pc:sldChg chg="addSp delSp modSp del mod setBg setClrOvrMap delDesignElem">
        <pc:chgData name="Ang Seb" userId="ef246a44c1f6e645" providerId="LiveId" clId="{796ECB7A-213A-4887-9AE8-7A644CF40030}" dt="2022-01-26T06:37:25.932" v="920" actId="47"/>
        <pc:sldMkLst>
          <pc:docMk/>
          <pc:sldMk cId="627796358" sldId="259"/>
        </pc:sldMkLst>
        <pc:spChg chg="mod">
          <ac:chgData name="Ang Seb" userId="ef246a44c1f6e645" providerId="LiveId" clId="{796ECB7A-213A-4887-9AE8-7A644CF40030}" dt="2022-01-26T03:38:44.584" v="271" actId="26606"/>
          <ac:spMkLst>
            <pc:docMk/>
            <pc:sldMk cId="627796358" sldId="259"/>
            <ac:spMk id="2" creationId="{B2FF5215-FFE1-4BA9-A609-1A983EE118A4}"/>
          </ac:spMkLst>
        </pc:spChg>
        <pc:spChg chg="add del mod">
          <ac:chgData name="Ang Seb" userId="ef246a44c1f6e645" providerId="LiveId" clId="{796ECB7A-213A-4887-9AE8-7A644CF40030}" dt="2022-01-26T03:38:44.584" v="271" actId="26606"/>
          <ac:spMkLst>
            <pc:docMk/>
            <pc:sldMk cId="627796358" sldId="259"/>
            <ac:spMk id="3" creationId="{D66058BB-0192-43DC-986A-FFA3D29A2432}"/>
          </ac:spMkLst>
        </pc:spChg>
        <pc:spChg chg="add del">
          <ac:chgData name="Ang Seb" userId="ef246a44c1f6e645" providerId="LiveId" clId="{796ECB7A-213A-4887-9AE8-7A644CF40030}" dt="2022-01-26T03:38:20.173" v="262" actId="26606"/>
          <ac:spMkLst>
            <pc:docMk/>
            <pc:sldMk cId="627796358" sldId="259"/>
            <ac:spMk id="9" creationId="{6798E696-4BBA-46BE-AD86-F7E300B89368}"/>
          </ac:spMkLst>
        </pc:spChg>
        <pc:spChg chg="add del">
          <ac:chgData name="Ang Seb" userId="ef246a44c1f6e645" providerId="LiveId" clId="{796ECB7A-213A-4887-9AE8-7A644CF40030}" dt="2022-01-26T03:38:20.173" v="262" actId="26606"/>
          <ac:spMkLst>
            <pc:docMk/>
            <pc:sldMk cId="627796358" sldId="259"/>
            <ac:spMk id="11" creationId="{090B0CA3-C333-4560-9975-E31D1B7B921D}"/>
          </ac:spMkLst>
        </pc:spChg>
        <pc:spChg chg="add del">
          <ac:chgData name="Ang Seb" userId="ef246a44c1f6e645" providerId="LiveId" clId="{796ECB7A-213A-4887-9AE8-7A644CF40030}" dt="2022-01-26T03:38:25.886" v="264" actId="26606"/>
          <ac:spMkLst>
            <pc:docMk/>
            <pc:sldMk cId="627796358" sldId="259"/>
            <ac:spMk id="13" creationId="{B8DD2392-397B-48BF-BEFA-EA1FB881CA85}"/>
          </ac:spMkLst>
        </pc:spChg>
        <pc:spChg chg="add del">
          <ac:chgData name="Ang Seb" userId="ef246a44c1f6e645" providerId="LiveId" clId="{796ECB7A-213A-4887-9AE8-7A644CF40030}" dt="2022-01-26T03:38:25.886" v="264" actId="26606"/>
          <ac:spMkLst>
            <pc:docMk/>
            <pc:sldMk cId="627796358" sldId="259"/>
            <ac:spMk id="15" creationId="{D66058BB-0192-43DC-986A-FFA3D29A2432}"/>
          </ac:spMkLst>
        </pc:spChg>
        <pc:spChg chg="add del">
          <ac:chgData name="Ang Seb" userId="ef246a44c1f6e645" providerId="LiveId" clId="{796ECB7A-213A-4887-9AE8-7A644CF40030}" dt="2022-01-26T03:38:32.734" v="266" actId="26606"/>
          <ac:spMkLst>
            <pc:docMk/>
            <pc:sldMk cId="627796358" sldId="259"/>
            <ac:spMk id="17" creationId="{1A8AF9B1-7D64-4564-969F-CB2B27ED9EC7}"/>
          </ac:spMkLst>
        </pc:spChg>
        <pc:spChg chg="add del">
          <ac:chgData name="Ang Seb" userId="ef246a44c1f6e645" providerId="LiveId" clId="{796ECB7A-213A-4887-9AE8-7A644CF40030}" dt="2022-01-26T03:38:32.734" v="266" actId="26606"/>
          <ac:spMkLst>
            <pc:docMk/>
            <pc:sldMk cId="627796358" sldId="259"/>
            <ac:spMk id="21" creationId="{D66058BB-0192-43DC-986A-FFA3D29A2432}"/>
          </ac:spMkLst>
        </pc:spChg>
        <pc:spChg chg="add del">
          <ac:chgData name="Ang Seb" userId="ef246a44c1f6e645" providerId="LiveId" clId="{796ECB7A-213A-4887-9AE8-7A644CF40030}" dt="2022-01-26T03:38:41.447" v="268" actId="26606"/>
          <ac:spMkLst>
            <pc:docMk/>
            <pc:sldMk cId="627796358" sldId="259"/>
            <ac:spMk id="23" creationId="{B8DD2392-397B-48BF-BEFA-EA1FB881CA85}"/>
          </ac:spMkLst>
        </pc:spChg>
        <pc:spChg chg="add del">
          <ac:chgData name="Ang Seb" userId="ef246a44c1f6e645" providerId="LiveId" clId="{796ECB7A-213A-4887-9AE8-7A644CF40030}" dt="2022-01-26T03:38:41.447" v="268" actId="26606"/>
          <ac:spMkLst>
            <pc:docMk/>
            <pc:sldMk cId="627796358" sldId="259"/>
            <ac:spMk id="25" creationId="{D66058BB-0192-43DC-986A-FFA3D29A2432}"/>
          </ac:spMkLst>
        </pc:spChg>
        <pc:spChg chg="add del">
          <ac:chgData name="Ang Seb" userId="ef246a44c1f6e645" providerId="LiveId" clId="{796ECB7A-213A-4887-9AE8-7A644CF40030}" dt="2022-01-26T03:38:44.566" v="270" actId="26606"/>
          <ac:spMkLst>
            <pc:docMk/>
            <pc:sldMk cId="627796358" sldId="259"/>
            <ac:spMk id="27" creationId="{1A8AF9B1-7D64-4564-969F-CB2B27ED9EC7}"/>
          </ac:spMkLst>
        </pc:spChg>
        <pc:spChg chg="add del">
          <ac:chgData name="Ang Seb" userId="ef246a44c1f6e645" providerId="LiveId" clId="{796ECB7A-213A-4887-9AE8-7A644CF40030}" dt="2022-01-26T03:38:44.566" v="270" actId="26606"/>
          <ac:spMkLst>
            <pc:docMk/>
            <pc:sldMk cId="627796358" sldId="259"/>
            <ac:spMk id="31" creationId="{D66058BB-0192-43DC-986A-FFA3D29A2432}"/>
          </ac:spMkLst>
        </pc:spChg>
        <pc:spChg chg="add del">
          <ac:chgData name="Ang Seb" userId="ef246a44c1f6e645" providerId="LiveId" clId="{796ECB7A-213A-4887-9AE8-7A644CF40030}" dt="2022-01-26T03:39:32.592" v="286"/>
          <ac:spMkLst>
            <pc:docMk/>
            <pc:sldMk cId="627796358" sldId="259"/>
            <ac:spMk id="33" creationId="{B8DD2392-397B-48BF-BEFA-EA1FB881CA85}"/>
          </ac:spMkLst>
        </pc:spChg>
        <pc:spChg chg="add">
          <ac:chgData name="Ang Seb" userId="ef246a44c1f6e645" providerId="LiveId" clId="{796ECB7A-213A-4887-9AE8-7A644CF40030}" dt="2022-01-26T03:38:44.584" v="271" actId="26606"/>
          <ac:spMkLst>
            <pc:docMk/>
            <pc:sldMk cId="627796358" sldId="259"/>
            <ac:spMk id="35" creationId="{D66058BB-0192-43DC-986A-FFA3D29A2432}"/>
          </ac:spMkLst>
        </pc:spChg>
        <pc:grpChg chg="add del">
          <ac:chgData name="Ang Seb" userId="ef246a44c1f6e645" providerId="LiveId" clId="{796ECB7A-213A-4887-9AE8-7A644CF40030}" dt="2022-01-26T03:38:32.734" v="266" actId="26606"/>
          <ac:grpSpMkLst>
            <pc:docMk/>
            <pc:sldMk cId="627796358" sldId="259"/>
            <ac:grpSpMk id="19" creationId="{8D854759-2D3E-4B54-A780-D84D49E80FE3}"/>
          </ac:grpSpMkLst>
        </pc:grpChg>
        <pc:grpChg chg="add del">
          <ac:chgData name="Ang Seb" userId="ef246a44c1f6e645" providerId="LiveId" clId="{796ECB7A-213A-4887-9AE8-7A644CF40030}" dt="2022-01-26T03:38:44.566" v="270" actId="26606"/>
          <ac:grpSpMkLst>
            <pc:docMk/>
            <pc:sldMk cId="627796358" sldId="259"/>
            <ac:grpSpMk id="29" creationId="{8D854759-2D3E-4B54-A780-D84D49E80FE3}"/>
          </ac:grpSpMkLst>
        </pc:grpChg>
        <pc:graphicFrameChg chg="add del">
          <ac:chgData name="Ang Seb" userId="ef246a44c1f6e645" providerId="LiveId" clId="{796ECB7A-213A-4887-9AE8-7A644CF40030}" dt="2022-01-26T03:38:20.173" v="262" actId="26606"/>
          <ac:graphicFrameMkLst>
            <pc:docMk/>
            <pc:sldMk cId="627796358" sldId="259"/>
            <ac:graphicFrameMk id="5" creationId="{D50C256F-9962-4370-AFA3-7483CC1C7981}"/>
          </ac:graphicFrameMkLst>
        </pc:graphicFrameChg>
        <pc:picChg chg="add del">
          <ac:chgData name="Ang Seb" userId="ef246a44c1f6e645" providerId="LiveId" clId="{796ECB7A-213A-4887-9AE8-7A644CF40030}" dt="2022-01-26T03:38:25.886" v="264" actId="26606"/>
          <ac:picMkLst>
            <pc:docMk/>
            <pc:sldMk cId="627796358" sldId="259"/>
            <ac:picMk id="14" creationId="{0B05D62B-0B78-42ED-93AC-8E96E8FD4D5F}"/>
          </ac:picMkLst>
        </pc:picChg>
        <pc:picChg chg="add del">
          <ac:chgData name="Ang Seb" userId="ef246a44c1f6e645" providerId="LiveId" clId="{796ECB7A-213A-4887-9AE8-7A644CF40030}" dt="2022-01-26T03:38:32.734" v="266" actId="26606"/>
          <ac:picMkLst>
            <pc:docMk/>
            <pc:sldMk cId="627796358" sldId="259"/>
            <ac:picMk id="18" creationId="{6AC62451-8952-43CF-ADE1-BFF1E4FD30E9}"/>
          </ac:picMkLst>
        </pc:picChg>
        <pc:picChg chg="add del">
          <ac:chgData name="Ang Seb" userId="ef246a44c1f6e645" providerId="LiveId" clId="{796ECB7A-213A-4887-9AE8-7A644CF40030}" dt="2022-01-26T03:38:41.447" v="268" actId="26606"/>
          <ac:picMkLst>
            <pc:docMk/>
            <pc:sldMk cId="627796358" sldId="259"/>
            <ac:picMk id="24" creationId="{0B05D62B-0B78-42ED-93AC-8E96E8FD4D5F}"/>
          </ac:picMkLst>
        </pc:picChg>
        <pc:picChg chg="add del">
          <ac:chgData name="Ang Seb" userId="ef246a44c1f6e645" providerId="LiveId" clId="{796ECB7A-213A-4887-9AE8-7A644CF40030}" dt="2022-01-26T03:38:44.566" v="270" actId="26606"/>
          <ac:picMkLst>
            <pc:docMk/>
            <pc:sldMk cId="627796358" sldId="259"/>
            <ac:picMk id="28" creationId="{6AC62451-8952-43CF-ADE1-BFF1E4FD30E9}"/>
          </ac:picMkLst>
        </pc:picChg>
        <pc:picChg chg="add">
          <ac:chgData name="Ang Seb" userId="ef246a44c1f6e645" providerId="LiveId" clId="{796ECB7A-213A-4887-9AE8-7A644CF40030}" dt="2022-01-26T03:38:44.584" v="271" actId="26606"/>
          <ac:picMkLst>
            <pc:docMk/>
            <pc:sldMk cId="627796358" sldId="259"/>
            <ac:picMk id="34" creationId="{0B05D62B-0B78-42ED-93AC-8E96E8FD4D5F}"/>
          </ac:picMkLst>
        </pc:picChg>
      </pc:sldChg>
      <pc:sldChg chg="addSp delSp modSp new mod setBg setClrOvrMap delDesignElem">
        <pc:chgData name="Ang Seb" userId="ef246a44c1f6e645" providerId="LiveId" clId="{796ECB7A-213A-4887-9AE8-7A644CF40030}" dt="2022-01-26T04:41:58.922" v="915" actId="20577"/>
        <pc:sldMkLst>
          <pc:docMk/>
          <pc:sldMk cId="3507516488" sldId="260"/>
        </pc:sldMkLst>
        <pc:spChg chg="mod ord">
          <ac:chgData name="Ang Seb" userId="ef246a44c1f6e645" providerId="LiveId" clId="{796ECB7A-213A-4887-9AE8-7A644CF40030}" dt="2022-01-26T04:20:52.671" v="641" actId="26606"/>
          <ac:spMkLst>
            <pc:docMk/>
            <pc:sldMk cId="3507516488" sldId="260"/>
            <ac:spMk id="2" creationId="{3FBDFCE2-E292-477E-A1C8-52CB5D8F51C7}"/>
          </ac:spMkLst>
        </pc:spChg>
        <pc:spChg chg="add del mod">
          <ac:chgData name="Ang Seb" userId="ef246a44c1f6e645" providerId="LiveId" clId="{796ECB7A-213A-4887-9AE8-7A644CF40030}" dt="2022-01-26T03:48:38.700" v="389" actId="26606"/>
          <ac:spMkLst>
            <pc:docMk/>
            <pc:sldMk cId="3507516488" sldId="260"/>
            <ac:spMk id="3" creationId="{19D7B6D5-42DB-4053-A95F-A276E4C97DAA}"/>
          </ac:spMkLst>
        </pc:spChg>
        <pc:spChg chg="add del">
          <ac:chgData name="Ang Seb" userId="ef246a44c1f6e645" providerId="LiveId" clId="{796ECB7A-213A-4887-9AE8-7A644CF40030}" dt="2022-01-26T03:51:12.094" v="399"/>
          <ac:spMkLst>
            <pc:docMk/>
            <pc:sldMk cId="3507516488" sldId="260"/>
            <ac:spMk id="7" creationId="{29DC5A77-10C9-4ECF-B7EB-8D917F36A9EE}"/>
          </ac:spMkLst>
        </pc:spChg>
        <pc:spChg chg="add del">
          <ac:chgData name="Ang Seb" userId="ef246a44c1f6e645" providerId="LiveId" clId="{796ECB7A-213A-4887-9AE8-7A644CF40030}" dt="2022-01-26T03:48:26.881" v="386" actId="26606"/>
          <ac:spMkLst>
            <pc:docMk/>
            <pc:sldMk cId="3507516488" sldId="260"/>
            <ac:spMk id="8" creationId="{29DC5A77-10C9-4ECF-B7EB-8D917F36A9EE}"/>
          </ac:spMkLst>
        </pc:spChg>
        <pc:spChg chg="add del">
          <ac:chgData name="Ang Seb" userId="ef246a44c1f6e645" providerId="LiveId" clId="{796ECB7A-213A-4887-9AE8-7A644CF40030}" dt="2022-01-26T03:51:12.094" v="399"/>
          <ac:spMkLst>
            <pc:docMk/>
            <pc:sldMk cId="3507516488" sldId="260"/>
            <ac:spMk id="9" creationId="{2FFE28B5-FB16-49A9-B851-3C35FAC0CACB}"/>
          </ac:spMkLst>
        </pc:spChg>
        <pc:spChg chg="add del">
          <ac:chgData name="Ang Seb" userId="ef246a44c1f6e645" providerId="LiveId" clId="{796ECB7A-213A-4887-9AE8-7A644CF40030}" dt="2022-01-26T03:48:26.881" v="386" actId="26606"/>
          <ac:spMkLst>
            <pc:docMk/>
            <pc:sldMk cId="3507516488" sldId="260"/>
            <ac:spMk id="10" creationId="{2FFE28B5-FB16-49A9-B851-3C35FAC0CACB}"/>
          </ac:spMkLst>
        </pc:spChg>
        <pc:spChg chg="add del">
          <ac:chgData name="Ang Seb" userId="ef246a44c1f6e645" providerId="LiveId" clId="{796ECB7A-213A-4887-9AE8-7A644CF40030}" dt="2022-01-26T03:51:12.094" v="399"/>
          <ac:spMkLst>
            <pc:docMk/>
            <pc:sldMk cId="3507516488" sldId="260"/>
            <ac:spMk id="11" creationId="{01014442-855A-4E0F-8D09-C314661A48B9}"/>
          </ac:spMkLst>
        </pc:spChg>
        <pc:spChg chg="add del">
          <ac:chgData name="Ang Seb" userId="ef246a44c1f6e645" providerId="LiveId" clId="{796ECB7A-213A-4887-9AE8-7A644CF40030}" dt="2022-01-26T03:48:26.881" v="386" actId="26606"/>
          <ac:spMkLst>
            <pc:docMk/>
            <pc:sldMk cId="3507516488" sldId="260"/>
            <ac:spMk id="12" creationId="{01014442-855A-4E0F-8D09-C314661A48B9}"/>
          </ac:spMkLst>
        </pc:spChg>
        <pc:spChg chg="add del">
          <ac:chgData name="Ang Seb" userId="ef246a44c1f6e645" providerId="LiveId" clId="{796ECB7A-213A-4887-9AE8-7A644CF40030}" dt="2022-01-26T03:51:12.094" v="399"/>
          <ac:spMkLst>
            <pc:docMk/>
            <pc:sldMk cId="3507516488" sldId="260"/>
            <ac:spMk id="13" creationId="{9B1ABF09-86CF-414E-88A5-2B84CC7232A9}"/>
          </ac:spMkLst>
        </pc:spChg>
        <pc:spChg chg="add del">
          <ac:chgData name="Ang Seb" userId="ef246a44c1f6e645" providerId="LiveId" clId="{796ECB7A-213A-4887-9AE8-7A644CF40030}" dt="2022-01-26T03:48:26.881" v="386" actId="26606"/>
          <ac:spMkLst>
            <pc:docMk/>
            <pc:sldMk cId="3507516488" sldId="260"/>
            <ac:spMk id="14" creationId="{9B1ABF09-86CF-414E-88A5-2B84CC7232A9}"/>
          </ac:spMkLst>
        </pc:spChg>
        <pc:spChg chg="add del">
          <ac:chgData name="Ang Seb" userId="ef246a44c1f6e645" providerId="LiveId" clId="{796ECB7A-213A-4887-9AE8-7A644CF40030}" dt="2022-01-26T03:51:12.094" v="399"/>
          <ac:spMkLst>
            <pc:docMk/>
            <pc:sldMk cId="3507516488" sldId="260"/>
            <ac:spMk id="15" creationId="{3FE91770-CDBB-4D24-94E5-AD484F36CE87}"/>
          </ac:spMkLst>
        </pc:spChg>
        <pc:spChg chg="add del">
          <ac:chgData name="Ang Seb" userId="ef246a44c1f6e645" providerId="LiveId" clId="{796ECB7A-213A-4887-9AE8-7A644CF40030}" dt="2022-01-26T03:48:26.881" v="386" actId="26606"/>
          <ac:spMkLst>
            <pc:docMk/>
            <pc:sldMk cId="3507516488" sldId="260"/>
            <ac:spMk id="16" creationId="{3FE91770-CDBB-4D24-94E5-AD484F36CE87}"/>
          </ac:spMkLst>
        </pc:spChg>
        <pc:spChg chg="add mod">
          <ac:chgData name="Ang Seb" userId="ef246a44c1f6e645" providerId="LiveId" clId="{796ECB7A-213A-4887-9AE8-7A644CF40030}" dt="2022-01-26T04:41:58.922" v="915" actId="20577"/>
          <ac:spMkLst>
            <pc:docMk/>
            <pc:sldMk cId="3507516488" sldId="260"/>
            <ac:spMk id="17" creationId="{19D7B6D5-42DB-4053-A95F-A276E4C97DAA}"/>
          </ac:spMkLst>
        </pc:spChg>
        <pc:spChg chg="add del">
          <ac:chgData name="Ang Seb" userId="ef246a44c1f6e645" providerId="LiveId" clId="{796ECB7A-213A-4887-9AE8-7A644CF40030}" dt="2022-01-26T03:56:10.597" v="419"/>
          <ac:spMkLst>
            <pc:docMk/>
            <pc:sldMk cId="3507516488" sldId="260"/>
            <ac:spMk id="20" creationId="{29DC5A77-10C9-4ECF-B7EB-8D917F36A9EE}"/>
          </ac:spMkLst>
        </pc:spChg>
        <pc:spChg chg="add del">
          <ac:chgData name="Ang Seb" userId="ef246a44c1f6e645" providerId="LiveId" clId="{796ECB7A-213A-4887-9AE8-7A644CF40030}" dt="2022-01-26T03:56:10.597" v="419"/>
          <ac:spMkLst>
            <pc:docMk/>
            <pc:sldMk cId="3507516488" sldId="260"/>
            <ac:spMk id="21" creationId="{2FFE28B5-FB16-49A9-B851-3C35FAC0CACB}"/>
          </ac:spMkLst>
        </pc:spChg>
        <pc:spChg chg="add del">
          <ac:chgData name="Ang Seb" userId="ef246a44c1f6e645" providerId="LiveId" clId="{796ECB7A-213A-4887-9AE8-7A644CF40030}" dt="2022-01-26T03:55:07.001" v="416" actId="26606"/>
          <ac:spMkLst>
            <pc:docMk/>
            <pc:sldMk cId="3507516488" sldId="260"/>
            <ac:spMk id="22" creationId="{29DC5A77-10C9-4ECF-B7EB-8D917F36A9EE}"/>
          </ac:spMkLst>
        </pc:spChg>
        <pc:spChg chg="add del">
          <ac:chgData name="Ang Seb" userId="ef246a44c1f6e645" providerId="LiveId" clId="{796ECB7A-213A-4887-9AE8-7A644CF40030}" dt="2022-01-26T03:54:37.617" v="406" actId="26606"/>
          <ac:spMkLst>
            <pc:docMk/>
            <pc:sldMk cId="3507516488" sldId="260"/>
            <ac:spMk id="23" creationId="{2933738F-F83C-4B87-B2FE-47C89029B0BF}"/>
          </ac:spMkLst>
        </pc:spChg>
        <pc:spChg chg="add del">
          <ac:chgData name="Ang Seb" userId="ef246a44c1f6e645" providerId="LiveId" clId="{796ECB7A-213A-4887-9AE8-7A644CF40030}" dt="2022-01-26T03:55:07.001" v="416" actId="26606"/>
          <ac:spMkLst>
            <pc:docMk/>
            <pc:sldMk cId="3507516488" sldId="260"/>
            <ac:spMk id="24" creationId="{2FFE28B5-FB16-49A9-B851-3C35FAC0CACB}"/>
          </ac:spMkLst>
        </pc:spChg>
        <pc:spChg chg="add del">
          <ac:chgData name="Ang Seb" userId="ef246a44c1f6e645" providerId="LiveId" clId="{796ECB7A-213A-4887-9AE8-7A644CF40030}" dt="2022-01-26T03:54:37.617" v="406" actId="26606"/>
          <ac:spMkLst>
            <pc:docMk/>
            <pc:sldMk cId="3507516488" sldId="260"/>
            <ac:spMk id="25" creationId="{19BF0EFF-1CF1-4170-85D9-F374F80C89B7}"/>
          </ac:spMkLst>
        </pc:spChg>
        <pc:spChg chg="add del">
          <ac:chgData name="Ang Seb" userId="ef246a44c1f6e645" providerId="LiveId" clId="{796ECB7A-213A-4887-9AE8-7A644CF40030}" dt="2022-01-26T03:55:07.001" v="416" actId="26606"/>
          <ac:spMkLst>
            <pc:docMk/>
            <pc:sldMk cId="3507516488" sldId="260"/>
            <ac:spMk id="26" creationId="{01014442-855A-4E0F-8D09-C314661A48B9}"/>
          </ac:spMkLst>
        </pc:spChg>
        <pc:spChg chg="add del">
          <ac:chgData name="Ang Seb" userId="ef246a44c1f6e645" providerId="LiveId" clId="{796ECB7A-213A-4887-9AE8-7A644CF40030}" dt="2022-01-26T03:54:37.617" v="406" actId="26606"/>
          <ac:spMkLst>
            <pc:docMk/>
            <pc:sldMk cId="3507516488" sldId="260"/>
            <ac:spMk id="27" creationId="{3D59E22E-2E4E-400B-B6CD-86ED04367E02}"/>
          </ac:spMkLst>
        </pc:spChg>
        <pc:spChg chg="add del">
          <ac:chgData name="Ang Seb" userId="ef246a44c1f6e645" providerId="LiveId" clId="{796ECB7A-213A-4887-9AE8-7A644CF40030}" dt="2022-01-26T03:55:07.001" v="416" actId="26606"/>
          <ac:spMkLst>
            <pc:docMk/>
            <pc:sldMk cId="3507516488" sldId="260"/>
            <ac:spMk id="28" creationId="{9B1ABF09-86CF-414E-88A5-2B84CC7232A9}"/>
          </ac:spMkLst>
        </pc:spChg>
        <pc:spChg chg="add del">
          <ac:chgData name="Ang Seb" userId="ef246a44c1f6e645" providerId="LiveId" clId="{796ECB7A-213A-4887-9AE8-7A644CF40030}" dt="2022-01-26T03:54:49.474" v="408" actId="26606"/>
          <ac:spMkLst>
            <pc:docMk/>
            <pc:sldMk cId="3507516488" sldId="260"/>
            <ac:spMk id="29" creationId="{2933738F-F83C-4B87-B2FE-47C89029B0BF}"/>
          </ac:spMkLst>
        </pc:spChg>
        <pc:spChg chg="add del">
          <ac:chgData name="Ang Seb" userId="ef246a44c1f6e645" providerId="LiveId" clId="{796ECB7A-213A-4887-9AE8-7A644CF40030}" dt="2022-01-26T03:54:49.474" v="408" actId="26606"/>
          <ac:spMkLst>
            <pc:docMk/>
            <pc:sldMk cId="3507516488" sldId="260"/>
            <ac:spMk id="31" creationId="{19BF0EFF-1CF1-4170-85D9-F374F80C89B7}"/>
          </ac:spMkLst>
        </pc:spChg>
        <pc:spChg chg="add del">
          <ac:chgData name="Ang Seb" userId="ef246a44c1f6e645" providerId="LiveId" clId="{796ECB7A-213A-4887-9AE8-7A644CF40030}" dt="2022-01-26T03:54:49.474" v="408" actId="26606"/>
          <ac:spMkLst>
            <pc:docMk/>
            <pc:sldMk cId="3507516488" sldId="260"/>
            <ac:spMk id="32" creationId="{3D59E22E-2E4E-400B-B6CD-86ED04367E02}"/>
          </ac:spMkLst>
        </pc:spChg>
        <pc:spChg chg="add del">
          <ac:chgData name="Ang Seb" userId="ef246a44c1f6e645" providerId="LiveId" clId="{796ECB7A-213A-4887-9AE8-7A644CF40030}" dt="2022-01-26T03:56:10.597" v="419"/>
          <ac:spMkLst>
            <pc:docMk/>
            <pc:sldMk cId="3507516488" sldId="260"/>
            <ac:spMk id="33" creationId="{01014442-855A-4E0F-8D09-C314661A48B9}"/>
          </ac:spMkLst>
        </pc:spChg>
        <pc:spChg chg="add del">
          <ac:chgData name="Ang Seb" userId="ef246a44c1f6e645" providerId="LiveId" clId="{796ECB7A-213A-4887-9AE8-7A644CF40030}" dt="2022-01-26T03:54:59.372" v="410" actId="26606"/>
          <ac:spMkLst>
            <pc:docMk/>
            <pc:sldMk cId="3507516488" sldId="260"/>
            <ac:spMk id="34" creationId="{2933738F-F83C-4B87-B2FE-47C89029B0BF}"/>
          </ac:spMkLst>
        </pc:spChg>
        <pc:spChg chg="add del">
          <ac:chgData name="Ang Seb" userId="ef246a44c1f6e645" providerId="LiveId" clId="{796ECB7A-213A-4887-9AE8-7A644CF40030}" dt="2022-01-26T03:54:59.372" v="410" actId="26606"/>
          <ac:spMkLst>
            <pc:docMk/>
            <pc:sldMk cId="3507516488" sldId="260"/>
            <ac:spMk id="36" creationId="{19BF0EFF-1CF1-4170-85D9-F374F80C89B7}"/>
          </ac:spMkLst>
        </pc:spChg>
        <pc:spChg chg="add del">
          <ac:chgData name="Ang Seb" userId="ef246a44c1f6e645" providerId="LiveId" clId="{796ECB7A-213A-4887-9AE8-7A644CF40030}" dt="2022-01-26T03:54:59.372" v="410" actId="26606"/>
          <ac:spMkLst>
            <pc:docMk/>
            <pc:sldMk cId="3507516488" sldId="260"/>
            <ac:spMk id="37" creationId="{3D59E22E-2E4E-400B-B6CD-86ED04367E02}"/>
          </ac:spMkLst>
        </pc:spChg>
        <pc:spChg chg="add del">
          <ac:chgData name="Ang Seb" userId="ef246a44c1f6e645" providerId="LiveId" clId="{796ECB7A-213A-4887-9AE8-7A644CF40030}" dt="2022-01-26T03:56:10.597" v="419"/>
          <ac:spMkLst>
            <pc:docMk/>
            <pc:sldMk cId="3507516488" sldId="260"/>
            <ac:spMk id="38" creationId="{9B1ABF09-86CF-414E-88A5-2B84CC7232A9}"/>
          </ac:spMkLst>
        </pc:spChg>
        <pc:spChg chg="add del">
          <ac:chgData name="Ang Seb" userId="ef246a44c1f6e645" providerId="LiveId" clId="{796ECB7A-213A-4887-9AE8-7A644CF40030}" dt="2022-01-26T03:55:00.594" v="412" actId="26606"/>
          <ac:spMkLst>
            <pc:docMk/>
            <pc:sldMk cId="3507516488" sldId="260"/>
            <ac:spMk id="39" creationId="{2933738F-F83C-4B87-B2FE-47C89029B0BF}"/>
          </ac:spMkLst>
        </pc:spChg>
        <pc:spChg chg="add del">
          <ac:chgData name="Ang Seb" userId="ef246a44c1f6e645" providerId="LiveId" clId="{796ECB7A-213A-4887-9AE8-7A644CF40030}" dt="2022-01-26T03:55:00.594" v="412" actId="26606"/>
          <ac:spMkLst>
            <pc:docMk/>
            <pc:sldMk cId="3507516488" sldId="260"/>
            <ac:spMk id="41" creationId="{19BF0EFF-1CF1-4170-85D9-F374F80C89B7}"/>
          </ac:spMkLst>
        </pc:spChg>
        <pc:spChg chg="add del">
          <ac:chgData name="Ang Seb" userId="ef246a44c1f6e645" providerId="LiveId" clId="{796ECB7A-213A-4887-9AE8-7A644CF40030}" dt="2022-01-26T03:55:00.594" v="412" actId="26606"/>
          <ac:spMkLst>
            <pc:docMk/>
            <pc:sldMk cId="3507516488" sldId="260"/>
            <ac:spMk id="42" creationId="{3D59E22E-2E4E-400B-B6CD-86ED04367E02}"/>
          </ac:spMkLst>
        </pc:spChg>
        <pc:spChg chg="add del">
          <ac:chgData name="Ang Seb" userId="ef246a44c1f6e645" providerId="LiveId" clId="{796ECB7A-213A-4887-9AE8-7A644CF40030}" dt="2022-01-26T03:56:10.597" v="419"/>
          <ac:spMkLst>
            <pc:docMk/>
            <pc:sldMk cId="3507516488" sldId="260"/>
            <ac:spMk id="43" creationId="{3FE91770-CDBB-4D24-94E5-AD484F36CE87}"/>
          </ac:spMkLst>
        </pc:spChg>
        <pc:spChg chg="add del">
          <ac:chgData name="Ang Seb" userId="ef246a44c1f6e645" providerId="LiveId" clId="{796ECB7A-213A-4887-9AE8-7A644CF40030}" dt="2022-01-26T03:55:03.428" v="414" actId="26606"/>
          <ac:spMkLst>
            <pc:docMk/>
            <pc:sldMk cId="3507516488" sldId="260"/>
            <ac:spMk id="44" creationId="{2933738F-F83C-4B87-B2FE-47C89029B0BF}"/>
          </ac:spMkLst>
        </pc:spChg>
        <pc:spChg chg="add del">
          <ac:chgData name="Ang Seb" userId="ef246a44c1f6e645" providerId="LiveId" clId="{796ECB7A-213A-4887-9AE8-7A644CF40030}" dt="2022-01-26T03:55:03.428" v="414" actId="26606"/>
          <ac:spMkLst>
            <pc:docMk/>
            <pc:sldMk cId="3507516488" sldId="260"/>
            <ac:spMk id="46" creationId="{19BF0EFF-1CF1-4170-85D9-F374F80C89B7}"/>
          </ac:spMkLst>
        </pc:spChg>
        <pc:spChg chg="add del">
          <ac:chgData name="Ang Seb" userId="ef246a44c1f6e645" providerId="LiveId" clId="{796ECB7A-213A-4887-9AE8-7A644CF40030}" dt="2022-01-26T03:55:03.428" v="414" actId="26606"/>
          <ac:spMkLst>
            <pc:docMk/>
            <pc:sldMk cId="3507516488" sldId="260"/>
            <ac:spMk id="47" creationId="{3D59E22E-2E4E-400B-B6CD-86ED04367E02}"/>
          </ac:spMkLst>
        </pc:spChg>
        <pc:spChg chg="add del">
          <ac:chgData name="Ang Seb" userId="ef246a44c1f6e645" providerId="LiveId" clId="{796ECB7A-213A-4887-9AE8-7A644CF40030}" dt="2022-01-26T03:59:42.602" v="432" actId="26606"/>
          <ac:spMkLst>
            <pc:docMk/>
            <pc:sldMk cId="3507516488" sldId="260"/>
            <ac:spMk id="48" creationId="{B32DC26D-8B9B-4CC1-B3CC-D3EA0FB162CD}"/>
          </ac:spMkLst>
        </pc:spChg>
        <pc:spChg chg="add del">
          <ac:chgData name="Ang Seb" userId="ef246a44c1f6e645" providerId="LiveId" clId="{796ECB7A-213A-4887-9AE8-7A644CF40030}" dt="2022-01-26T03:55:07.001" v="416" actId="26606"/>
          <ac:spMkLst>
            <pc:docMk/>
            <pc:sldMk cId="3507516488" sldId="260"/>
            <ac:spMk id="49" creationId="{3FE91770-CDBB-4D24-94E5-AD484F36CE87}"/>
          </ac:spMkLst>
        </pc:spChg>
        <pc:spChg chg="add del">
          <ac:chgData name="Ang Seb" userId="ef246a44c1f6e645" providerId="LiveId" clId="{796ECB7A-213A-4887-9AE8-7A644CF40030}" dt="2022-01-26T04:07:59.124" v="573" actId="26606"/>
          <ac:spMkLst>
            <pc:docMk/>
            <pc:sldMk cId="3507516488" sldId="260"/>
            <ac:spMk id="52" creationId="{E009DD9B-5EE2-4C0D-8B2B-351C8C102205}"/>
          </ac:spMkLst>
        </pc:spChg>
        <pc:spChg chg="add del">
          <ac:chgData name="Ang Seb" userId="ef246a44c1f6e645" providerId="LiveId" clId="{796ECB7A-213A-4887-9AE8-7A644CF40030}" dt="2022-01-26T04:07:59.124" v="573" actId="26606"/>
          <ac:spMkLst>
            <pc:docMk/>
            <pc:sldMk cId="3507516488" sldId="260"/>
            <ac:spMk id="54" creationId="{E720DB99-7745-4E75-9D96-AAB6D55C531E}"/>
          </ac:spMkLst>
        </pc:spChg>
        <pc:spChg chg="add del">
          <ac:chgData name="Ang Seb" userId="ef246a44c1f6e645" providerId="LiveId" clId="{796ECB7A-213A-4887-9AE8-7A644CF40030}" dt="2022-01-26T04:07:59.124" v="573" actId="26606"/>
          <ac:spMkLst>
            <pc:docMk/>
            <pc:sldMk cId="3507516488" sldId="260"/>
            <ac:spMk id="55" creationId="{D68803C4-E159-4360-B7BB-74205C8F782D}"/>
          </ac:spMkLst>
        </pc:spChg>
        <pc:spChg chg="add del">
          <ac:chgData name="Ang Seb" userId="ef246a44c1f6e645" providerId="LiveId" clId="{796ECB7A-213A-4887-9AE8-7A644CF40030}" dt="2022-01-26T03:59:42.578" v="431" actId="26606"/>
          <ac:spMkLst>
            <pc:docMk/>
            <pc:sldMk cId="3507516488" sldId="260"/>
            <ac:spMk id="56" creationId="{4038CB10-1F5C-4D54-9DF7-12586DE5B007}"/>
          </ac:spMkLst>
        </pc:spChg>
        <pc:spChg chg="add del">
          <ac:chgData name="Ang Seb" userId="ef246a44c1f6e645" providerId="LiveId" clId="{796ECB7A-213A-4887-9AE8-7A644CF40030}" dt="2022-01-26T04:07:59.124" v="573" actId="26606"/>
          <ac:spMkLst>
            <pc:docMk/>
            <pc:sldMk cId="3507516488" sldId="260"/>
            <ac:spMk id="57" creationId="{504B0465-3B07-49BF-BEA7-D81476246293}"/>
          </ac:spMkLst>
        </pc:spChg>
        <pc:spChg chg="add del">
          <ac:chgData name="Ang Seb" userId="ef246a44c1f6e645" providerId="LiveId" clId="{796ECB7A-213A-4887-9AE8-7A644CF40030}" dt="2022-01-26T03:59:42.578" v="431" actId="26606"/>
          <ac:spMkLst>
            <pc:docMk/>
            <pc:sldMk cId="3507516488" sldId="260"/>
            <ac:spMk id="58" creationId="{73ED6512-6858-4552-B699-9A97FE9A4EA2}"/>
          </ac:spMkLst>
        </pc:spChg>
        <pc:spChg chg="add del">
          <ac:chgData name="Ang Seb" userId="ef246a44c1f6e645" providerId="LiveId" clId="{796ECB7A-213A-4887-9AE8-7A644CF40030}" dt="2022-01-26T04:07:59.124" v="573" actId="26606"/>
          <ac:spMkLst>
            <pc:docMk/>
            <pc:sldMk cId="3507516488" sldId="260"/>
            <ac:spMk id="59" creationId="{49B7FFA5-14CB-4A4F-9BCC-CA3AA5D9D276}"/>
          </ac:spMkLst>
        </pc:spChg>
        <pc:spChg chg="add del">
          <ac:chgData name="Ang Seb" userId="ef246a44c1f6e645" providerId="LiveId" clId="{796ECB7A-213A-4887-9AE8-7A644CF40030}" dt="2022-01-26T04:00:17.426" v="436"/>
          <ac:spMkLst>
            <pc:docMk/>
            <pc:sldMk cId="3507516488" sldId="260"/>
            <ac:spMk id="60" creationId="{57D175FC-84CC-4D12-A5E2-FA27D934E9CE}"/>
          </ac:spMkLst>
        </pc:spChg>
        <pc:spChg chg="add del">
          <ac:chgData name="Ang Seb" userId="ef246a44c1f6e645" providerId="LiveId" clId="{796ECB7A-213A-4887-9AE8-7A644CF40030}" dt="2022-01-26T04:07:59.124" v="573" actId="26606"/>
          <ac:spMkLst>
            <pc:docMk/>
            <pc:sldMk cId="3507516488" sldId="260"/>
            <ac:spMk id="62" creationId="{04E48745-7512-4EC2-9E20-9092D12150CA}"/>
          </ac:spMkLst>
        </pc:spChg>
        <pc:spChg chg="add del">
          <ac:chgData name="Ang Seb" userId="ef246a44c1f6e645" providerId="LiveId" clId="{796ECB7A-213A-4887-9AE8-7A644CF40030}" dt="2022-01-26T04:07:59.100" v="572" actId="26606"/>
          <ac:spMkLst>
            <pc:docMk/>
            <pc:sldMk cId="3507516488" sldId="260"/>
            <ac:spMk id="68" creationId="{89C8D586-1ECD-4981-BED2-97336112C0AD}"/>
          </ac:spMkLst>
        </pc:spChg>
        <pc:spChg chg="add del">
          <ac:chgData name="Ang Seb" userId="ef246a44c1f6e645" providerId="LiveId" clId="{796ECB7A-213A-4887-9AE8-7A644CF40030}" dt="2022-01-26T04:20:52.671" v="641" actId="26606"/>
          <ac:spMkLst>
            <pc:docMk/>
            <pc:sldMk cId="3507516488" sldId="260"/>
            <ac:spMk id="74" creationId="{3964958D-AF5D-4863-B5FB-83F6B8CB12A0}"/>
          </ac:spMkLst>
        </pc:spChg>
        <pc:spChg chg="add">
          <ac:chgData name="Ang Seb" userId="ef246a44c1f6e645" providerId="LiveId" clId="{796ECB7A-213A-4887-9AE8-7A644CF40030}" dt="2022-01-26T04:20:52.671" v="641" actId="26606"/>
          <ac:spMkLst>
            <pc:docMk/>
            <pc:sldMk cId="3507516488" sldId="260"/>
            <ac:spMk id="83" creationId="{E009DD9B-5EE2-4C0D-8B2B-351C8C102205}"/>
          </ac:spMkLst>
        </pc:spChg>
        <pc:spChg chg="add">
          <ac:chgData name="Ang Seb" userId="ef246a44c1f6e645" providerId="LiveId" clId="{796ECB7A-213A-4887-9AE8-7A644CF40030}" dt="2022-01-26T04:20:52.671" v="641" actId="26606"/>
          <ac:spMkLst>
            <pc:docMk/>
            <pc:sldMk cId="3507516488" sldId="260"/>
            <ac:spMk id="85" creationId="{E720DB99-7745-4E75-9D96-AAB6D55C531E}"/>
          </ac:spMkLst>
        </pc:spChg>
        <pc:spChg chg="add">
          <ac:chgData name="Ang Seb" userId="ef246a44c1f6e645" providerId="LiveId" clId="{796ECB7A-213A-4887-9AE8-7A644CF40030}" dt="2022-01-26T04:20:52.671" v="641" actId="26606"/>
          <ac:spMkLst>
            <pc:docMk/>
            <pc:sldMk cId="3507516488" sldId="260"/>
            <ac:spMk id="87" creationId="{D68803C4-E159-4360-B7BB-74205C8F782D}"/>
          </ac:spMkLst>
        </pc:spChg>
        <pc:spChg chg="add">
          <ac:chgData name="Ang Seb" userId="ef246a44c1f6e645" providerId="LiveId" clId="{796ECB7A-213A-4887-9AE8-7A644CF40030}" dt="2022-01-26T04:20:52.671" v="641" actId="26606"/>
          <ac:spMkLst>
            <pc:docMk/>
            <pc:sldMk cId="3507516488" sldId="260"/>
            <ac:spMk id="89" creationId="{504B0465-3B07-49BF-BEA7-D81476246293}"/>
          </ac:spMkLst>
        </pc:spChg>
        <pc:spChg chg="add">
          <ac:chgData name="Ang Seb" userId="ef246a44c1f6e645" providerId="LiveId" clId="{796ECB7A-213A-4887-9AE8-7A644CF40030}" dt="2022-01-26T04:20:52.671" v="641" actId="26606"/>
          <ac:spMkLst>
            <pc:docMk/>
            <pc:sldMk cId="3507516488" sldId="260"/>
            <ac:spMk id="91" creationId="{49B7FFA5-14CB-4A4F-9BCC-CA3AA5D9D276}"/>
          </ac:spMkLst>
        </pc:spChg>
        <pc:spChg chg="add">
          <ac:chgData name="Ang Seb" userId="ef246a44c1f6e645" providerId="LiveId" clId="{796ECB7A-213A-4887-9AE8-7A644CF40030}" dt="2022-01-26T04:20:52.671" v="641" actId="26606"/>
          <ac:spMkLst>
            <pc:docMk/>
            <pc:sldMk cId="3507516488" sldId="260"/>
            <ac:spMk id="93" creationId="{04E48745-7512-4EC2-9E20-9092D12150CA}"/>
          </ac:spMkLst>
        </pc:spChg>
        <pc:grpChg chg="add del">
          <ac:chgData name="Ang Seb" userId="ef246a44c1f6e645" providerId="LiveId" clId="{796ECB7A-213A-4887-9AE8-7A644CF40030}" dt="2022-01-26T04:07:59.100" v="572" actId="26606"/>
          <ac:grpSpMkLst>
            <pc:docMk/>
            <pc:sldMk cId="3507516488" sldId="260"/>
            <ac:grpSpMk id="70" creationId="{AF001A23-2767-4A31-BD30-56112DE9527E}"/>
          </ac:grpSpMkLst>
        </pc:grpChg>
        <pc:grpChg chg="add del">
          <ac:chgData name="Ang Seb" userId="ef246a44c1f6e645" providerId="LiveId" clId="{796ECB7A-213A-4887-9AE8-7A644CF40030}" dt="2022-01-26T04:20:52.671" v="641" actId="26606"/>
          <ac:grpSpMkLst>
            <pc:docMk/>
            <pc:sldMk cId="3507516488" sldId="260"/>
            <ac:grpSpMk id="76" creationId="{11002ACD-3B0C-4885-8754-8A00E926FE4B}"/>
          </ac:grpSpMkLst>
        </pc:grpChg>
        <pc:graphicFrameChg chg="add del">
          <ac:chgData name="Ang Seb" userId="ef246a44c1f6e645" providerId="LiveId" clId="{796ECB7A-213A-4887-9AE8-7A644CF40030}" dt="2022-01-26T03:48:38.694" v="388" actId="26606"/>
          <ac:graphicFrameMkLst>
            <pc:docMk/>
            <pc:sldMk cId="3507516488" sldId="260"/>
            <ac:graphicFrameMk id="5" creationId="{91EFCA1C-2061-4F04-B93E-23FB573BD367}"/>
          </ac:graphicFrameMkLst>
        </pc:graphicFrameChg>
        <pc:picChg chg="add del">
          <ac:chgData name="Ang Seb" userId="ef246a44c1f6e645" providerId="LiveId" clId="{796ECB7A-213A-4887-9AE8-7A644CF40030}" dt="2022-01-26T03:54:37.617" v="406" actId="26606"/>
          <ac:picMkLst>
            <pc:docMk/>
            <pc:sldMk cId="3507516488" sldId="260"/>
            <ac:picMk id="19" creationId="{CC06FB0E-7649-42D3-AF3F-9847E241295F}"/>
          </ac:picMkLst>
        </pc:picChg>
        <pc:picChg chg="add del">
          <ac:chgData name="Ang Seb" userId="ef246a44c1f6e645" providerId="LiveId" clId="{796ECB7A-213A-4887-9AE8-7A644CF40030}" dt="2022-01-26T03:54:49.474" v="408" actId="26606"/>
          <ac:picMkLst>
            <pc:docMk/>
            <pc:sldMk cId="3507516488" sldId="260"/>
            <ac:picMk id="30" creationId="{5BE71C86-AA9E-490F-8B1A-BCD42BE8BD86}"/>
          </ac:picMkLst>
        </pc:picChg>
        <pc:picChg chg="add del">
          <ac:chgData name="Ang Seb" userId="ef246a44c1f6e645" providerId="LiveId" clId="{796ECB7A-213A-4887-9AE8-7A644CF40030}" dt="2022-01-26T03:54:59.372" v="410" actId="26606"/>
          <ac:picMkLst>
            <pc:docMk/>
            <pc:sldMk cId="3507516488" sldId="260"/>
            <ac:picMk id="35" creationId="{CC06FB0E-7649-42D3-AF3F-9847E241295F}"/>
          </ac:picMkLst>
        </pc:picChg>
        <pc:picChg chg="add del">
          <ac:chgData name="Ang Seb" userId="ef246a44c1f6e645" providerId="LiveId" clId="{796ECB7A-213A-4887-9AE8-7A644CF40030}" dt="2022-01-26T03:55:00.594" v="412" actId="26606"/>
          <ac:picMkLst>
            <pc:docMk/>
            <pc:sldMk cId="3507516488" sldId="260"/>
            <ac:picMk id="40" creationId="{5BE71C86-AA9E-490F-8B1A-BCD42BE8BD86}"/>
          </ac:picMkLst>
        </pc:picChg>
        <pc:picChg chg="add del">
          <ac:chgData name="Ang Seb" userId="ef246a44c1f6e645" providerId="LiveId" clId="{796ECB7A-213A-4887-9AE8-7A644CF40030}" dt="2022-01-26T03:55:03.428" v="414" actId="26606"/>
          <ac:picMkLst>
            <pc:docMk/>
            <pc:sldMk cId="3507516488" sldId="260"/>
            <ac:picMk id="45" creationId="{CC06FB0E-7649-42D3-AF3F-9847E241295F}"/>
          </ac:picMkLst>
        </pc:picChg>
        <pc:picChg chg="add del mod ord">
          <ac:chgData name="Ang Seb" userId="ef246a44c1f6e645" providerId="LiveId" clId="{796ECB7A-213A-4887-9AE8-7A644CF40030}" dt="2022-01-26T04:02:37.135" v="441" actId="478"/>
          <ac:picMkLst>
            <pc:docMk/>
            <pc:sldMk cId="3507516488" sldId="260"/>
            <ac:picMk id="50" creationId="{EFD5E0F0-84B6-4AED-AE04-F14421569D37}"/>
          </ac:picMkLst>
        </pc:picChg>
        <pc:picChg chg="add del">
          <ac:chgData name="Ang Seb" userId="ef246a44c1f6e645" providerId="LiveId" clId="{796ECB7A-213A-4887-9AE8-7A644CF40030}" dt="2022-01-26T04:07:47.393" v="570" actId="478"/>
          <ac:picMkLst>
            <pc:docMk/>
            <pc:sldMk cId="3507516488" sldId="260"/>
            <ac:picMk id="53" creationId="{4BC67F65-7CDC-44A0-A068-86504A3171E3}"/>
          </ac:picMkLst>
        </pc:picChg>
        <pc:picChg chg="add del">
          <ac:chgData name="Ang Seb" userId="ef246a44c1f6e645" providerId="LiveId" clId="{796ECB7A-213A-4887-9AE8-7A644CF40030}" dt="2022-01-26T04:07:59.100" v="572" actId="26606"/>
          <ac:picMkLst>
            <pc:docMk/>
            <pc:sldMk cId="3507516488" sldId="260"/>
            <ac:picMk id="64" creationId="{09C91B0B-B7FC-4E8F-ADD8-F23775DA06A3}"/>
          </ac:picMkLst>
        </pc:picChg>
        <pc:picChg chg="add mod">
          <ac:chgData name="Ang Seb" userId="ef246a44c1f6e645" providerId="LiveId" clId="{796ECB7A-213A-4887-9AE8-7A644CF40030}" dt="2022-01-26T04:20:52.671" v="641" actId="26606"/>
          <ac:picMkLst>
            <pc:docMk/>
            <pc:sldMk cId="3507516488" sldId="260"/>
            <ac:picMk id="75" creationId="{189A67F2-84E6-4114-BF16-B015B8B6BCD9}"/>
          </ac:picMkLst>
        </pc:picChg>
        <pc:cxnChg chg="add del">
          <ac:chgData name="Ang Seb" userId="ef246a44c1f6e645" providerId="LiveId" clId="{796ECB7A-213A-4887-9AE8-7A644CF40030}" dt="2022-01-26T03:59:42.602" v="432" actId="26606"/>
          <ac:cxnSpMkLst>
            <pc:docMk/>
            <pc:sldMk cId="3507516488" sldId="260"/>
            <ac:cxnSpMk id="51" creationId="{FBB7ADC3-53A0-44F2-914A-78CADAF33411}"/>
          </ac:cxnSpMkLst>
        </pc:cxnChg>
        <pc:cxnChg chg="add del">
          <ac:chgData name="Ang Seb" userId="ef246a44c1f6e645" providerId="LiveId" clId="{796ECB7A-213A-4887-9AE8-7A644CF40030}" dt="2022-01-26T04:00:17.426" v="436"/>
          <ac:cxnSpMkLst>
            <pc:docMk/>
            <pc:sldMk cId="3507516488" sldId="260"/>
            <ac:cxnSpMk id="61" creationId="{8AC38328-2D50-4DDB-BD20-28DE12E4996E}"/>
          </ac:cxnSpMkLst>
        </pc:cxnChg>
      </pc:sldChg>
      <pc:sldChg chg="addSp delSp modSp mod setBg setClrOvrMap delDesignElem">
        <pc:chgData name="Ang Seb" userId="ef246a44c1f6e645" providerId="LiveId" clId="{796ECB7A-213A-4887-9AE8-7A644CF40030}" dt="2022-02-08T02:27:50.071" v="9414" actId="1076"/>
        <pc:sldMkLst>
          <pc:docMk/>
          <pc:sldMk cId="1660855332" sldId="261"/>
        </pc:sldMkLst>
        <pc:spChg chg="add del mod">
          <ac:chgData name="Ang Seb" userId="ef246a44c1f6e645" providerId="LiveId" clId="{796ECB7A-213A-4887-9AE8-7A644CF40030}" dt="2022-01-26T04:33:02.326" v="714" actId="26606"/>
          <ac:spMkLst>
            <pc:docMk/>
            <pc:sldMk cId="1660855332" sldId="261"/>
            <ac:spMk id="2" creationId="{F221DE8B-AA53-439D-9B3B-E9711B1B6E41}"/>
          </ac:spMkLst>
        </pc:spChg>
        <pc:spChg chg="mod">
          <ac:chgData name="Ang Seb" userId="ef246a44c1f6e645" providerId="LiveId" clId="{796ECB7A-213A-4887-9AE8-7A644CF40030}" dt="2022-01-26T04:33:02.326" v="714" actId="26606"/>
          <ac:spMkLst>
            <pc:docMk/>
            <pc:sldMk cId="1660855332" sldId="261"/>
            <ac:spMk id="3" creationId="{031EA1D3-1D3C-4460-8B14-6004396A665A}"/>
          </ac:spMkLst>
        </pc:spChg>
        <pc:spChg chg="add del mod">
          <ac:chgData name="Ang Seb" userId="ef246a44c1f6e645" providerId="LiveId" clId="{796ECB7A-213A-4887-9AE8-7A644CF40030}" dt="2022-02-08T02:27:39.346" v="9413" actId="478"/>
          <ac:spMkLst>
            <pc:docMk/>
            <pc:sldMk cId="1660855332" sldId="261"/>
            <ac:spMk id="4" creationId="{7B3CC2B7-13C3-47F4-BBF7-27FFAAAD3F34}"/>
          </ac:spMkLst>
        </pc:spChg>
        <pc:spChg chg="add del">
          <ac:chgData name="Ang Seb" userId="ef246a44c1f6e645" providerId="LiveId" clId="{796ECB7A-213A-4887-9AE8-7A644CF40030}" dt="2022-01-26T03:57:49.756" v="422" actId="26606"/>
          <ac:spMkLst>
            <pc:docMk/>
            <pc:sldMk cId="1660855332" sldId="261"/>
            <ac:spMk id="5" creationId="{A10C41F2-1746-4431-9B52-B9F147A896B8}"/>
          </ac:spMkLst>
        </pc:spChg>
        <pc:spChg chg="add del">
          <ac:chgData name="Ang Seb" userId="ef246a44c1f6e645" providerId="LiveId" clId="{796ECB7A-213A-4887-9AE8-7A644CF40030}" dt="2022-01-26T03:57:49.756" v="422" actId="26606"/>
          <ac:spMkLst>
            <pc:docMk/>
            <pc:sldMk cId="1660855332" sldId="261"/>
            <ac:spMk id="6" creationId="{7984928E-D694-4849-BBAD-D7C7DC405478}"/>
          </ac:spMkLst>
        </pc:spChg>
        <pc:spChg chg="add del">
          <ac:chgData name="Ang Seb" userId="ef246a44c1f6e645" providerId="LiveId" clId="{796ECB7A-213A-4887-9AE8-7A644CF40030}" dt="2022-01-26T03:57:49.756" v="422" actId="26606"/>
          <ac:spMkLst>
            <pc:docMk/>
            <pc:sldMk cId="1660855332" sldId="261"/>
            <ac:spMk id="7" creationId="{A24A153C-9BEC-46E7-9AA4-DFC65A2B1A87}"/>
          </ac:spMkLst>
        </pc:spChg>
        <pc:spChg chg="add del">
          <ac:chgData name="Ang Seb" userId="ef246a44c1f6e645" providerId="LiveId" clId="{796ECB7A-213A-4887-9AE8-7A644CF40030}" dt="2022-01-26T03:51:12.094" v="399"/>
          <ac:spMkLst>
            <pc:docMk/>
            <pc:sldMk cId="1660855332" sldId="261"/>
            <ac:spMk id="8" creationId="{29DC5A77-10C9-4ECF-B7EB-8D917F36A9EE}"/>
          </ac:spMkLst>
        </pc:spChg>
        <pc:spChg chg="add del">
          <ac:chgData name="Ang Seb" userId="ef246a44c1f6e645" providerId="LiveId" clId="{796ECB7A-213A-4887-9AE8-7A644CF40030}" dt="2022-01-26T03:51:12.094" v="399"/>
          <ac:spMkLst>
            <pc:docMk/>
            <pc:sldMk cId="1660855332" sldId="261"/>
            <ac:spMk id="10" creationId="{2FFE28B5-FB16-49A9-B851-3C35FAC0CACB}"/>
          </ac:spMkLst>
        </pc:spChg>
        <pc:spChg chg="add del">
          <ac:chgData name="Ang Seb" userId="ef246a44c1f6e645" providerId="LiveId" clId="{796ECB7A-213A-4887-9AE8-7A644CF40030}" dt="2022-01-26T03:58:38.985" v="426" actId="26606"/>
          <ac:spMkLst>
            <pc:docMk/>
            <pc:sldMk cId="1660855332" sldId="261"/>
            <ac:spMk id="11" creationId="{A43280A9-E265-46D1-8575-622906D204C9}"/>
          </ac:spMkLst>
        </pc:spChg>
        <pc:spChg chg="add del">
          <ac:chgData name="Ang Seb" userId="ef246a44c1f6e645" providerId="LiveId" clId="{796ECB7A-213A-4887-9AE8-7A644CF40030}" dt="2022-01-26T03:51:12.094" v="399"/>
          <ac:spMkLst>
            <pc:docMk/>
            <pc:sldMk cId="1660855332" sldId="261"/>
            <ac:spMk id="12" creationId="{01014442-855A-4E0F-8D09-C314661A48B9}"/>
          </ac:spMkLst>
        </pc:spChg>
        <pc:spChg chg="add del">
          <ac:chgData name="Ang Seb" userId="ef246a44c1f6e645" providerId="LiveId" clId="{796ECB7A-213A-4887-9AE8-7A644CF40030}" dt="2022-01-26T03:58:38.985" v="426" actId="26606"/>
          <ac:spMkLst>
            <pc:docMk/>
            <pc:sldMk cId="1660855332" sldId="261"/>
            <ac:spMk id="13" creationId="{4DE20B70-4750-4280-B3AC-512C05EEF920}"/>
          </ac:spMkLst>
        </pc:spChg>
        <pc:spChg chg="add del">
          <ac:chgData name="Ang Seb" userId="ef246a44c1f6e645" providerId="LiveId" clId="{796ECB7A-213A-4887-9AE8-7A644CF40030}" dt="2022-01-26T03:51:12.094" v="399"/>
          <ac:spMkLst>
            <pc:docMk/>
            <pc:sldMk cId="1660855332" sldId="261"/>
            <ac:spMk id="14" creationId="{9B1ABF09-86CF-414E-88A5-2B84CC7232A9}"/>
          </ac:spMkLst>
        </pc:spChg>
        <pc:spChg chg="add del">
          <ac:chgData name="Ang Seb" userId="ef246a44c1f6e645" providerId="LiveId" clId="{796ECB7A-213A-4887-9AE8-7A644CF40030}" dt="2022-01-26T04:02:59.500" v="444" actId="26606"/>
          <ac:spMkLst>
            <pc:docMk/>
            <pc:sldMk cId="1660855332" sldId="261"/>
            <ac:spMk id="15" creationId="{E009DD9B-5EE2-4C0D-8B2B-351C8C102205}"/>
          </ac:spMkLst>
        </pc:spChg>
        <pc:spChg chg="add del">
          <ac:chgData name="Ang Seb" userId="ef246a44c1f6e645" providerId="LiveId" clId="{796ECB7A-213A-4887-9AE8-7A644CF40030}" dt="2022-01-26T03:51:12.094" v="399"/>
          <ac:spMkLst>
            <pc:docMk/>
            <pc:sldMk cId="1660855332" sldId="261"/>
            <ac:spMk id="16" creationId="{3FE91770-CDBB-4D24-94E5-AD484F36CE87}"/>
          </ac:spMkLst>
        </pc:spChg>
        <pc:spChg chg="add del">
          <ac:chgData name="Ang Seb" userId="ef246a44c1f6e645" providerId="LiveId" clId="{796ECB7A-213A-4887-9AE8-7A644CF40030}" dt="2022-01-26T04:02:59.500" v="444" actId="26606"/>
          <ac:spMkLst>
            <pc:docMk/>
            <pc:sldMk cId="1660855332" sldId="261"/>
            <ac:spMk id="17" creationId="{E720DB99-7745-4E75-9D96-AAB6D55C531E}"/>
          </ac:spMkLst>
        </pc:spChg>
        <pc:spChg chg="add del">
          <ac:chgData name="Ang Seb" userId="ef246a44c1f6e645" providerId="LiveId" clId="{796ECB7A-213A-4887-9AE8-7A644CF40030}" dt="2022-01-26T03:58:38.985" v="426" actId="26606"/>
          <ac:spMkLst>
            <pc:docMk/>
            <pc:sldMk cId="1660855332" sldId="261"/>
            <ac:spMk id="18" creationId="{98D95174-B5F2-424A-8183-654A5064D0B6}"/>
          </ac:spMkLst>
        </pc:spChg>
        <pc:spChg chg="add del">
          <ac:chgData name="Ang Seb" userId="ef246a44c1f6e645" providerId="LiveId" clId="{796ECB7A-213A-4887-9AE8-7A644CF40030}" dt="2022-01-26T04:02:59.500" v="444" actId="26606"/>
          <ac:spMkLst>
            <pc:docMk/>
            <pc:sldMk cId="1660855332" sldId="261"/>
            <ac:spMk id="19" creationId="{D68803C4-E159-4360-B7BB-74205C8F782D}"/>
          </ac:spMkLst>
        </pc:spChg>
        <pc:spChg chg="add del">
          <ac:chgData name="Ang Seb" userId="ef246a44c1f6e645" providerId="LiveId" clId="{796ECB7A-213A-4887-9AE8-7A644CF40030}" dt="2022-01-26T03:58:38.985" v="426" actId="26606"/>
          <ac:spMkLst>
            <pc:docMk/>
            <pc:sldMk cId="1660855332" sldId="261"/>
            <ac:spMk id="20" creationId="{DD368A96-A16E-42CE-842C-9166E567BCC1}"/>
          </ac:spMkLst>
        </pc:spChg>
        <pc:spChg chg="add del">
          <ac:chgData name="Ang Seb" userId="ef246a44c1f6e645" providerId="LiveId" clId="{796ECB7A-213A-4887-9AE8-7A644CF40030}" dt="2022-01-26T04:02:59.500" v="444" actId="26606"/>
          <ac:spMkLst>
            <pc:docMk/>
            <pc:sldMk cId="1660855332" sldId="261"/>
            <ac:spMk id="21" creationId="{504B0465-3B07-49BF-BEA7-D81476246293}"/>
          </ac:spMkLst>
        </pc:spChg>
        <pc:spChg chg="add del">
          <ac:chgData name="Ang Seb" userId="ef246a44c1f6e645" providerId="LiveId" clId="{796ECB7A-213A-4887-9AE8-7A644CF40030}" dt="2022-01-26T04:02:59.500" v="444" actId="26606"/>
          <ac:spMkLst>
            <pc:docMk/>
            <pc:sldMk cId="1660855332" sldId="261"/>
            <ac:spMk id="23" creationId="{49B7FFA5-14CB-4A4F-9BCC-CA3AA5D9D276}"/>
          </ac:spMkLst>
        </pc:spChg>
        <pc:spChg chg="add del">
          <ac:chgData name="Ang Seb" userId="ef246a44c1f6e645" providerId="LiveId" clId="{796ECB7A-213A-4887-9AE8-7A644CF40030}" dt="2022-01-26T04:02:59.500" v="444" actId="26606"/>
          <ac:spMkLst>
            <pc:docMk/>
            <pc:sldMk cId="1660855332" sldId="261"/>
            <ac:spMk id="24" creationId="{04E48745-7512-4EC2-9E20-9092D12150CA}"/>
          </ac:spMkLst>
        </pc:spChg>
        <pc:spChg chg="add del mod">
          <ac:chgData name="Ang Seb" userId="ef246a44c1f6e645" providerId="LiveId" clId="{796ECB7A-213A-4887-9AE8-7A644CF40030}" dt="2022-01-26T04:32:34.421" v="708" actId="478"/>
          <ac:spMkLst>
            <pc:docMk/>
            <pc:sldMk cId="1660855332" sldId="261"/>
            <ac:spMk id="25" creationId="{EE3721C3-0501-4D6E-A24B-74FBB88A45F2}"/>
          </ac:spMkLst>
        </pc:spChg>
        <pc:spChg chg="add del">
          <ac:chgData name="Ang Seb" userId="ef246a44c1f6e645" providerId="LiveId" clId="{796ECB7A-213A-4887-9AE8-7A644CF40030}" dt="2022-01-26T04:08:29.888" v="574" actId="26606"/>
          <ac:spMkLst>
            <pc:docMk/>
            <pc:sldMk cId="1660855332" sldId="261"/>
            <ac:spMk id="26" creationId="{5118BA95-03E7-41B7-B442-0AF8C0A7FF68}"/>
          </ac:spMkLst>
        </pc:spChg>
        <pc:spChg chg="add del">
          <ac:chgData name="Ang Seb" userId="ef246a44c1f6e645" providerId="LiveId" clId="{796ECB7A-213A-4887-9AE8-7A644CF40030}" dt="2022-01-26T03:58:38.965" v="425" actId="26606"/>
          <ac:spMkLst>
            <pc:docMk/>
            <pc:sldMk cId="1660855332" sldId="261"/>
            <ac:spMk id="27" creationId="{39E4C68A-A4A9-48A4-9FF2-D2896B1EA01F}"/>
          </ac:spMkLst>
        </pc:spChg>
        <pc:spChg chg="add del">
          <ac:chgData name="Ang Seb" userId="ef246a44c1f6e645" providerId="LiveId" clId="{796ECB7A-213A-4887-9AE8-7A644CF40030}" dt="2022-01-26T03:58:38.965" v="425" actId="26606"/>
          <ac:spMkLst>
            <pc:docMk/>
            <pc:sldMk cId="1660855332" sldId="261"/>
            <ac:spMk id="29" creationId="{E2B9AEA5-52CB-49A6-AF8A-33502F291B91}"/>
          </ac:spMkLst>
        </pc:spChg>
        <pc:spChg chg="add del">
          <ac:chgData name="Ang Seb" userId="ef246a44c1f6e645" providerId="LiveId" clId="{796ECB7A-213A-4887-9AE8-7A644CF40030}" dt="2022-01-26T03:59:19.775" v="428" actId="26606"/>
          <ac:spMkLst>
            <pc:docMk/>
            <pc:sldMk cId="1660855332" sldId="261"/>
            <ac:spMk id="31" creationId="{98D95174-B5F2-424A-8183-654A5064D0B6}"/>
          </ac:spMkLst>
        </pc:spChg>
        <pc:spChg chg="add del">
          <ac:chgData name="Ang Seb" userId="ef246a44c1f6e645" providerId="LiveId" clId="{796ECB7A-213A-4887-9AE8-7A644CF40030}" dt="2022-01-26T03:59:19.775" v="428" actId="26606"/>
          <ac:spMkLst>
            <pc:docMk/>
            <pc:sldMk cId="1660855332" sldId="261"/>
            <ac:spMk id="32" creationId="{A43280A9-E265-46D1-8575-622906D204C9}"/>
          </ac:spMkLst>
        </pc:spChg>
        <pc:spChg chg="add del">
          <ac:chgData name="Ang Seb" userId="ef246a44c1f6e645" providerId="LiveId" clId="{796ECB7A-213A-4887-9AE8-7A644CF40030}" dt="2022-01-26T03:59:19.775" v="428" actId="26606"/>
          <ac:spMkLst>
            <pc:docMk/>
            <pc:sldMk cId="1660855332" sldId="261"/>
            <ac:spMk id="33" creationId="{DD368A96-A16E-42CE-842C-9166E567BCC1}"/>
          </ac:spMkLst>
        </pc:spChg>
        <pc:spChg chg="add del">
          <ac:chgData name="Ang Seb" userId="ef246a44c1f6e645" providerId="LiveId" clId="{796ECB7A-213A-4887-9AE8-7A644CF40030}" dt="2022-01-26T03:59:19.775" v="428" actId="26606"/>
          <ac:spMkLst>
            <pc:docMk/>
            <pc:sldMk cId="1660855332" sldId="261"/>
            <ac:spMk id="34" creationId="{4DE20B70-4750-4280-B3AC-512C05EEF920}"/>
          </ac:spMkLst>
        </pc:spChg>
        <pc:spChg chg="add del">
          <ac:chgData name="Ang Seb" userId="ef246a44c1f6e645" providerId="LiveId" clId="{796ECB7A-213A-4887-9AE8-7A644CF40030}" dt="2022-01-26T04:08:29.888" v="574" actId="26606"/>
          <ac:spMkLst>
            <pc:docMk/>
            <pc:sldMk cId="1660855332" sldId="261"/>
            <ac:spMk id="37" creationId="{AD9B3EAD-A2B3-42C4-927C-3455E3E69EE6}"/>
          </ac:spMkLst>
        </pc:spChg>
        <pc:spChg chg="add del">
          <ac:chgData name="Ang Seb" userId="ef246a44c1f6e645" providerId="LiveId" clId="{796ECB7A-213A-4887-9AE8-7A644CF40030}" dt="2022-01-26T04:09:00.599" v="575" actId="26606"/>
          <ac:spMkLst>
            <pc:docMk/>
            <pc:sldMk cId="1660855332" sldId="261"/>
            <ac:spMk id="39" creationId="{3C06EAFD-0C69-4B3B-BEA7-E7E11DDF9C43}"/>
          </ac:spMkLst>
        </pc:spChg>
        <pc:spChg chg="add del">
          <ac:chgData name="Ang Seb" userId="ef246a44c1f6e645" providerId="LiveId" clId="{796ECB7A-213A-4887-9AE8-7A644CF40030}" dt="2022-01-26T04:00:17.426" v="436"/>
          <ac:spMkLst>
            <pc:docMk/>
            <pc:sldMk cId="1660855332" sldId="261"/>
            <ac:spMk id="40" creationId="{A10C41F2-1746-4431-9B52-B9F147A896B8}"/>
          </ac:spMkLst>
        </pc:spChg>
        <pc:spChg chg="add del">
          <ac:chgData name="Ang Seb" userId="ef246a44c1f6e645" providerId="LiveId" clId="{796ECB7A-213A-4887-9AE8-7A644CF40030}" dt="2022-01-26T04:09:00.599" v="575" actId="26606"/>
          <ac:spMkLst>
            <pc:docMk/>
            <pc:sldMk cId="1660855332" sldId="261"/>
            <ac:spMk id="41" creationId="{A4066C89-42FB-4624-9AFE-3A31B36491B5}"/>
          </ac:spMkLst>
        </pc:spChg>
        <pc:spChg chg="add del">
          <ac:chgData name="Ang Seb" userId="ef246a44c1f6e645" providerId="LiveId" clId="{796ECB7A-213A-4887-9AE8-7A644CF40030}" dt="2022-01-26T04:00:17.426" v="436"/>
          <ac:spMkLst>
            <pc:docMk/>
            <pc:sldMk cId="1660855332" sldId="261"/>
            <ac:spMk id="42" creationId="{7984928E-D694-4849-BBAD-D7C7DC405478}"/>
          </ac:spMkLst>
        </pc:spChg>
        <pc:spChg chg="add del">
          <ac:chgData name="Ang Seb" userId="ef246a44c1f6e645" providerId="LiveId" clId="{796ECB7A-213A-4887-9AE8-7A644CF40030}" dt="2022-01-26T04:09:00.599" v="575" actId="26606"/>
          <ac:spMkLst>
            <pc:docMk/>
            <pc:sldMk cId="1660855332" sldId="261"/>
            <ac:spMk id="43" creationId="{BA218FBC-B2D6-48CA-9289-C4110162EDAD}"/>
          </ac:spMkLst>
        </pc:spChg>
        <pc:spChg chg="add del">
          <ac:chgData name="Ang Seb" userId="ef246a44c1f6e645" providerId="LiveId" clId="{796ECB7A-213A-4887-9AE8-7A644CF40030}" dt="2022-01-26T04:00:17.426" v="436"/>
          <ac:spMkLst>
            <pc:docMk/>
            <pc:sldMk cId="1660855332" sldId="261"/>
            <ac:spMk id="44" creationId="{A24A153C-9BEC-46E7-9AA4-DFC65A2B1A87}"/>
          </ac:spMkLst>
        </pc:spChg>
        <pc:spChg chg="add del mod">
          <ac:chgData name="Ang Seb" userId="ef246a44c1f6e645" providerId="LiveId" clId="{796ECB7A-213A-4887-9AE8-7A644CF40030}" dt="2022-01-26T04:33:00.009" v="712" actId="478"/>
          <ac:spMkLst>
            <pc:docMk/>
            <pc:sldMk cId="1660855332" sldId="261"/>
            <ac:spMk id="45" creationId="{939CD51F-8C7C-4CEB-9455-1C085DFBF3D7}"/>
          </ac:spMkLst>
        </pc:spChg>
        <pc:spChg chg="add del">
          <ac:chgData name="Ang Seb" userId="ef246a44c1f6e645" providerId="LiveId" clId="{796ECB7A-213A-4887-9AE8-7A644CF40030}" dt="2022-01-26T04:09:00.599" v="575" actId="26606"/>
          <ac:spMkLst>
            <pc:docMk/>
            <pc:sldMk cId="1660855332" sldId="261"/>
            <ac:spMk id="48" creationId="{2DED9084-49DA-4911-ACB7-5F9E4DEFA039}"/>
          </ac:spMkLst>
        </pc:spChg>
        <pc:spChg chg="add del">
          <ac:chgData name="Ang Seb" userId="ef246a44c1f6e645" providerId="LiveId" clId="{796ECB7A-213A-4887-9AE8-7A644CF40030}" dt="2022-01-26T04:33:02.326" v="714" actId="26606"/>
          <ac:spMkLst>
            <pc:docMk/>
            <pc:sldMk cId="1660855332" sldId="261"/>
            <ac:spMk id="53" creationId="{E009DD9B-5EE2-4C0D-8B2B-351C8C102205}"/>
          </ac:spMkLst>
        </pc:spChg>
        <pc:spChg chg="add del">
          <ac:chgData name="Ang Seb" userId="ef246a44c1f6e645" providerId="LiveId" clId="{796ECB7A-213A-4887-9AE8-7A644CF40030}" dt="2022-01-26T04:33:02.326" v="714" actId="26606"/>
          <ac:spMkLst>
            <pc:docMk/>
            <pc:sldMk cId="1660855332" sldId="261"/>
            <ac:spMk id="55" creationId="{E720DB99-7745-4E75-9D96-AAB6D55C531E}"/>
          </ac:spMkLst>
        </pc:spChg>
        <pc:spChg chg="add del">
          <ac:chgData name="Ang Seb" userId="ef246a44c1f6e645" providerId="LiveId" clId="{796ECB7A-213A-4887-9AE8-7A644CF40030}" dt="2022-01-26T04:33:02.326" v="714" actId="26606"/>
          <ac:spMkLst>
            <pc:docMk/>
            <pc:sldMk cId="1660855332" sldId="261"/>
            <ac:spMk id="57" creationId="{D68803C4-E159-4360-B7BB-74205C8F782D}"/>
          </ac:spMkLst>
        </pc:spChg>
        <pc:spChg chg="add del">
          <ac:chgData name="Ang Seb" userId="ef246a44c1f6e645" providerId="LiveId" clId="{796ECB7A-213A-4887-9AE8-7A644CF40030}" dt="2022-01-26T04:33:02.326" v="714" actId="26606"/>
          <ac:spMkLst>
            <pc:docMk/>
            <pc:sldMk cId="1660855332" sldId="261"/>
            <ac:spMk id="59" creationId="{504B0465-3B07-49BF-BEA7-D81476246293}"/>
          </ac:spMkLst>
        </pc:spChg>
        <pc:spChg chg="add del">
          <ac:chgData name="Ang Seb" userId="ef246a44c1f6e645" providerId="LiveId" clId="{796ECB7A-213A-4887-9AE8-7A644CF40030}" dt="2022-01-26T04:33:02.326" v="714" actId="26606"/>
          <ac:spMkLst>
            <pc:docMk/>
            <pc:sldMk cId="1660855332" sldId="261"/>
            <ac:spMk id="61" creationId="{49B7FFA5-14CB-4A4F-9BCC-CA3AA5D9D276}"/>
          </ac:spMkLst>
        </pc:spChg>
        <pc:spChg chg="add del">
          <ac:chgData name="Ang Seb" userId="ef246a44c1f6e645" providerId="LiveId" clId="{796ECB7A-213A-4887-9AE8-7A644CF40030}" dt="2022-01-26T04:33:02.326" v="714" actId="26606"/>
          <ac:spMkLst>
            <pc:docMk/>
            <pc:sldMk cId="1660855332" sldId="261"/>
            <ac:spMk id="63" creationId="{04E48745-7512-4EC2-9E20-9092D12150CA}"/>
          </ac:spMkLst>
        </pc:spChg>
        <pc:spChg chg="add del">
          <ac:chgData name="Ang Seb" userId="ef246a44c1f6e645" providerId="LiveId" clId="{796ECB7A-213A-4887-9AE8-7A644CF40030}" dt="2022-01-26T04:33:02.326" v="714" actId="26606"/>
          <ac:spMkLst>
            <pc:docMk/>
            <pc:sldMk cId="1660855332" sldId="261"/>
            <ac:spMk id="68" creationId="{5118BA95-03E7-41B7-B442-0AF8C0A7FF68}"/>
          </ac:spMkLst>
        </pc:spChg>
        <pc:spChg chg="add del">
          <ac:chgData name="Ang Seb" userId="ef246a44c1f6e645" providerId="LiveId" clId="{796ECB7A-213A-4887-9AE8-7A644CF40030}" dt="2022-01-26T04:33:02.326" v="714" actId="26606"/>
          <ac:spMkLst>
            <pc:docMk/>
            <pc:sldMk cId="1660855332" sldId="261"/>
            <ac:spMk id="74" creationId="{AD9B3EAD-A2B3-42C4-927C-3455E3E69EE6}"/>
          </ac:spMkLst>
        </pc:spChg>
        <pc:grpChg chg="add del">
          <ac:chgData name="Ang Seb" userId="ef246a44c1f6e645" providerId="LiveId" clId="{796ECB7A-213A-4887-9AE8-7A644CF40030}" dt="2022-01-26T04:08:29.888" v="574" actId="26606"/>
          <ac:grpSpMkLst>
            <pc:docMk/>
            <pc:sldMk cId="1660855332" sldId="261"/>
            <ac:grpSpMk id="28" creationId="{E799C3D5-7D55-4046-808C-F290F456D6EF}"/>
          </ac:grpSpMkLst>
        </pc:grpChg>
        <pc:grpChg chg="add del">
          <ac:chgData name="Ang Seb" userId="ef246a44c1f6e645" providerId="LiveId" clId="{796ECB7A-213A-4887-9AE8-7A644CF40030}" dt="2022-01-26T04:33:02.326" v="714" actId="26606"/>
          <ac:grpSpMkLst>
            <pc:docMk/>
            <pc:sldMk cId="1660855332" sldId="261"/>
            <ac:grpSpMk id="70" creationId="{E799C3D5-7D55-4046-808C-F290F456D6EF}"/>
          </ac:grpSpMkLst>
        </pc:grpChg>
        <pc:picChg chg="mod">
          <ac:chgData name="Ang Seb" userId="ef246a44c1f6e645" providerId="LiveId" clId="{796ECB7A-213A-4887-9AE8-7A644CF40030}" dt="2022-02-08T02:27:50.071" v="9414" actId="1076"/>
          <ac:picMkLst>
            <pc:docMk/>
            <pc:sldMk cId="1660855332" sldId="261"/>
            <ac:picMk id="7" creationId="{D369FA91-6C8B-4B08-AE0A-C1E5B89819C0}"/>
          </ac:picMkLst>
        </pc:picChg>
        <pc:cxnChg chg="add del">
          <ac:chgData name="Ang Seb" userId="ef246a44c1f6e645" providerId="LiveId" clId="{796ECB7A-213A-4887-9AE8-7A644CF40030}" dt="2022-01-26T03:57:49.756" v="422" actId="26606"/>
          <ac:cxnSpMkLst>
            <pc:docMk/>
            <pc:sldMk cId="1660855332" sldId="261"/>
            <ac:cxnSpMk id="9" creationId="{99237721-19CF-41B1-AA0A-E1E1A8282D52}"/>
          </ac:cxnSpMkLst>
        </pc:cxnChg>
        <pc:cxnChg chg="add del">
          <ac:chgData name="Ang Seb" userId="ef246a44c1f6e645" providerId="LiveId" clId="{796ECB7A-213A-4887-9AE8-7A644CF40030}" dt="2022-01-26T03:58:38.985" v="426" actId="26606"/>
          <ac:cxnSpMkLst>
            <pc:docMk/>
            <pc:sldMk cId="1660855332" sldId="261"/>
            <ac:cxnSpMk id="22" creationId="{E350D170-418B-4A22-8B98-15EF799FD957}"/>
          </ac:cxnSpMkLst>
        </pc:cxnChg>
        <pc:cxnChg chg="add del">
          <ac:chgData name="Ang Seb" userId="ef246a44c1f6e645" providerId="LiveId" clId="{796ECB7A-213A-4887-9AE8-7A644CF40030}" dt="2022-01-26T03:59:19.775" v="428" actId="26606"/>
          <ac:cxnSpMkLst>
            <pc:docMk/>
            <pc:sldMk cId="1660855332" sldId="261"/>
            <ac:cxnSpMk id="35" creationId="{E350D170-418B-4A22-8B98-15EF799FD957}"/>
          </ac:cxnSpMkLst>
        </pc:cxnChg>
        <pc:cxnChg chg="add del">
          <ac:chgData name="Ang Seb" userId="ef246a44c1f6e645" providerId="LiveId" clId="{796ECB7A-213A-4887-9AE8-7A644CF40030}" dt="2022-01-26T04:00:17.426" v="436"/>
          <ac:cxnSpMkLst>
            <pc:docMk/>
            <pc:sldMk cId="1660855332" sldId="261"/>
            <ac:cxnSpMk id="46" creationId="{99237721-19CF-41B1-AA0A-E1E1A8282D52}"/>
          </ac:cxnSpMkLst>
        </pc:cxnChg>
      </pc:sldChg>
      <pc:sldChg chg="addSp delSp modSp mod setBg addAnim modAnim setClrOvrMap delDesignElem">
        <pc:chgData name="Ang Seb" userId="ef246a44c1f6e645" providerId="LiveId" clId="{796ECB7A-213A-4887-9AE8-7A644CF40030}" dt="2022-02-08T01:54:04.473" v="9184" actId="26606"/>
        <pc:sldMkLst>
          <pc:docMk/>
          <pc:sldMk cId="245112784" sldId="262"/>
        </pc:sldMkLst>
        <pc:spChg chg="mod ord">
          <ac:chgData name="Ang Seb" userId="ef246a44c1f6e645" providerId="LiveId" clId="{796ECB7A-213A-4887-9AE8-7A644CF40030}" dt="2022-02-08T01:54:04.436" v="9183" actId="26606"/>
          <ac:spMkLst>
            <pc:docMk/>
            <pc:sldMk cId="245112784" sldId="262"/>
            <ac:spMk id="2" creationId="{9ACE041E-7A43-4397-9BD2-6AB73C587412}"/>
          </ac:spMkLst>
        </pc:spChg>
        <pc:spChg chg="add del mod">
          <ac:chgData name="Ang Seb" userId="ef246a44c1f6e645" providerId="LiveId" clId="{796ECB7A-213A-4887-9AE8-7A644CF40030}" dt="2022-02-08T01:49:18.288" v="9151" actId="478"/>
          <ac:spMkLst>
            <pc:docMk/>
            <pc:sldMk cId="245112784" sldId="262"/>
            <ac:spMk id="3" creationId="{6DA6F2D3-E3FB-4320-A7B4-23ECCE5CBE9E}"/>
          </ac:spMkLst>
        </pc:spChg>
        <pc:spChg chg="del mod">
          <ac:chgData name="Ang Seb" userId="ef246a44c1f6e645" providerId="LiveId" clId="{796ECB7A-213A-4887-9AE8-7A644CF40030}" dt="2022-02-08T01:50:02.641" v="9155" actId="21"/>
          <ac:spMkLst>
            <pc:docMk/>
            <pc:sldMk cId="245112784" sldId="262"/>
            <ac:spMk id="4" creationId="{FE002488-5716-46AA-AFC3-C7B4C10BEBD1}"/>
          </ac:spMkLst>
        </pc:spChg>
        <pc:spChg chg="add del">
          <ac:chgData name="Ang Seb" userId="ef246a44c1f6e645" providerId="LiveId" clId="{796ECB7A-213A-4887-9AE8-7A644CF40030}" dt="2022-02-08T01:52:27.728" v="9174" actId="26606"/>
          <ac:spMkLst>
            <pc:docMk/>
            <pc:sldMk cId="245112784" sldId="262"/>
            <ac:spMk id="5" creationId="{E009DD9B-5EE2-4C0D-8B2B-351C8C102205}"/>
          </ac:spMkLst>
        </pc:spChg>
        <pc:spChg chg="add del">
          <ac:chgData name="Ang Seb" userId="ef246a44c1f6e645" providerId="LiveId" clId="{796ECB7A-213A-4887-9AE8-7A644CF40030}" dt="2022-02-08T01:52:27.728" v="9174" actId="26606"/>
          <ac:spMkLst>
            <pc:docMk/>
            <pc:sldMk cId="245112784" sldId="262"/>
            <ac:spMk id="6" creationId="{E720DB99-7745-4E75-9D96-AAB6D55C531E}"/>
          </ac:spMkLst>
        </pc:spChg>
        <pc:spChg chg="add del">
          <ac:chgData name="Ang Seb" userId="ef246a44c1f6e645" providerId="LiveId" clId="{796ECB7A-213A-4887-9AE8-7A644CF40030}" dt="2022-02-08T01:52:27.728" v="9174" actId="26606"/>
          <ac:spMkLst>
            <pc:docMk/>
            <pc:sldMk cId="245112784" sldId="262"/>
            <ac:spMk id="7" creationId="{D68803C4-E159-4360-B7BB-74205C8F782D}"/>
          </ac:spMkLst>
        </pc:spChg>
        <pc:spChg chg="add del">
          <ac:chgData name="Ang Seb" userId="ef246a44c1f6e645" providerId="LiveId" clId="{796ECB7A-213A-4887-9AE8-7A644CF40030}" dt="2022-01-26T04:00:17.426" v="436"/>
          <ac:spMkLst>
            <pc:docMk/>
            <pc:sldMk cId="245112784" sldId="262"/>
            <ac:spMk id="8" creationId="{BE194971-2F2D-44B0-8AE6-FF2DCCEE0A96}"/>
          </ac:spMkLst>
        </pc:spChg>
        <pc:spChg chg="add del">
          <ac:chgData name="Ang Seb" userId="ef246a44c1f6e645" providerId="LiveId" clId="{796ECB7A-213A-4887-9AE8-7A644CF40030}" dt="2022-02-08T01:52:27.728" v="9174" actId="26606"/>
          <ac:spMkLst>
            <pc:docMk/>
            <pc:sldMk cId="245112784" sldId="262"/>
            <ac:spMk id="9" creationId="{504B0465-3B07-49BF-BEA7-D81476246293}"/>
          </ac:spMkLst>
        </pc:spChg>
        <pc:spChg chg="add del">
          <ac:chgData name="Ang Seb" userId="ef246a44c1f6e645" providerId="LiveId" clId="{796ECB7A-213A-4887-9AE8-7A644CF40030}" dt="2022-01-26T04:00:17.426" v="436"/>
          <ac:spMkLst>
            <pc:docMk/>
            <pc:sldMk cId="245112784" sldId="262"/>
            <ac:spMk id="10" creationId="{1FF9A61E-EB11-4C46-82E1-3E00A3B4B4D6}"/>
          </ac:spMkLst>
        </pc:spChg>
        <pc:spChg chg="add del mod">
          <ac:chgData name="Ang Seb" userId="ef246a44c1f6e645" providerId="LiveId" clId="{796ECB7A-213A-4887-9AE8-7A644CF40030}" dt="2022-02-04T07:28:41.007" v="5583" actId="478"/>
          <ac:spMkLst>
            <pc:docMk/>
            <pc:sldMk cId="245112784" sldId="262"/>
            <ac:spMk id="10" creationId="{6CD6C6F9-5098-4DE9-9CE1-0C69B453E14C}"/>
          </ac:spMkLst>
        </pc:spChg>
        <pc:spChg chg="add del mod">
          <ac:chgData name="Ang Seb" userId="ef246a44c1f6e645" providerId="LiveId" clId="{796ECB7A-213A-4887-9AE8-7A644CF40030}" dt="2022-02-08T01:49:23.049" v="9152" actId="478"/>
          <ac:spMkLst>
            <pc:docMk/>
            <pc:sldMk cId="245112784" sldId="262"/>
            <ac:spMk id="10" creationId="{CA24FCF4-BE2C-4D47-B2DC-F672FE23DFED}"/>
          </ac:spMkLst>
        </pc:spChg>
        <pc:spChg chg="add del">
          <ac:chgData name="Ang Seb" userId="ef246a44c1f6e645" providerId="LiveId" clId="{796ECB7A-213A-4887-9AE8-7A644CF40030}" dt="2022-02-08T01:52:27.728" v="9174" actId="26606"/>
          <ac:spMkLst>
            <pc:docMk/>
            <pc:sldMk cId="245112784" sldId="262"/>
            <ac:spMk id="11" creationId="{49B7FFA5-14CB-4A4F-9BCC-CA3AA5D9D276}"/>
          </ac:spMkLst>
        </pc:spChg>
        <pc:spChg chg="del">
          <ac:chgData name="Ang Seb" userId="ef246a44c1f6e645" providerId="LiveId" clId="{796ECB7A-213A-4887-9AE8-7A644CF40030}" dt="2022-02-08T01:49:25.409" v="9153" actId="478"/>
          <ac:spMkLst>
            <pc:docMk/>
            <pc:sldMk cId="245112784" sldId="262"/>
            <ac:spMk id="12" creationId="{F2CEC7FE-2802-4784-9F7E-8FEDF6E8DC08}"/>
          </ac:spMkLst>
        </pc:spChg>
        <pc:spChg chg="add del">
          <ac:chgData name="Ang Seb" userId="ef246a44c1f6e645" providerId="LiveId" clId="{796ECB7A-213A-4887-9AE8-7A644CF40030}" dt="2022-02-08T01:52:27.728" v="9174" actId="26606"/>
          <ac:spMkLst>
            <pc:docMk/>
            <pc:sldMk cId="245112784" sldId="262"/>
            <ac:spMk id="13" creationId="{04E48745-7512-4EC2-9E20-9092D12150CA}"/>
          </ac:spMkLst>
        </pc:spChg>
        <pc:spChg chg="add del">
          <ac:chgData name="Ang Seb" userId="ef246a44c1f6e645" providerId="LiveId" clId="{796ECB7A-213A-4887-9AE8-7A644CF40030}" dt="2022-01-26T04:00:17.426" v="436"/>
          <ac:spMkLst>
            <pc:docMk/>
            <pc:sldMk cId="245112784" sldId="262"/>
            <ac:spMk id="14" creationId="{62AE8E50-35D4-4D5A-A4BB-168CBB027DA2}"/>
          </ac:spMkLst>
        </pc:spChg>
        <pc:spChg chg="add mod">
          <ac:chgData name="Ang Seb" userId="ef246a44c1f6e645" providerId="LiveId" clId="{796ECB7A-213A-4887-9AE8-7A644CF40030}" dt="2022-02-08T01:54:04.436" v="9183" actId="26606"/>
          <ac:spMkLst>
            <pc:docMk/>
            <pc:sldMk cId="245112784" sldId="262"/>
            <ac:spMk id="16" creationId="{7ED21031-3E7B-44BF-A238-4C4C83B90651}"/>
          </ac:spMkLst>
        </pc:spChg>
        <pc:spChg chg="add del">
          <ac:chgData name="Ang Seb" userId="ef246a44c1f6e645" providerId="LiveId" clId="{796ECB7A-213A-4887-9AE8-7A644CF40030}" dt="2022-01-26T04:00:17.426" v="436"/>
          <ac:spMkLst>
            <pc:docMk/>
            <pc:sldMk cId="245112784" sldId="262"/>
            <ac:spMk id="16" creationId="{C37D1D6D-17D8-4296-B000-665D1892D01E}"/>
          </ac:spMkLst>
        </pc:spChg>
        <pc:spChg chg="add del">
          <ac:chgData name="Ang Seb" userId="ef246a44c1f6e645" providerId="LiveId" clId="{796ECB7A-213A-4887-9AE8-7A644CF40030}" dt="2022-01-26T04:00:17.426" v="436"/>
          <ac:spMkLst>
            <pc:docMk/>
            <pc:sldMk cId="245112784" sldId="262"/>
            <ac:spMk id="18" creationId="{1B26E892-1320-40AA-9CA1-246721C18768}"/>
          </ac:spMkLst>
        </pc:spChg>
        <pc:spChg chg="add del">
          <ac:chgData name="Ang Seb" userId="ef246a44c1f6e645" providerId="LiveId" clId="{796ECB7A-213A-4887-9AE8-7A644CF40030}" dt="2022-02-08T01:54:04.473" v="9184" actId="26606"/>
          <ac:spMkLst>
            <pc:docMk/>
            <pc:sldMk cId="245112784" sldId="262"/>
            <ac:spMk id="19" creationId="{E009DD9B-5EE2-4C0D-8B2B-351C8C102205}"/>
          </ac:spMkLst>
        </pc:spChg>
        <pc:spChg chg="add del">
          <ac:chgData name="Ang Seb" userId="ef246a44c1f6e645" providerId="LiveId" clId="{796ECB7A-213A-4887-9AE8-7A644CF40030}" dt="2022-02-08T01:52:18.875" v="9171" actId="26606"/>
          <ac:spMkLst>
            <pc:docMk/>
            <pc:sldMk cId="245112784" sldId="262"/>
            <ac:spMk id="21" creationId="{5118BA95-03E7-41B7-B442-0AF8C0A7FF68}"/>
          </ac:spMkLst>
        </pc:spChg>
        <pc:spChg chg="add del">
          <ac:chgData name="Ang Seb" userId="ef246a44c1f6e645" providerId="LiveId" clId="{796ECB7A-213A-4887-9AE8-7A644CF40030}" dt="2022-01-26T04:00:17.426" v="436"/>
          <ac:spMkLst>
            <pc:docMk/>
            <pc:sldMk cId="245112784" sldId="262"/>
            <ac:spMk id="22" creationId="{C170DF7D-4686-4BD5-A9CD-C8964928468D}"/>
          </ac:spMkLst>
        </pc:spChg>
        <pc:spChg chg="add del">
          <ac:chgData name="Ang Seb" userId="ef246a44c1f6e645" providerId="LiveId" clId="{796ECB7A-213A-4887-9AE8-7A644CF40030}" dt="2022-02-08T01:52:18.875" v="9171" actId="26606"/>
          <ac:spMkLst>
            <pc:docMk/>
            <pc:sldMk cId="245112784" sldId="262"/>
            <ac:spMk id="23" creationId="{271EEDE1-4FF3-4A74-BD95-6852CD023BED}"/>
          </ac:spMkLst>
        </pc:spChg>
        <pc:spChg chg="add del">
          <ac:chgData name="Ang Seb" userId="ef246a44c1f6e645" providerId="LiveId" clId="{796ECB7A-213A-4887-9AE8-7A644CF40030}" dt="2022-02-08T01:54:04.473" v="9184" actId="26606"/>
          <ac:spMkLst>
            <pc:docMk/>
            <pc:sldMk cId="245112784" sldId="262"/>
            <ac:spMk id="24" creationId="{E720DB99-7745-4E75-9D96-AAB6D55C531E}"/>
          </ac:spMkLst>
        </pc:spChg>
        <pc:spChg chg="add del">
          <ac:chgData name="Ang Seb" userId="ef246a44c1f6e645" providerId="LiveId" clId="{796ECB7A-213A-4887-9AE8-7A644CF40030}" dt="2022-02-08T01:52:18.875" v="9171" actId="26606"/>
          <ac:spMkLst>
            <pc:docMk/>
            <pc:sldMk cId="245112784" sldId="262"/>
            <ac:spMk id="25" creationId="{AD9B3EAD-A2B3-42C4-927C-3455E3E69EE6}"/>
          </ac:spMkLst>
        </pc:spChg>
        <pc:spChg chg="add del">
          <ac:chgData name="Ang Seb" userId="ef246a44c1f6e645" providerId="LiveId" clId="{796ECB7A-213A-4887-9AE8-7A644CF40030}" dt="2022-02-08T01:54:04.473" v="9184" actId="26606"/>
          <ac:spMkLst>
            <pc:docMk/>
            <pc:sldMk cId="245112784" sldId="262"/>
            <ac:spMk id="26" creationId="{D68803C4-E159-4360-B7BB-74205C8F782D}"/>
          </ac:spMkLst>
        </pc:spChg>
        <pc:spChg chg="add del">
          <ac:chgData name="Ang Seb" userId="ef246a44c1f6e645" providerId="LiveId" clId="{796ECB7A-213A-4887-9AE8-7A644CF40030}" dt="2022-02-08T01:54:04.473" v="9184" actId="26606"/>
          <ac:spMkLst>
            <pc:docMk/>
            <pc:sldMk cId="245112784" sldId="262"/>
            <ac:spMk id="28" creationId="{504B0465-3B07-49BF-BEA7-D81476246293}"/>
          </ac:spMkLst>
        </pc:spChg>
        <pc:spChg chg="add del">
          <ac:chgData name="Ang Seb" userId="ef246a44c1f6e645" providerId="LiveId" clId="{796ECB7A-213A-4887-9AE8-7A644CF40030}" dt="2022-02-08T01:54:04.473" v="9184" actId="26606"/>
          <ac:spMkLst>
            <pc:docMk/>
            <pc:sldMk cId="245112784" sldId="262"/>
            <ac:spMk id="29" creationId="{49B7FFA5-14CB-4A4F-9BCC-CA3AA5D9D276}"/>
          </ac:spMkLst>
        </pc:spChg>
        <pc:spChg chg="add del">
          <ac:chgData name="Ang Seb" userId="ef246a44c1f6e645" providerId="LiveId" clId="{796ECB7A-213A-4887-9AE8-7A644CF40030}" dt="2022-02-08T01:54:04.473" v="9184" actId="26606"/>
          <ac:spMkLst>
            <pc:docMk/>
            <pc:sldMk cId="245112784" sldId="262"/>
            <ac:spMk id="31" creationId="{04E48745-7512-4EC2-9E20-9092D12150CA}"/>
          </ac:spMkLst>
        </pc:spChg>
        <pc:spChg chg="add del">
          <ac:chgData name="Ang Seb" userId="ef246a44c1f6e645" providerId="LiveId" clId="{796ECB7A-213A-4887-9AE8-7A644CF40030}" dt="2022-02-08T01:53:45.568" v="9179" actId="26606"/>
          <ac:spMkLst>
            <pc:docMk/>
            <pc:sldMk cId="245112784" sldId="262"/>
            <ac:spMk id="36" creationId="{D2F9B8D9-2A0F-48A2-AD9F-81D8C4970341}"/>
          </ac:spMkLst>
        </pc:spChg>
        <pc:spChg chg="add">
          <ac:chgData name="Ang Seb" userId="ef246a44c1f6e645" providerId="LiveId" clId="{796ECB7A-213A-4887-9AE8-7A644CF40030}" dt="2022-02-08T01:54:04.473" v="9184" actId="26606"/>
          <ac:spMkLst>
            <pc:docMk/>
            <pc:sldMk cId="245112784" sldId="262"/>
            <ac:spMk id="40" creationId="{D68803C4-E159-4360-B7BB-74205C8F782D}"/>
          </ac:spMkLst>
        </pc:spChg>
        <pc:spChg chg="add">
          <ac:chgData name="Ang Seb" userId="ef246a44c1f6e645" providerId="LiveId" clId="{796ECB7A-213A-4887-9AE8-7A644CF40030}" dt="2022-02-08T01:54:04.473" v="9184" actId="26606"/>
          <ac:spMkLst>
            <pc:docMk/>
            <pc:sldMk cId="245112784" sldId="262"/>
            <ac:spMk id="44" creationId="{49B7FFA5-14CB-4A4F-9BCC-CA3AA5D9D276}"/>
          </ac:spMkLst>
        </pc:spChg>
        <pc:spChg chg="add del">
          <ac:chgData name="Ang Seb" userId="ef246a44c1f6e645" providerId="LiveId" clId="{796ECB7A-213A-4887-9AE8-7A644CF40030}" dt="2022-02-08T01:53:53.959" v="9181" actId="26606"/>
          <ac:spMkLst>
            <pc:docMk/>
            <pc:sldMk cId="245112784" sldId="262"/>
            <ac:spMk id="45" creationId="{5118BA95-03E7-41B7-B442-0AF8C0A7FF68}"/>
          </ac:spMkLst>
        </pc:spChg>
        <pc:spChg chg="add del">
          <ac:chgData name="Ang Seb" userId="ef246a44c1f6e645" providerId="LiveId" clId="{796ECB7A-213A-4887-9AE8-7A644CF40030}" dt="2022-02-08T01:53:53.959" v="9181" actId="26606"/>
          <ac:spMkLst>
            <pc:docMk/>
            <pc:sldMk cId="245112784" sldId="262"/>
            <ac:spMk id="46" creationId="{AD9B3EAD-A2B3-42C4-927C-3455E3E69EE6}"/>
          </ac:spMkLst>
        </pc:spChg>
        <pc:spChg chg="add del">
          <ac:chgData name="Ang Seb" userId="ef246a44c1f6e645" providerId="LiveId" clId="{796ECB7A-213A-4887-9AE8-7A644CF40030}" dt="2022-02-08T01:53:53.959" v="9181" actId="26606"/>
          <ac:spMkLst>
            <pc:docMk/>
            <pc:sldMk cId="245112784" sldId="262"/>
            <ac:spMk id="47" creationId="{4A65BCE4-8466-4E88-8FF2-24524F3A2B33}"/>
          </ac:spMkLst>
        </pc:spChg>
        <pc:spChg chg="add del">
          <ac:chgData name="Ang Seb" userId="ef246a44c1f6e645" providerId="LiveId" clId="{796ECB7A-213A-4887-9AE8-7A644CF40030}" dt="2022-02-08T01:54:04.436" v="9183" actId="26606"/>
          <ac:spMkLst>
            <pc:docMk/>
            <pc:sldMk cId="245112784" sldId="262"/>
            <ac:spMk id="49" creationId="{CAC6F186-990E-4A9E-9C75-88580953E2D2}"/>
          </ac:spMkLst>
        </pc:spChg>
        <pc:spChg chg="add">
          <ac:chgData name="Ang Seb" userId="ef246a44c1f6e645" providerId="LiveId" clId="{796ECB7A-213A-4887-9AE8-7A644CF40030}" dt="2022-02-08T01:54:04.473" v="9184" actId="26606"/>
          <ac:spMkLst>
            <pc:docMk/>
            <pc:sldMk cId="245112784" sldId="262"/>
            <ac:spMk id="51" creationId="{E009DD9B-5EE2-4C0D-8B2B-351C8C102205}"/>
          </ac:spMkLst>
        </pc:spChg>
        <pc:spChg chg="add">
          <ac:chgData name="Ang Seb" userId="ef246a44c1f6e645" providerId="LiveId" clId="{796ECB7A-213A-4887-9AE8-7A644CF40030}" dt="2022-02-08T01:54:04.473" v="9184" actId="26606"/>
          <ac:spMkLst>
            <pc:docMk/>
            <pc:sldMk cId="245112784" sldId="262"/>
            <ac:spMk id="52" creationId="{E720DB99-7745-4E75-9D96-AAB6D55C531E}"/>
          </ac:spMkLst>
        </pc:spChg>
        <pc:spChg chg="add">
          <ac:chgData name="Ang Seb" userId="ef246a44c1f6e645" providerId="LiveId" clId="{796ECB7A-213A-4887-9AE8-7A644CF40030}" dt="2022-02-08T01:54:04.473" v="9184" actId="26606"/>
          <ac:spMkLst>
            <pc:docMk/>
            <pc:sldMk cId="245112784" sldId="262"/>
            <ac:spMk id="53" creationId="{504B0465-3B07-49BF-BEA7-D81476246293}"/>
          </ac:spMkLst>
        </pc:spChg>
        <pc:spChg chg="add">
          <ac:chgData name="Ang Seb" userId="ef246a44c1f6e645" providerId="LiveId" clId="{796ECB7A-213A-4887-9AE8-7A644CF40030}" dt="2022-02-08T01:54:04.473" v="9184" actId="26606"/>
          <ac:spMkLst>
            <pc:docMk/>
            <pc:sldMk cId="245112784" sldId="262"/>
            <ac:spMk id="54" creationId="{04E48745-7512-4EC2-9E20-9092D12150CA}"/>
          </ac:spMkLst>
        </pc:spChg>
        <pc:grpChg chg="add del">
          <ac:chgData name="Ang Seb" userId="ef246a44c1f6e645" providerId="LiveId" clId="{796ECB7A-213A-4887-9AE8-7A644CF40030}" dt="2022-02-08T01:52:18.875" v="9171" actId="26606"/>
          <ac:grpSpMkLst>
            <pc:docMk/>
            <pc:sldMk cId="245112784" sldId="262"/>
            <ac:grpSpMk id="27" creationId="{7381F52A-25D7-415C-8E15-66BFB3F7B38D}"/>
          </ac:grpSpMkLst>
        </pc:grpChg>
        <pc:grpChg chg="add del">
          <ac:chgData name="Ang Seb" userId="ef246a44c1f6e645" providerId="LiveId" clId="{796ECB7A-213A-4887-9AE8-7A644CF40030}" dt="2022-02-08T01:53:45.568" v="9179" actId="26606"/>
          <ac:grpSpMkLst>
            <pc:docMk/>
            <pc:sldMk cId="245112784" sldId="262"/>
            <ac:grpSpMk id="38" creationId="{0F7E20FF-7DA6-46B7-AB0E-E6CBFDD07292}"/>
          </ac:grpSpMkLst>
        </pc:grpChg>
        <pc:grpChg chg="add del">
          <ac:chgData name="Ang Seb" userId="ef246a44c1f6e645" providerId="LiveId" clId="{796ECB7A-213A-4887-9AE8-7A644CF40030}" dt="2022-02-08T01:53:53.959" v="9181" actId="26606"/>
          <ac:grpSpMkLst>
            <pc:docMk/>
            <pc:sldMk cId="245112784" sldId="262"/>
            <ac:grpSpMk id="42" creationId="{C9B0630D-5E49-4BF7-8CF1-7DECD4B08B16}"/>
          </ac:grpSpMkLst>
        </pc:grpChg>
        <pc:picChg chg="add mod ord">
          <ac:chgData name="Ang Seb" userId="ef246a44c1f6e645" providerId="LiveId" clId="{796ECB7A-213A-4887-9AE8-7A644CF40030}" dt="2022-02-08T01:54:04.436" v="9183" actId="26606"/>
          <ac:picMkLst>
            <pc:docMk/>
            <pc:sldMk cId="245112784" sldId="262"/>
            <ac:picMk id="15" creationId="{6303A1B6-6E4C-40CD-9CBE-2C2D5BC9B6FA}"/>
          </ac:picMkLst>
        </pc:picChg>
        <pc:cxnChg chg="add del">
          <ac:chgData name="Ang Seb" userId="ef246a44c1f6e645" providerId="LiveId" clId="{796ECB7A-213A-4887-9AE8-7A644CF40030}" dt="2022-01-26T04:00:17.426" v="436"/>
          <ac:cxnSpMkLst>
            <pc:docMk/>
            <pc:sldMk cId="245112784" sldId="262"/>
            <ac:cxnSpMk id="12" creationId="{5E564EB3-35F2-4EFF-87DC-642DC020526D}"/>
          </ac:cxnSpMkLst>
        </pc:cxnChg>
        <pc:cxnChg chg="add del">
          <ac:chgData name="Ang Seb" userId="ef246a44c1f6e645" providerId="LiveId" clId="{796ECB7A-213A-4887-9AE8-7A644CF40030}" dt="2022-01-26T04:00:17.426" v="436"/>
          <ac:cxnSpMkLst>
            <pc:docMk/>
            <pc:sldMk cId="245112784" sldId="262"/>
            <ac:cxnSpMk id="20" creationId="{C9A1F79C-E4D1-4AAE-BA11-3A09005252E3}"/>
          </ac:cxnSpMkLst>
        </pc:cxnChg>
      </pc:sldChg>
      <pc:sldChg chg="addSp delSp modSp mod setBg addAnim modAnim delDesignElem">
        <pc:chgData name="Ang Seb" userId="ef246a44c1f6e645" providerId="LiveId" clId="{796ECB7A-213A-4887-9AE8-7A644CF40030}" dt="2022-01-26T06:38:34.692" v="928" actId="1076"/>
        <pc:sldMkLst>
          <pc:docMk/>
          <pc:sldMk cId="127724049" sldId="263"/>
        </pc:sldMkLst>
        <pc:spChg chg="mod">
          <ac:chgData name="Ang Seb" userId="ef246a44c1f6e645" providerId="LiveId" clId="{796ECB7A-213A-4887-9AE8-7A644CF40030}" dt="2022-01-26T06:38:34.692" v="928" actId="1076"/>
          <ac:spMkLst>
            <pc:docMk/>
            <pc:sldMk cId="127724049" sldId="263"/>
            <ac:spMk id="2" creationId="{7551752D-8C32-454F-A6A3-7A09DEBFACDF}"/>
          </ac:spMkLst>
        </pc:spChg>
        <pc:spChg chg="del">
          <ac:chgData name="Ang Seb" userId="ef246a44c1f6e645" providerId="LiveId" clId="{796ECB7A-213A-4887-9AE8-7A644CF40030}" dt="2022-01-26T03:49:22.604" v="391" actId="26606"/>
          <ac:spMkLst>
            <pc:docMk/>
            <pc:sldMk cId="127724049" sldId="263"/>
            <ac:spMk id="3" creationId="{9C86C67D-0447-491F-AD2E-DF4A0B1763B6}"/>
          </ac:spMkLst>
        </pc:spChg>
        <pc:spChg chg="add">
          <ac:chgData name="Ang Seb" userId="ef246a44c1f6e645" providerId="LiveId" clId="{796ECB7A-213A-4887-9AE8-7A644CF40030}" dt="2022-01-26T04:15:40.929" v="603" actId="26606"/>
          <ac:spMkLst>
            <pc:docMk/>
            <pc:sldMk cId="127724049" sldId="263"/>
            <ac:spMk id="7" creationId="{5C28659E-412C-4600-B45E-BAE370BC24B9}"/>
          </ac:spMkLst>
        </pc:spChg>
        <pc:spChg chg="add">
          <ac:chgData name="Ang Seb" userId="ef246a44c1f6e645" providerId="LiveId" clId="{796ECB7A-213A-4887-9AE8-7A644CF40030}" dt="2022-01-26T04:15:40.929" v="603" actId="26606"/>
          <ac:spMkLst>
            <pc:docMk/>
            <pc:sldMk cId="127724049" sldId="263"/>
            <ac:spMk id="8" creationId="{AE95896B-6905-4618-A7DF-DED8A61FBC83}"/>
          </ac:spMkLst>
        </pc:spChg>
        <pc:spChg chg="add del">
          <ac:chgData name="Ang Seb" userId="ef246a44c1f6e645" providerId="LiveId" clId="{796ECB7A-213A-4887-9AE8-7A644CF40030}" dt="2022-01-26T03:50:12.850" v="393" actId="26606"/>
          <ac:spMkLst>
            <pc:docMk/>
            <pc:sldMk cId="127724049" sldId="263"/>
            <ac:spMk id="9" creationId="{168D8C5A-D6A8-4B82-A915-65B3BE9DE681}"/>
          </ac:spMkLst>
        </pc:spChg>
        <pc:spChg chg="add">
          <ac:chgData name="Ang Seb" userId="ef246a44c1f6e645" providerId="LiveId" clId="{796ECB7A-213A-4887-9AE8-7A644CF40030}" dt="2022-01-26T04:15:40.929" v="603" actId="26606"/>
          <ac:spMkLst>
            <pc:docMk/>
            <pc:sldMk cId="127724049" sldId="263"/>
            <ac:spMk id="10" creationId="{2550AE69-AC86-4188-83E5-A856C4F1DCFF}"/>
          </ac:spMkLst>
        </pc:spChg>
        <pc:spChg chg="add del">
          <ac:chgData name="Ang Seb" userId="ef246a44c1f6e645" providerId="LiveId" clId="{796ECB7A-213A-4887-9AE8-7A644CF40030}" dt="2022-01-26T03:50:12.850" v="393" actId="26606"/>
          <ac:spMkLst>
            <pc:docMk/>
            <pc:sldMk cId="127724049" sldId="263"/>
            <ac:spMk id="11" creationId="{1A4306A5-A549-4C0D-A7D2-34D4D4A9963D}"/>
          </ac:spMkLst>
        </pc:spChg>
        <pc:spChg chg="add">
          <ac:chgData name="Ang Seb" userId="ef246a44c1f6e645" providerId="LiveId" clId="{796ECB7A-213A-4887-9AE8-7A644CF40030}" dt="2022-01-26T04:15:40.929" v="603" actId="26606"/>
          <ac:spMkLst>
            <pc:docMk/>
            <pc:sldMk cId="127724049" sldId="263"/>
            <ac:spMk id="12" creationId="{EC4CA156-2C9D-4F0C-B229-88D8B5E17BCF}"/>
          </ac:spMkLst>
        </pc:spChg>
        <pc:spChg chg="add del">
          <ac:chgData name="Ang Seb" userId="ef246a44c1f6e645" providerId="LiveId" clId="{796ECB7A-213A-4887-9AE8-7A644CF40030}" dt="2022-01-26T03:50:12.850" v="393" actId="26606"/>
          <ac:spMkLst>
            <pc:docMk/>
            <pc:sldMk cId="127724049" sldId="263"/>
            <ac:spMk id="13" creationId="{488E6146-1C0A-4739-84A4-CE454A7B2AC5}"/>
          </ac:spMkLst>
        </pc:spChg>
        <pc:spChg chg="add">
          <ac:chgData name="Ang Seb" userId="ef246a44c1f6e645" providerId="LiveId" clId="{796ECB7A-213A-4887-9AE8-7A644CF40030}" dt="2022-01-26T04:15:40.929" v="603" actId="26606"/>
          <ac:spMkLst>
            <pc:docMk/>
            <pc:sldMk cId="127724049" sldId="263"/>
            <ac:spMk id="14" creationId="{D7361ED3-EBE5-4EFC-8DA3-D0CE4BF2F4B1}"/>
          </ac:spMkLst>
        </pc:spChg>
        <pc:spChg chg="add del">
          <ac:chgData name="Ang Seb" userId="ef246a44c1f6e645" providerId="LiveId" clId="{796ECB7A-213A-4887-9AE8-7A644CF40030}" dt="2022-01-26T03:50:12.850" v="393" actId="26606"/>
          <ac:spMkLst>
            <pc:docMk/>
            <pc:sldMk cId="127724049" sldId="263"/>
            <ac:spMk id="15" creationId="{56DB519C-E7E6-4ED7-8440-9702C7004477}"/>
          </ac:spMkLst>
        </pc:spChg>
        <pc:spChg chg="add">
          <ac:chgData name="Ang Seb" userId="ef246a44c1f6e645" providerId="LiveId" clId="{796ECB7A-213A-4887-9AE8-7A644CF40030}" dt="2022-01-26T04:15:40.929" v="603" actId="26606"/>
          <ac:spMkLst>
            <pc:docMk/>
            <pc:sldMk cId="127724049" sldId="263"/>
            <ac:spMk id="19" creationId="{7748BD8C-4984-4138-94CA-2DC5F39DC379}"/>
          </ac:spMkLst>
        </pc:spChg>
        <pc:spChg chg="add del">
          <ac:chgData name="Ang Seb" userId="ef246a44c1f6e645" providerId="LiveId" clId="{796ECB7A-213A-4887-9AE8-7A644CF40030}" dt="2022-01-26T03:51:12.094" v="399"/>
          <ac:spMkLst>
            <pc:docMk/>
            <pc:sldMk cId="127724049" sldId="263"/>
            <ac:spMk id="20" creationId="{168D8C5A-D6A8-4B82-A915-65B3BE9DE681}"/>
          </ac:spMkLst>
        </pc:spChg>
        <pc:spChg chg="add del">
          <ac:chgData name="Ang Seb" userId="ef246a44c1f6e645" providerId="LiveId" clId="{796ECB7A-213A-4887-9AE8-7A644CF40030}" dt="2022-01-26T03:51:12.094" v="399"/>
          <ac:spMkLst>
            <pc:docMk/>
            <pc:sldMk cId="127724049" sldId="263"/>
            <ac:spMk id="22" creationId="{1A4306A5-A549-4C0D-A7D2-34D4D4A9963D}"/>
          </ac:spMkLst>
        </pc:spChg>
        <pc:spChg chg="add del">
          <ac:chgData name="Ang Seb" userId="ef246a44c1f6e645" providerId="LiveId" clId="{796ECB7A-213A-4887-9AE8-7A644CF40030}" dt="2022-01-26T03:51:12.094" v="399"/>
          <ac:spMkLst>
            <pc:docMk/>
            <pc:sldMk cId="127724049" sldId="263"/>
            <ac:spMk id="24" creationId="{5561F932-FC7D-4B2D-9EBB-8AFF9D75F416}"/>
          </ac:spMkLst>
        </pc:spChg>
        <pc:spChg chg="add del">
          <ac:chgData name="Ang Seb" userId="ef246a44c1f6e645" providerId="LiveId" clId="{796ECB7A-213A-4887-9AE8-7A644CF40030}" dt="2022-01-26T03:51:12.094" v="399"/>
          <ac:spMkLst>
            <pc:docMk/>
            <pc:sldMk cId="127724049" sldId="263"/>
            <ac:spMk id="26" creationId="{8B0613EF-873A-44FA-8BE9-3917BCF576A8}"/>
          </ac:spMkLst>
        </pc:spChg>
        <pc:spChg chg="add del">
          <ac:chgData name="Ang Seb" userId="ef246a44c1f6e645" providerId="LiveId" clId="{796ECB7A-213A-4887-9AE8-7A644CF40030}" dt="2022-01-26T03:51:12.094" v="399"/>
          <ac:spMkLst>
            <pc:docMk/>
            <pc:sldMk cId="127724049" sldId="263"/>
            <ac:spMk id="28" creationId="{1C9B5071-2661-447E-AF39-E0496739FA71}"/>
          </ac:spMkLst>
        </pc:spChg>
        <pc:grpChg chg="add">
          <ac:chgData name="Ang Seb" userId="ef246a44c1f6e645" providerId="LiveId" clId="{796ECB7A-213A-4887-9AE8-7A644CF40030}" dt="2022-01-26T04:15:40.929" v="603" actId="26606"/>
          <ac:grpSpMkLst>
            <pc:docMk/>
            <pc:sldMk cId="127724049" sldId="263"/>
            <ac:grpSpMk id="16" creationId="{85105087-7F16-4C94-837C-C45445116665}"/>
          </ac:grpSpMkLst>
        </pc:grpChg>
        <pc:picChg chg="add mod">
          <ac:chgData name="Ang Seb" userId="ef246a44c1f6e645" providerId="LiveId" clId="{796ECB7A-213A-4887-9AE8-7A644CF40030}" dt="2022-01-26T04:15:40.929" v="603" actId="26606"/>
          <ac:picMkLst>
            <pc:docMk/>
            <pc:sldMk cId="127724049" sldId="263"/>
            <ac:picMk id="5" creationId="{2EF9BAC0-ED50-4C05-B412-74B7B75EA111}"/>
          </ac:picMkLst>
        </pc:picChg>
      </pc:sldChg>
      <pc:sldChg chg="addSp delSp modSp new mod setBg">
        <pc:chgData name="Ang Seb" userId="ef246a44c1f6e645" providerId="LiveId" clId="{796ECB7A-213A-4887-9AE8-7A644CF40030}" dt="2022-02-04T08:55:01.213" v="7018" actId="20577"/>
        <pc:sldMkLst>
          <pc:docMk/>
          <pc:sldMk cId="3860252151" sldId="264"/>
        </pc:sldMkLst>
        <pc:spChg chg="mod">
          <ac:chgData name="Ang Seb" userId="ef246a44c1f6e645" providerId="LiveId" clId="{796ECB7A-213A-4887-9AE8-7A644CF40030}" dt="2022-02-04T08:55:01.213" v="7018" actId="20577"/>
          <ac:spMkLst>
            <pc:docMk/>
            <pc:sldMk cId="3860252151" sldId="264"/>
            <ac:spMk id="2" creationId="{708A8268-D64E-40D4-992A-5F4C0A7A7578}"/>
          </ac:spMkLst>
        </pc:spChg>
        <pc:spChg chg="mod">
          <ac:chgData name="Ang Seb" userId="ef246a44c1f6e645" providerId="LiveId" clId="{796ECB7A-213A-4887-9AE8-7A644CF40030}" dt="2022-01-26T04:07:16.406" v="569" actId="26606"/>
          <ac:spMkLst>
            <pc:docMk/>
            <pc:sldMk cId="3860252151" sldId="264"/>
            <ac:spMk id="3" creationId="{896A2F47-13E8-453F-94DE-1146D18881D2}"/>
          </ac:spMkLst>
        </pc:spChg>
        <pc:spChg chg="add del">
          <ac:chgData name="Ang Seb" userId="ef246a44c1f6e645" providerId="LiveId" clId="{796ECB7A-213A-4887-9AE8-7A644CF40030}" dt="2022-01-26T04:07:16.374" v="568" actId="26606"/>
          <ac:spMkLst>
            <pc:docMk/>
            <pc:sldMk cId="3860252151" sldId="264"/>
            <ac:spMk id="8" creationId="{E009DD9B-5EE2-4C0D-8B2B-351C8C102205}"/>
          </ac:spMkLst>
        </pc:spChg>
        <pc:spChg chg="add del">
          <ac:chgData name="Ang Seb" userId="ef246a44c1f6e645" providerId="LiveId" clId="{796ECB7A-213A-4887-9AE8-7A644CF40030}" dt="2022-01-26T04:07:16.374" v="568" actId="26606"/>
          <ac:spMkLst>
            <pc:docMk/>
            <pc:sldMk cId="3860252151" sldId="264"/>
            <ac:spMk id="10" creationId="{E720DB99-7745-4E75-9D96-AAB6D55C531E}"/>
          </ac:spMkLst>
        </pc:spChg>
        <pc:spChg chg="add del">
          <ac:chgData name="Ang Seb" userId="ef246a44c1f6e645" providerId="LiveId" clId="{796ECB7A-213A-4887-9AE8-7A644CF40030}" dt="2022-01-26T04:07:16.374" v="568" actId="26606"/>
          <ac:spMkLst>
            <pc:docMk/>
            <pc:sldMk cId="3860252151" sldId="264"/>
            <ac:spMk id="12" creationId="{D68803C4-E159-4360-B7BB-74205C8F782D}"/>
          </ac:spMkLst>
        </pc:spChg>
        <pc:spChg chg="add del">
          <ac:chgData name="Ang Seb" userId="ef246a44c1f6e645" providerId="LiveId" clId="{796ECB7A-213A-4887-9AE8-7A644CF40030}" dt="2022-01-26T04:07:16.374" v="568" actId="26606"/>
          <ac:spMkLst>
            <pc:docMk/>
            <pc:sldMk cId="3860252151" sldId="264"/>
            <ac:spMk id="14" creationId="{504B0465-3B07-49BF-BEA7-D81476246293}"/>
          </ac:spMkLst>
        </pc:spChg>
        <pc:spChg chg="add del">
          <ac:chgData name="Ang Seb" userId="ef246a44c1f6e645" providerId="LiveId" clId="{796ECB7A-213A-4887-9AE8-7A644CF40030}" dt="2022-01-26T04:07:16.374" v="568" actId="26606"/>
          <ac:spMkLst>
            <pc:docMk/>
            <pc:sldMk cId="3860252151" sldId="264"/>
            <ac:spMk id="16" creationId="{49B7FFA5-14CB-4A4F-9BCC-CA3AA5D9D276}"/>
          </ac:spMkLst>
        </pc:spChg>
        <pc:spChg chg="add del">
          <ac:chgData name="Ang Seb" userId="ef246a44c1f6e645" providerId="LiveId" clId="{796ECB7A-213A-4887-9AE8-7A644CF40030}" dt="2022-01-26T04:07:16.374" v="568" actId="26606"/>
          <ac:spMkLst>
            <pc:docMk/>
            <pc:sldMk cId="3860252151" sldId="264"/>
            <ac:spMk id="18" creationId="{04E48745-7512-4EC2-9E20-9092D12150CA}"/>
          </ac:spMkLst>
        </pc:spChg>
        <pc:spChg chg="add">
          <ac:chgData name="Ang Seb" userId="ef246a44c1f6e645" providerId="LiveId" clId="{796ECB7A-213A-4887-9AE8-7A644CF40030}" dt="2022-01-26T04:07:16.406" v="569" actId="26606"/>
          <ac:spMkLst>
            <pc:docMk/>
            <pc:sldMk cId="3860252151" sldId="264"/>
            <ac:spMk id="20" creationId="{4FCA88C2-C73C-4062-A097-8FBCE3090BEA}"/>
          </ac:spMkLst>
        </pc:spChg>
        <pc:spChg chg="add">
          <ac:chgData name="Ang Seb" userId="ef246a44c1f6e645" providerId="LiveId" clId="{796ECB7A-213A-4887-9AE8-7A644CF40030}" dt="2022-01-26T04:07:16.406" v="569" actId="26606"/>
          <ac:spMkLst>
            <pc:docMk/>
            <pc:sldMk cId="3860252151" sldId="264"/>
            <ac:spMk id="21" creationId="{83981C21-E132-4402-B31B-D725C1CE77D2}"/>
          </ac:spMkLst>
        </pc:spChg>
        <pc:spChg chg="add">
          <ac:chgData name="Ang Seb" userId="ef246a44c1f6e645" providerId="LiveId" clId="{796ECB7A-213A-4887-9AE8-7A644CF40030}" dt="2022-01-26T04:07:16.406" v="569" actId="26606"/>
          <ac:spMkLst>
            <pc:docMk/>
            <pc:sldMk cId="3860252151" sldId="264"/>
            <ac:spMk id="22" creationId="{6A685C77-4E84-486A-9AE5-F3635BE98EFB}"/>
          </ac:spMkLst>
        </pc:spChg>
        <pc:spChg chg="add">
          <ac:chgData name="Ang Seb" userId="ef246a44c1f6e645" providerId="LiveId" clId="{796ECB7A-213A-4887-9AE8-7A644CF40030}" dt="2022-01-26T04:07:16.406" v="569" actId="26606"/>
          <ac:spMkLst>
            <pc:docMk/>
            <pc:sldMk cId="3860252151" sldId="264"/>
            <ac:spMk id="23" creationId="{E55C1C3E-5158-47F3-8FD9-14B22C3E6EAD}"/>
          </ac:spMkLst>
        </pc:spChg>
      </pc:sldChg>
      <pc:sldChg chg="addSp delSp modSp del mod ord setBg addAnim delAnim">
        <pc:chgData name="Ang Seb" userId="ef246a44c1f6e645" providerId="LiveId" clId="{796ECB7A-213A-4887-9AE8-7A644CF40030}" dt="2022-01-26T06:37:09.261" v="918" actId="47"/>
        <pc:sldMkLst>
          <pc:docMk/>
          <pc:sldMk cId="3167453597" sldId="265"/>
        </pc:sldMkLst>
        <pc:spChg chg="mod ord">
          <ac:chgData name="Ang Seb" userId="ef246a44c1f6e645" providerId="LiveId" clId="{796ECB7A-213A-4887-9AE8-7A644CF40030}" dt="2022-01-26T04:29:49.446" v="700" actId="26606"/>
          <ac:spMkLst>
            <pc:docMk/>
            <pc:sldMk cId="3167453597" sldId="265"/>
            <ac:spMk id="2" creationId="{3ACA37BD-BE60-4FED-9999-A5A685EBE575}"/>
          </ac:spMkLst>
        </pc:spChg>
        <pc:spChg chg="add del">
          <ac:chgData name="Ang Seb" userId="ef246a44c1f6e645" providerId="LiveId" clId="{796ECB7A-213A-4887-9AE8-7A644CF40030}" dt="2022-01-26T04:10:36.162" v="578" actId="26606"/>
          <ac:spMkLst>
            <pc:docMk/>
            <pc:sldMk cId="3167453597" sldId="265"/>
            <ac:spMk id="8" creationId="{2550AE69-AC86-4188-83E5-A856C4F1DCFF}"/>
          </ac:spMkLst>
        </pc:spChg>
        <pc:spChg chg="add del">
          <ac:chgData name="Ang Seb" userId="ef246a44c1f6e645" providerId="LiveId" clId="{796ECB7A-213A-4887-9AE8-7A644CF40030}" dt="2022-01-26T04:10:36.162" v="578" actId="26606"/>
          <ac:spMkLst>
            <pc:docMk/>
            <pc:sldMk cId="3167453597" sldId="265"/>
            <ac:spMk id="10" creationId="{EC4CA156-2C9D-4F0C-B229-88D8B5E17BCF}"/>
          </ac:spMkLst>
        </pc:spChg>
        <pc:spChg chg="add del">
          <ac:chgData name="Ang Seb" userId="ef246a44c1f6e645" providerId="LiveId" clId="{796ECB7A-213A-4887-9AE8-7A644CF40030}" dt="2022-01-26T04:10:36.162" v="578" actId="26606"/>
          <ac:spMkLst>
            <pc:docMk/>
            <pc:sldMk cId="3167453597" sldId="265"/>
            <ac:spMk id="12" creationId="{D7361ED3-EBE5-4EFC-8DA3-D0CE4BF2F4B1}"/>
          </ac:spMkLst>
        </pc:spChg>
        <pc:spChg chg="add del">
          <ac:chgData name="Ang Seb" userId="ef246a44c1f6e645" providerId="LiveId" clId="{796ECB7A-213A-4887-9AE8-7A644CF40030}" dt="2022-01-26T04:10:36.162" v="578" actId="26606"/>
          <ac:spMkLst>
            <pc:docMk/>
            <pc:sldMk cId="3167453597" sldId="265"/>
            <ac:spMk id="18" creationId="{2A0E4E09-FC02-4ADC-951A-3FFA90B6FE39}"/>
          </ac:spMkLst>
        </pc:spChg>
        <pc:spChg chg="add del">
          <ac:chgData name="Ang Seb" userId="ef246a44c1f6e645" providerId="LiveId" clId="{796ECB7A-213A-4887-9AE8-7A644CF40030}" dt="2022-01-26T04:10:36.162" v="578" actId="26606"/>
          <ac:spMkLst>
            <pc:docMk/>
            <pc:sldMk cId="3167453597" sldId="265"/>
            <ac:spMk id="20" creationId="{0060CE1A-A2ED-43AC-857D-05822177FAD1}"/>
          </ac:spMkLst>
        </pc:spChg>
        <pc:spChg chg="add del">
          <ac:chgData name="Ang Seb" userId="ef246a44c1f6e645" providerId="LiveId" clId="{796ECB7A-213A-4887-9AE8-7A644CF40030}" dt="2022-01-26T04:29:49.446" v="700" actId="26606"/>
          <ac:spMkLst>
            <pc:docMk/>
            <pc:sldMk cId="3167453597" sldId="265"/>
            <ac:spMk id="22" creationId="{3C848660-F9C2-4F86-A218-6AE0FB4CCC5E}"/>
          </ac:spMkLst>
        </pc:spChg>
        <pc:spChg chg="add del">
          <ac:chgData name="Ang Seb" userId="ef246a44c1f6e645" providerId="LiveId" clId="{796ECB7A-213A-4887-9AE8-7A644CF40030}" dt="2022-01-26T04:29:49.446" v="700" actId="26606"/>
          <ac:spMkLst>
            <pc:docMk/>
            <pc:sldMk cId="3167453597" sldId="265"/>
            <ac:spMk id="23" creationId="{7049A7D3-684C-4C59-A4B6-7B308A6AD34D}"/>
          </ac:spMkLst>
        </pc:spChg>
        <pc:spChg chg="add del">
          <ac:chgData name="Ang Seb" userId="ef246a44c1f6e645" providerId="LiveId" clId="{796ECB7A-213A-4887-9AE8-7A644CF40030}" dt="2022-01-26T04:29:49.446" v="700" actId="26606"/>
          <ac:spMkLst>
            <pc:docMk/>
            <pc:sldMk cId="3167453597" sldId="265"/>
            <ac:spMk id="24" creationId="{5CABD882-B7CE-4433-B509-99205DB70549}"/>
          </ac:spMkLst>
        </pc:spChg>
        <pc:spChg chg="add del">
          <ac:chgData name="Ang Seb" userId="ef246a44c1f6e645" providerId="LiveId" clId="{796ECB7A-213A-4887-9AE8-7A644CF40030}" dt="2022-01-26T04:29:49.446" v="700" actId="26606"/>
          <ac:spMkLst>
            <pc:docMk/>
            <pc:sldMk cId="3167453597" sldId="265"/>
            <ac:spMk id="25" creationId="{D7B1087B-C592-40E7-B532-60B453A2FE6A}"/>
          </ac:spMkLst>
        </pc:spChg>
        <pc:spChg chg="add del">
          <ac:chgData name="Ang Seb" userId="ef246a44c1f6e645" providerId="LiveId" clId="{796ECB7A-213A-4887-9AE8-7A644CF40030}" dt="2022-01-26T04:29:49.446" v="700" actId="26606"/>
          <ac:spMkLst>
            <pc:docMk/>
            <pc:sldMk cId="3167453597" sldId="265"/>
            <ac:spMk id="29" creationId="{14AE7447-E8F8-4A0F-9E3D-94842BFF886E}"/>
          </ac:spMkLst>
        </pc:spChg>
        <pc:spChg chg="add del">
          <ac:chgData name="Ang Seb" userId="ef246a44c1f6e645" providerId="LiveId" clId="{796ECB7A-213A-4887-9AE8-7A644CF40030}" dt="2022-01-26T04:29:49.446" v="700" actId="26606"/>
          <ac:spMkLst>
            <pc:docMk/>
            <pc:sldMk cId="3167453597" sldId="265"/>
            <ac:spMk id="31" creationId="{EDF3BDB2-0586-430E-811A-74BAFDEE663D}"/>
          </ac:spMkLst>
        </pc:spChg>
        <pc:spChg chg="add del">
          <ac:chgData name="Ang Seb" userId="ef246a44c1f6e645" providerId="LiveId" clId="{796ECB7A-213A-4887-9AE8-7A644CF40030}" dt="2022-01-26T04:29:49.446" v="700" actId="26606"/>
          <ac:spMkLst>
            <pc:docMk/>
            <pc:sldMk cId="3167453597" sldId="265"/>
            <ac:spMk id="32" creationId="{821E305B-0351-4E03-8C1B-F23D3A346E81}"/>
          </ac:spMkLst>
        </pc:spChg>
        <pc:spChg chg="add">
          <ac:chgData name="Ang Seb" userId="ef246a44c1f6e645" providerId="LiveId" clId="{796ECB7A-213A-4887-9AE8-7A644CF40030}" dt="2022-01-26T04:29:49.446" v="700" actId="26606"/>
          <ac:spMkLst>
            <pc:docMk/>
            <pc:sldMk cId="3167453597" sldId="265"/>
            <ac:spMk id="37" creationId="{2550AE69-AC86-4188-83E5-A856C4F1DCFF}"/>
          </ac:spMkLst>
        </pc:spChg>
        <pc:spChg chg="add">
          <ac:chgData name="Ang Seb" userId="ef246a44c1f6e645" providerId="LiveId" clId="{796ECB7A-213A-4887-9AE8-7A644CF40030}" dt="2022-01-26T04:29:49.446" v="700" actId="26606"/>
          <ac:spMkLst>
            <pc:docMk/>
            <pc:sldMk cId="3167453597" sldId="265"/>
            <ac:spMk id="39" creationId="{EC4CA156-2C9D-4F0C-B229-88D8B5E17BCF}"/>
          </ac:spMkLst>
        </pc:spChg>
        <pc:spChg chg="add">
          <ac:chgData name="Ang Seb" userId="ef246a44c1f6e645" providerId="LiveId" clId="{796ECB7A-213A-4887-9AE8-7A644CF40030}" dt="2022-01-26T04:29:49.446" v="700" actId="26606"/>
          <ac:spMkLst>
            <pc:docMk/>
            <pc:sldMk cId="3167453597" sldId="265"/>
            <ac:spMk id="41" creationId="{D7361ED3-EBE5-4EFC-8DA3-D0CE4BF2F4B1}"/>
          </ac:spMkLst>
        </pc:spChg>
        <pc:spChg chg="add">
          <ac:chgData name="Ang Seb" userId="ef246a44c1f6e645" providerId="LiveId" clId="{796ECB7A-213A-4887-9AE8-7A644CF40030}" dt="2022-01-26T04:29:49.446" v="700" actId="26606"/>
          <ac:spMkLst>
            <pc:docMk/>
            <pc:sldMk cId="3167453597" sldId="265"/>
            <ac:spMk id="47" creationId="{5C28659E-412C-4600-B45E-BAE370BC24B9}"/>
          </ac:spMkLst>
        </pc:spChg>
        <pc:spChg chg="add">
          <ac:chgData name="Ang Seb" userId="ef246a44c1f6e645" providerId="LiveId" clId="{796ECB7A-213A-4887-9AE8-7A644CF40030}" dt="2022-01-26T04:29:49.446" v="700" actId="26606"/>
          <ac:spMkLst>
            <pc:docMk/>
            <pc:sldMk cId="3167453597" sldId="265"/>
            <ac:spMk id="49" creationId="{55BE2824-A619-43D4-8CEE-814E76EACEFF}"/>
          </ac:spMkLst>
        </pc:spChg>
        <pc:spChg chg="add">
          <ac:chgData name="Ang Seb" userId="ef246a44c1f6e645" providerId="LiveId" clId="{796ECB7A-213A-4887-9AE8-7A644CF40030}" dt="2022-01-26T04:29:49.446" v="700" actId="26606"/>
          <ac:spMkLst>
            <pc:docMk/>
            <pc:sldMk cId="3167453597" sldId="265"/>
            <ac:spMk id="51" creationId="{7F757314-8028-429F-A691-15514DF1133C}"/>
          </ac:spMkLst>
        </pc:spChg>
        <pc:spChg chg="add">
          <ac:chgData name="Ang Seb" userId="ef246a44c1f6e645" providerId="LiveId" clId="{796ECB7A-213A-4887-9AE8-7A644CF40030}" dt="2022-01-26T04:29:49.446" v="700" actId="26606"/>
          <ac:spMkLst>
            <pc:docMk/>
            <pc:sldMk cId="3167453597" sldId="265"/>
            <ac:spMk id="53" creationId="{CCFB0F09-9A6D-4393-94DE-D19BB32FF3B2}"/>
          </ac:spMkLst>
        </pc:spChg>
        <pc:spChg chg="add">
          <ac:chgData name="Ang Seb" userId="ef246a44c1f6e645" providerId="LiveId" clId="{796ECB7A-213A-4887-9AE8-7A644CF40030}" dt="2022-01-26T04:29:49.446" v="700" actId="26606"/>
          <ac:spMkLst>
            <pc:docMk/>
            <pc:sldMk cId="3167453597" sldId="265"/>
            <ac:spMk id="55" creationId="{C1A8FF86-3729-44D9-9029-E0816A7E245C}"/>
          </ac:spMkLst>
        </pc:spChg>
        <pc:grpChg chg="add del">
          <ac:chgData name="Ang Seb" userId="ef246a44c1f6e645" providerId="LiveId" clId="{796ECB7A-213A-4887-9AE8-7A644CF40030}" dt="2022-01-26T04:10:36.162" v="578" actId="26606"/>
          <ac:grpSpMkLst>
            <pc:docMk/>
            <pc:sldMk cId="3167453597" sldId="265"/>
            <ac:grpSpMk id="14" creationId="{85105087-7F16-4C94-837C-C45445116665}"/>
          </ac:grpSpMkLst>
        </pc:grpChg>
        <pc:grpChg chg="add del">
          <ac:chgData name="Ang Seb" userId="ef246a44c1f6e645" providerId="LiveId" clId="{796ECB7A-213A-4887-9AE8-7A644CF40030}" dt="2022-01-26T04:29:49.446" v="700" actId="26606"/>
          <ac:grpSpMkLst>
            <pc:docMk/>
            <pc:sldMk cId="3167453597" sldId="265"/>
            <ac:grpSpMk id="26" creationId="{49F6A645-6137-4F43-8E88-D91CC337D5B7}"/>
          </ac:grpSpMkLst>
        </pc:grpChg>
        <pc:grpChg chg="add del">
          <ac:chgData name="Ang Seb" userId="ef246a44c1f6e645" providerId="LiveId" clId="{796ECB7A-213A-4887-9AE8-7A644CF40030}" dt="2022-01-26T04:29:49.446" v="700" actId="26606"/>
          <ac:grpSpMkLst>
            <pc:docMk/>
            <pc:sldMk cId="3167453597" sldId="265"/>
            <ac:grpSpMk id="30" creationId="{85981F80-69EE-4E2B-82A8-47FDFD7720AC}"/>
          </ac:grpSpMkLst>
        </pc:grpChg>
        <pc:grpChg chg="add">
          <ac:chgData name="Ang Seb" userId="ef246a44c1f6e645" providerId="LiveId" clId="{796ECB7A-213A-4887-9AE8-7A644CF40030}" dt="2022-01-26T04:29:49.446" v="700" actId="26606"/>
          <ac:grpSpMkLst>
            <pc:docMk/>
            <pc:sldMk cId="3167453597" sldId="265"/>
            <ac:grpSpMk id="43" creationId="{85105087-7F16-4C94-837C-C45445116665}"/>
          </ac:grpSpMkLst>
        </pc:grpChg>
        <pc:grpChg chg="add">
          <ac:chgData name="Ang Seb" userId="ef246a44c1f6e645" providerId="LiveId" clId="{796ECB7A-213A-4887-9AE8-7A644CF40030}" dt="2022-01-26T04:29:49.446" v="700" actId="26606"/>
          <ac:grpSpMkLst>
            <pc:docMk/>
            <pc:sldMk cId="3167453597" sldId="265"/>
            <ac:grpSpMk id="57" creationId="{A924F705-30C0-4ED8-9364-62609FAD44D2}"/>
          </ac:grpSpMkLst>
        </pc:grpChg>
        <pc:picChg chg="mod">
          <ac:chgData name="Ang Seb" userId="ef246a44c1f6e645" providerId="LiveId" clId="{796ECB7A-213A-4887-9AE8-7A644CF40030}" dt="2022-01-26T04:29:49.446" v="700" actId="26606"/>
          <ac:picMkLst>
            <pc:docMk/>
            <pc:sldMk cId="3167453597" sldId="265"/>
            <ac:picMk id="3" creationId="{8532E099-8EE4-4624-BB45-826504939EC9}"/>
          </ac:picMkLst>
        </pc:picChg>
      </pc:sldChg>
      <pc:sldChg chg="addSp delSp modSp del mod ord">
        <pc:chgData name="Ang Seb" userId="ef246a44c1f6e645" providerId="LiveId" clId="{796ECB7A-213A-4887-9AE8-7A644CF40030}" dt="2022-01-26T06:37:02.643" v="916" actId="47"/>
        <pc:sldMkLst>
          <pc:docMk/>
          <pc:sldMk cId="4098646232" sldId="266"/>
        </pc:sldMkLst>
        <pc:spChg chg="mod">
          <ac:chgData name="Ang Seb" userId="ef246a44c1f6e645" providerId="LiveId" clId="{796ECB7A-213A-4887-9AE8-7A644CF40030}" dt="2022-01-26T04:13:33.137" v="595" actId="1076"/>
          <ac:spMkLst>
            <pc:docMk/>
            <pc:sldMk cId="4098646232" sldId="266"/>
            <ac:spMk id="4" creationId="{EA16C77A-7AAE-4D18-9BD8-75F4837779AB}"/>
          </ac:spMkLst>
        </pc:spChg>
        <pc:spChg chg="add mod ord">
          <ac:chgData name="Ang Seb" userId="ef246a44c1f6e645" providerId="LiveId" clId="{796ECB7A-213A-4887-9AE8-7A644CF40030}" dt="2022-01-26T04:13:37.042" v="596" actId="1076"/>
          <ac:spMkLst>
            <pc:docMk/>
            <pc:sldMk cId="4098646232" sldId="266"/>
            <ac:spMk id="7" creationId="{1FA1575D-80A4-4624-94FA-C5CB738BBDCB}"/>
          </ac:spMkLst>
        </pc:spChg>
        <pc:spChg chg="add del mod">
          <ac:chgData name="Ang Seb" userId="ef246a44c1f6e645" providerId="LiveId" clId="{796ECB7A-213A-4887-9AE8-7A644CF40030}" dt="2022-01-26T04:12:46.419" v="591" actId="478"/>
          <ac:spMkLst>
            <pc:docMk/>
            <pc:sldMk cId="4098646232" sldId="266"/>
            <ac:spMk id="8" creationId="{EEB7D5D7-E097-4131-B481-BFADE90B6EC7}"/>
          </ac:spMkLst>
        </pc:spChg>
        <pc:spChg chg="add del mod">
          <ac:chgData name="Ang Seb" userId="ef246a44c1f6e645" providerId="LiveId" clId="{796ECB7A-213A-4887-9AE8-7A644CF40030}" dt="2022-01-26T04:12:45.870" v="590" actId="478"/>
          <ac:spMkLst>
            <pc:docMk/>
            <pc:sldMk cId="4098646232" sldId="266"/>
            <ac:spMk id="9" creationId="{842983BC-7AA2-451A-89B6-D482E9C96F21}"/>
          </ac:spMkLst>
        </pc:spChg>
        <pc:spChg chg="add mod ord">
          <ac:chgData name="Ang Seb" userId="ef246a44c1f6e645" providerId="LiveId" clId="{796ECB7A-213A-4887-9AE8-7A644CF40030}" dt="2022-01-26T04:13:33.137" v="595" actId="1076"/>
          <ac:spMkLst>
            <pc:docMk/>
            <pc:sldMk cId="4098646232" sldId="266"/>
            <ac:spMk id="10" creationId="{B6959354-A988-48EC-B197-5C3FA6989721}"/>
          </ac:spMkLst>
        </pc:spChg>
        <pc:spChg chg="add mod ord">
          <ac:chgData name="Ang Seb" userId="ef246a44c1f6e645" providerId="LiveId" clId="{796ECB7A-213A-4887-9AE8-7A644CF40030}" dt="2022-01-26T04:13:01.014" v="594" actId="167"/>
          <ac:spMkLst>
            <pc:docMk/>
            <pc:sldMk cId="4098646232" sldId="266"/>
            <ac:spMk id="11" creationId="{AA1C4238-BEA2-4B8A-9492-D03EA5644C08}"/>
          </ac:spMkLst>
        </pc:spChg>
        <pc:spChg chg="add mod ord">
          <ac:chgData name="Ang Seb" userId="ef246a44c1f6e645" providerId="LiveId" clId="{796ECB7A-213A-4887-9AE8-7A644CF40030}" dt="2022-01-26T04:12:56.455" v="593" actId="167"/>
          <ac:spMkLst>
            <pc:docMk/>
            <pc:sldMk cId="4098646232" sldId="266"/>
            <ac:spMk id="12" creationId="{25035EA3-40E1-4298-8D94-811DE97C9CA0}"/>
          </ac:spMkLst>
        </pc:spChg>
      </pc:sldChg>
      <pc:sldChg chg="addSp delSp modSp mod setBg addAnim modAnim">
        <pc:chgData name="Ang Seb" userId="ef246a44c1f6e645" providerId="LiveId" clId="{796ECB7A-213A-4887-9AE8-7A644CF40030}" dt="2022-02-04T07:00:39.006" v="4929" actId="1076"/>
        <pc:sldMkLst>
          <pc:docMk/>
          <pc:sldMk cId="2011265993" sldId="267"/>
        </pc:sldMkLst>
        <pc:spChg chg="mod">
          <ac:chgData name="Ang Seb" userId="ef246a44c1f6e645" providerId="LiveId" clId="{796ECB7A-213A-4887-9AE8-7A644CF40030}" dt="2022-01-26T04:20:33.591" v="640" actId="26606"/>
          <ac:spMkLst>
            <pc:docMk/>
            <pc:sldMk cId="2011265993" sldId="267"/>
            <ac:spMk id="2" creationId="{1E27338B-6F24-4257-A5CD-3DF489445425}"/>
          </ac:spMkLst>
        </pc:spChg>
        <pc:spChg chg="mod">
          <ac:chgData name="Ang Seb" userId="ef246a44c1f6e645" providerId="LiveId" clId="{796ECB7A-213A-4887-9AE8-7A644CF40030}" dt="2022-02-04T06:55:57.062" v="4926" actId="27636"/>
          <ac:spMkLst>
            <pc:docMk/>
            <pc:sldMk cId="2011265993" sldId="267"/>
            <ac:spMk id="3" creationId="{F8E4821F-018D-476D-9E0C-324CCC0F37DC}"/>
          </ac:spMkLst>
        </pc:spChg>
        <pc:spChg chg="mod">
          <ac:chgData name="Ang Seb" userId="ef246a44c1f6e645" providerId="LiveId" clId="{796ECB7A-213A-4887-9AE8-7A644CF40030}" dt="2022-02-04T07:00:39.006" v="4929" actId="1076"/>
          <ac:spMkLst>
            <pc:docMk/>
            <pc:sldMk cId="2011265993" sldId="267"/>
            <ac:spMk id="6" creationId="{01CA3F9A-16A3-4CA5-92DE-52BE3ADA8A77}"/>
          </ac:spMkLst>
        </pc:spChg>
        <pc:spChg chg="add del">
          <ac:chgData name="Ang Seb" userId="ef246a44c1f6e645" providerId="LiveId" clId="{796ECB7A-213A-4887-9AE8-7A644CF40030}" dt="2022-01-26T04:20:33.591" v="640" actId="26606"/>
          <ac:spMkLst>
            <pc:docMk/>
            <pc:sldMk cId="2011265993" sldId="267"/>
            <ac:spMk id="9" creationId="{2550AE69-AC86-4188-83E5-A856C4F1DCFF}"/>
          </ac:spMkLst>
        </pc:spChg>
        <pc:spChg chg="del">
          <ac:chgData name="Ang Seb" userId="ef246a44c1f6e645" providerId="LiveId" clId="{796ECB7A-213A-4887-9AE8-7A644CF40030}" dt="2022-02-04T07:00:34.856" v="4928" actId="478"/>
          <ac:spMkLst>
            <pc:docMk/>
            <pc:sldMk cId="2011265993" sldId="267"/>
            <ac:spMk id="9" creationId="{F3C92456-07B7-44B5-B92E-9D8A36F5092F}"/>
          </ac:spMkLst>
        </pc:spChg>
        <pc:spChg chg="del">
          <ac:chgData name="Ang Seb" userId="ef246a44c1f6e645" providerId="LiveId" clId="{796ECB7A-213A-4887-9AE8-7A644CF40030}" dt="2022-02-04T07:00:33.162" v="4927" actId="478"/>
          <ac:spMkLst>
            <pc:docMk/>
            <pc:sldMk cId="2011265993" sldId="267"/>
            <ac:spMk id="11" creationId="{CFA48D01-8F1B-49E9-AC95-254B53F369FF}"/>
          </ac:spMkLst>
        </pc:spChg>
        <pc:spChg chg="add del">
          <ac:chgData name="Ang Seb" userId="ef246a44c1f6e645" providerId="LiveId" clId="{796ECB7A-213A-4887-9AE8-7A644CF40030}" dt="2022-01-26T04:20:33.591" v="640" actId="26606"/>
          <ac:spMkLst>
            <pc:docMk/>
            <pc:sldMk cId="2011265993" sldId="267"/>
            <ac:spMk id="11" creationId="{EC4CA156-2C9D-4F0C-B229-88D8B5E17BCF}"/>
          </ac:spMkLst>
        </pc:spChg>
        <pc:spChg chg="add del">
          <ac:chgData name="Ang Seb" userId="ef246a44c1f6e645" providerId="LiveId" clId="{796ECB7A-213A-4887-9AE8-7A644CF40030}" dt="2022-01-26T04:20:33.591" v="640" actId="26606"/>
          <ac:spMkLst>
            <pc:docMk/>
            <pc:sldMk cId="2011265993" sldId="267"/>
            <ac:spMk id="13" creationId="{D7361ED3-EBE5-4EFC-8DA3-D0CE4BF2F4B1}"/>
          </ac:spMkLst>
        </pc:spChg>
        <pc:spChg chg="add del">
          <ac:chgData name="Ang Seb" userId="ef246a44c1f6e645" providerId="LiveId" clId="{796ECB7A-213A-4887-9AE8-7A644CF40030}" dt="2022-01-26T04:20:33.591" v="640" actId="26606"/>
          <ac:spMkLst>
            <pc:docMk/>
            <pc:sldMk cId="2011265993" sldId="267"/>
            <ac:spMk id="19" creationId="{5C28659E-412C-4600-B45E-BAE370BC24B9}"/>
          </ac:spMkLst>
        </pc:spChg>
        <pc:spChg chg="add del">
          <ac:chgData name="Ang Seb" userId="ef246a44c1f6e645" providerId="LiveId" clId="{796ECB7A-213A-4887-9AE8-7A644CF40030}" dt="2022-01-26T04:20:33.591" v="640" actId="26606"/>
          <ac:spMkLst>
            <pc:docMk/>
            <pc:sldMk cId="2011265993" sldId="267"/>
            <ac:spMk id="21" creationId="{AE95896B-6905-4618-A7DF-DED8A61FBC83}"/>
          </ac:spMkLst>
        </pc:spChg>
        <pc:spChg chg="add del">
          <ac:chgData name="Ang Seb" userId="ef246a44c1f6e645" providerId="LiveId" clId="{796ECB7A-213A-4887-9AE8-7A644CF40030}" dt="2022-01-26T04:20:33.591" v="640" actId="26606"/>
          <ac:spMkLst>
            <pc:docMk/>
            <pc:sldMk cId="2011265993" sldId="267"/>
            <ac:spMk id="23" creationId="{7748BD8C-4984-4138-94CA-2DC5F39DC379}"/>
          </ac:spMkLst>
        </pc:spChg>
        <pc:spChg chg="add">
          <ac:chgData name="Ang Seb" userId="ef246a44c1f6e645" providerId="LiveId" clId="{796ECB7A-213A-4887-9AE8-7A644CF40030}" dt="2022-01-26T04:20:33.591" v="640" actId="26606"/>
          <ac:spMkLst>
            <pc:docMk/>
            <pc:sldMk cId="2011265993" sldId="267"/>
            <ac:spMk id="25" creationId="{E009DD9B-5EE2-4C0D-8B2B-351C8C102205}"/>
          </ac:spMkLst>
        </pc:spChg>
        <pc:spChg chg="add">
          <ac:chgData name="Ang Seb" userId="ef246a44c1f6e645" providerId="LiveId" clId="{796ECB7A-213A-4887-9AE8-7A644CF40030}" dt="2022-01-26T04:20:33.591" v="640" actId="26606"/>
          <ac:spMkLst>
            <pc:docMk/>
            <pc:sldMk cId="2011265993" sldId="267"/>
            <ac:spMk id="26" creationId="{E720DB99-7745-4E75-9D96-AAB6D55C531E}"/>
          </ac:spMkLst>
        </pc:spChg>
        <pc:spChg chg="add">
          <ac:chgData name="Ang Seb" userId="ef246a44c1f6e645" providerId="LiveId" clId="{796ECB7A-213A-4887-9AE8-7A644CF40030}" dt="2022-01-26T04:20:33.591" v="640" actId="26606"/>
          <ac:spMkLst>
            <pc:docMk/>
            <pc:sldMk cId="2011265993" sldId="267"/>
            <ac:spMk id="27" creationId="{D68803C4-E159-4360-B7BB-74205C8F782D}"/>
          </ac:spMkLst>
        </pc:spChg>
        <pc:spChg chg="add del">
          <ac:chgData name="Ang Seb" userId="ef246a44c1f6e645" providerId="LiveId" clId="{796ECB7A-213A-4887-9AE8-7A644CF40030}" dt="2022-01-26T04:20:01.868" v="637" actId="26606"/>
          <ac:spMkLst>
            <pc:docMk/>
            <pc:sldMk cId="2011265993" sldId="267"/>
            <ac:spMk id="28" creationId="{E009DD9B-5EE2-4C0D-8B2B-351C8C102205}"/>
          </ac:spMkLst>
        </pc:spChg>
        <pc:spChg chg="add">
          <ac:chgData name="Ang Seb" userId="ef246a44c1f6e645" providerId="LiveId" clId="{796ECB7A-213A-4887-9AE8-7A644CF40030}" dt="2022-01-26T04:20:33.591" v="640" actId="26606"/>
          <ac:spMkLst>
            <pc:docMk/>
            <pc:sldMk cId="2011265993" sldId="267"/>
            <ac:spMk id="29" creationId="{504B0465-3B07-49BF-BEA7-D81476246293}"/>
          </ac:spMkLst>
        </pc:spChg>
        <pc:spChg chg="add del">
          <ac:chgData name="Ang Seb" userId="ef246a44c1f6e645" providerId="LiveId" clId="{796ECB7A-213A-4887-9AE8-7A644CF40030}" dt="2022-01-26T04:20:01.868" v="637" actId="26606"/>
          <ac:spMkLst>
            <pc:docMk/>
            <pc:sldMk cId="2011265993" sldId="267"/>
            <ac:spMk id="30" creationId="{E720DB99-7745-4E75-9D96-AAB6D55C531E}"/>
          </ac:spMkLst>
        </pc:spChg>
        <pc:spChg chg="add">
          <ac:chgData name="Ang Seb" userId="ef246a44c1f6e645" providerId="LiveId" clId="{796ECB7A-213A-4887-9AE8-7A644CF40030}" dt="2022-01-26T04:20:33.591" v="640" actId="26606"/>
          <ac:spMkLst>
            <pc:docMk/>
            <pc:sldMk cId="2011265993" sldId="267"/>
            <ac:spMk id="31" creationId="{49B7FFA5-14CB-4A4F-9BCC-CA3AA5D9D276}"/>
          </ac:spMkLst>
        </pc:spChg>
        <pc:spChg chg="add del">
          <ac:chgData name="Ang Seb" userId="ef246a44c1f6e645" providerId="LiveId" clId="{796ECB7A-213A-4887-9AE8-7A644CF40030}" dt="2022-01-26T04:20:01.868" v="637" actId="26606"/>
          <ac:spMkLst>
            <pc:docMk/>
            <pc:sldMk cId="2011265993" sldId="267"/>
            <ac:spMk id="32" creationId="{D68803C4-E159-4360-B7BB-74205C8F782D}"/>
          </ac:spMkLst>
        </pc:spChg>
        <pc:spChg chg="add">
          <ac:chgData name="Ang Seb" userId="ef246a44c1f6e645" providerId="LiveId" clId="{796ECB7A-213A-4887-9AE8-7A644CF40030}" dt="2022-01-26T04:20:33.591" v="640" actId="26606"/>
          <ac:spMkLst>
            <pc:docMk/>
            <pc:sldMk cId="2011265993" sldId="267"/>
            <ac:spMk id="33" creationId="{04E48745-7512-4EC2-9E20-9092D12150CA}"/>
          </ac:spMkLst>
        </pc:spChg>
        <pc:spChg chg="add del">
          <ac:chgData name="Ang Seb" userId="ef246a44c1f6e645" providerId="LiveId" clId="{796ECB7A-213A-4887-9AE8-7A644CF40030}" dt="2022-01-26T04:20:01.868" v="637" actId="26606"/>
          <ac:spMkLst>
            <pc:docMk/>
            <pc:sldMk cId="2011265993" sldId="267"/>
            <ac:spMk id="34" creationId="{504B0465-3B07-49BF-BEA7-D81476246293}"/>
          </ac:spMkLst>
        </pc:spChg>
        <pc:spChg chg="add del">
          <ac:chgData name="Ang Seb" userId="ef246a44c1f6e645" providerId="LiveId" clId="{796ECB7A-213A-4887-9AE8-7A644CF40030}" dt="2022-01-26T04:20:01.868" v="637" actId="26606"/>
          <ac:spMkLst>
            <pc:docMk/>
            <pc:sldMk cId="2011265993" sldId="267"/>
            <ac:spMk id="36" creationId="{49B7FFA5-14CB-4A4F-9BCC-CA3AA5D9D276}"/>
          </ac:spMkLst>
        </pc:spChg>
        <pc:spChg chg="add del">
          <ac:chgData name="Ang Seb" userId="ef246a44c1f6e645" providerId="LiveId" clId="{796ECB7A-213A-4887-9AE8-7A644CF40030}" dt="2022-01-26T04:20:01.868" v="637" actId="26606"/>
          <ac:spMkLst>
            <pc:docMk/>
            <pc:sldMk cId="2011265993" sldId="267"/>
            <ac:spMk id="38" creationId="{04E48745-7512-4EC2-9E20-9092D12150CA}"/>
          </ac:spMkLst>
        </pc:spChg>
        <pc:spChg chg="add del">
          <ac:chgData name="Ang Seb" userId="ef246a44c1f6e645" providerId="LiveId" clId="{796ECB7A-213A-4887-9AE8-7A644CF40030}" dt="2022-01-26T04:20:12.864" v="639" actId="26606"/>
          <ac:spMkLst>
            <pc:docMk/>
            <pc:sldMk cId="2011265993" sldId="267"/>
            <ac:spMk id="40" creationId="{484E34F7-E155-426C-A88E-8AEA6CF3F7EC}"/>
          </ac:spMkLst>
        </pc:spChg>
        <pc:grpChg chg="add del">
          <ac:chgData name="Ang Seb" userId="ef246a44c1f6e645" providerId="LiveId" clId="{796ECB7A-213A-4887-9AE8-7A644CF40030}" dt="2022-01-26T04:20:33.591" v="640" actId="26606"/>
          <ac:grpSpMkLst>
            <pc:docMk/>
            <pc:sldMk cId="2011265993" sldId="267"/>
            <ac:grpSpMk id="15" creationId="{85105087-7F16-4C94-837C-C45445116665}"/>
          </ac:grpSpMkLst>
        </pc:grpChg>
        <pc:picChg chg="add mod ord">
          <ac:chgData name="Ang Seb" userId="ef246a44c1f6e645" providerId="LiveId" clId="{796ECB7A-213A-4887-9AE8-7A644CF40030}" dt="2022-01-26T04:20:33.591" v="640" actId="26606"/>
          <ac:picMkLst>
            <pc:docMk/>
            <pc:sldMk cId="2011265993" sldId="267"/>
            <ac:picMk id="5" creationId="{B42B7FDD-2B17-4764-9283-FA089BA76B71}"/>
          </ac:picMkLst>
        </pc:picChg>
      </pc:sldChg>
      <pc:sldChg chg="addSp delSp modSp mod setBg">
        <pc:chgData name="Ang Seb" userId="ef246a44c1f6e645" providerId="LiveId" clId="{796ECB7A-213A-4887-9AE8-7A644CF40030}" dt="2022-02-08T01:32:43.093" v="9096" actId="1038"/>
        <pc:sldMkLst>
          <pc:docMk/>
          <pc:sldMk cId="528486019" sldId="268"/>
        </pc:sldMkLst>
        <pc:spChg chg="mod">
          <ac:chgData name="Ang Seb" userId="ef246a44c1f6e645" providerId="LiveId" clId="{796ECB7A-213A-4887-9AE8-7A644CF40030}" dt="2022-01-26T04:21:32.234" v="644" actId="26606"/>
          <ac:spMkLst>
            <pc:docMk/>
            <pc:sldMk cId="528486019" sldId="268"/>
            <ac:spMk id="2" creationId="{2C130C8A-94C1-4908-8B36-CE03D4C21FB5}"/>
          </ac:spMkLst>
        </pc:spChg>
        <pc:spChg chg="mod">
          <ac:chgData name="Ang Seb" userId="ef246a44c1f6e645" providerId="LiveId" clId="{796ECB7A-213A-4887-9AE8-7A644CF40030}" dt="2022-01-26T04:21:32.234" v="644" actId="26606"/>
          <ac:spMkLst>
            <pc:docMk/>
            <pc:sldMk cId="528486019" sldId="268"/>
            <ac:spMk id="4" creationId="{E14132E3-5D88-49A7-A051-4A72449201C8}"/>
          </ac:spMkLst>
        </pc:spChg>
        <pc:spChg chg="add del">
          <ac:chgData name="Ang Seb" userId="ef246a44c1f6e645" providerId="LiveId" clId="{796ECB7A-213A-4887-9AE8-7A644CF40030}" dt="2022-01-26T04:21:32.234" v="644" actId="26606"/>
          <ac:spMkLst>
            <pc:docMk/>
            <pc:sldMk cId="528486019" sldId="268"/>
            <ac:spMk id="13" creationId="{D8AFD15B-CF29-4306-884F-47675092F91F}"/>
          </ac:spMkLst>
        </pc:spChg>
        <pc:spChg chg="add del">
          <ac:chgData name="Ang Seb" userId="ef246a44c1f6e645" providerId="LiveId" clId="{796ECB7A-213A-4887-9AE8-7A644CF40030}" dt="2022-01-26T04:21:32.234" v="644" actId="26606"/>
          <ac:spMkLst>
            <pc:docMk/>
            <pc:sldMk cId="528486019" sldId="268"/>
            <ac:spMk id="15" creationId="{96349AB3-1BD3-41E1-8979-1DBDCB5CDCF9}"/>
          </ac:spMkLst>
        </pc:spChg>
        <pc:spChg chg="add del">
          <ac:chgData name="Ang Seb" userId="ef246a44c1f6e645" providerId="LiveId" clId="{796ECB7A-213A-4887-9AE8-7A644CF40030}" dt="2022-01-26T04:21:32.210" v="643" actId="26606"/>
          <ac:spMkLst>
            <pc:docMk/>
            <pc:sldMk cId="528486019" sldId="268"/>
            <ac:spMk id="28" creationId="{E009DD9B-5EE2-4C0D-8B2B-351C8C102205}"/>
          </ac:spMkLst>
        </pc:spChg>
        <pc:spChg chg="add del">
          <ac:chgData name="Ang Seb" userId="ef246a44c1f6e645" providerId="LiveId" clId="{796ECB7A-213A-4887-9AE8-7A644CF40030}" dt="2022-01-26T04:21:32.210" v="643" actId="26606"/>
          <ac:spMkLst>
            <pc:docMk/>
            <pc:sldMk cId="528486019" sldId="268"/>
            <ac:spMk id="30" creationId="{E720DB99-7745-4E75-9D96-AAB6D55C531E}"/>
          </ac:spMkLst>
        </pc:spChg>
        <pc:spChg chg="add del">
          <ac:chgData name="Ang Seb" userId="ef246a44c1f6e645" providerId="LiveId" clId="{796ECB7A-213A-4887-9AE8-7A644CF40030}" dt="2022-01-26T04:21:32.210" v="643" actId="26606"/>
          <ac:spMkLst>
            <pc:docMk/>
            <pc:sldMk cId="528486019" sldId="268"/>
            <ac:spMk id="32" creationId="{D68803C4-E159-4360-B7BB-74205C8F782D}"/>
          </ac:spMkLst>
        </pc:spChg>
        <pc:spChg chg="add del">
          <ac:chgData name="Ang Seb" userId="ef246a44c1f6e645" providerId="LiveId" clId="{796ECB7A-213A-4887-9AE8-7A644CF40030}" dt="2022-01-26T04:21:32.210" v="643" actId="26606"/>
          <ac:spMkLst>
            <pc:docMk/>
            <pc:sldMk cId="528486019" sldId="268"/>
            <ac:spMk id="34" creationId="{504B0465-3B07-49BF-BEA7-D81476246293}"/>
          </ac:spMkLst>
        </pc:spChg>
        <pc:spChg chg="add del">
          <ac:chgData name="Ang Seb" userId="ef246a44c1f6e645" providerId="LiveId" clId="{796ECB7A-213A-4887-9AE8-7A644CF40030}" dt="2022-01-26T04:21:32.210" v="643" actId="26606"/>
          <ac:spMkLst>
            <pc:docMk/>
            <pc:sldMk cId="528486019" sldId="268"/>
            <ac:spMk id="36" creationId="{49B7FFA5-14CB-4A4F-9BCC-CA3AA5D9D276}"/>
          </ac:spMkLst>
        </pc:spChg>
        <pc:spChg chg="add del">
          <ac:chgData name="Ang Seb" userId="ef246a44c1f6e645" providerId="LiveId" clId="{796ECB7A-213A-4887-9AE8-7A644CF40030}" dt="2022-01-26T04:21:32.210" v="643" actId="26606"/>
          <ac:spMkLst>
            <pc:docMk/>
            <pc:sldMk cId="528486019" sldId="268"/>
            <ac:spMk id="38" creationId="{04E48745-7512-4EC2-9E20-9092D12150CA}"/>
          </ac:spMkLst>
        </pc:spChg>
        <pc:spChg chg="add">
          <ac:chgData name="Ang Seb" userId="ef246a44c1f6e645" providerId="LiveId" clId="{796ECB7A-213A-4887-9AE8-7A644CF40030}" dt="2022-01-26T04:21:32.234" v="644" actId="26606"/>
          <ac:spMkLst>
            <pc:docMk/>
            <pc:sldMk cId="528486019" sldId="268"/>
            <ac:spMk id="41" creationId="{89C8D586-1ECD-4981-BED2-97336112C0AD}"/>
          </ac:spMkLst>
        </pc:spChg>
        <pc:grpChg chg="add del">
          <ac:chgData name="Ang Seb" userId="ef246a44c1f6e645" providerId="LiveId" clId="{796ECB7A-213A-4887-9AE8-7A644CF40030}" dt="2022-01-26T04:21:32.234" v="644" actId="26606"/>
          <ac:grpSpMkLst>
            <pc:docMk/>
            <pc:sldMk cId="528486019" sldId="268"/>
            <ac:grpSpMk id="9" creationId="{16DBFAD4-B5FC-442B-A283-381B01B195F7}"/>
          </ac:grpSpMkLst>
        </pc:grpChg>
        <pc:grpChg chg="add del">
          <ac:chgData name="Ang Seb" userId="ef246a44c1f6e645" providerId="LiveId" clId="{796ECB7A-213A-4887-9AE8-7A644CF40030}" dt="2022-01-26T04:21:32.234" v="644" actId="26606"/>
          <ac:grpSpMkLst>
            <pc:docMk/>
            <pc:sldMk cId="528486019" sldId="268"/>
            <ac:grpSpMk id="17" creationId="{54CA915D-BDF0-41F8-B00E-FB186EFF7BD6}"/>
          </ac:grpSpMkLst>
        </pc:grpChg>
        <pc:grpChg chg="add del">
          <ac:chgData name="Ang Seb" userId="ef246a44c1f6e645" providerId="LiveId" clId="{796ECB7A-213A-4887-9AE8-7A644CF40030}" dt="2022-01-26T04:21:32.210" v="643" actId="26606"/>
          <ac:grpSpMkLst>
            <pc:docMk/>
            <pc:sldMk cId="528486019" sldId="268"/>
            <ac:grpSpMk id="24" creationId="{16DBFAD4-B5FC-442B-A283-381B01B195F7}"/>
          </ac:grpSpMkLst>
        </pc:grpChg>
        <pc:grpChg chg="add">
          <ac:chgData name="Ang Seb" userId="ef246a44c1f6e645" providerId="LiveId" clId="{796ECB7A-213A-4887-9AE8-7A644CF40030}" dt="2022-01-26T04:21:32.234" v="644" actId="26606"/>
          <ac:grpSpMkLst>
            <pc:docMk/>
            <pc:sldMk cId="528486019" sldId="268"/>
            <ac:grpSpMk id="40" creationId="{16DBFAD4-B5FC-442B-A283-381B01B195F7}"/>
          </ac:grpSpMkLst>
        </pc:grpChg>
        <pc:grpChg chg="add">
          <ac:chgData name="Ang Seb" userId="ef246a44c1f6e645" providerId="LiveId" clId="{796ECB7A-213A-4887-9AE8-7A644CF40030}" dt="2022-01-26T04:21:32.234" v="644" actId="26606"/>
          <ac:grpSpMkLst>
            <pc:docMk/>
            <pc:sldMk cId="528486019" sldId="268"/>
            <ac:grpSpMk id="42" creationId="{AF001A23-2767-4A31-BD30-56112DE9527E}"/>
          </ac:grpSpMkLst>
        </pc:grpChg>
        <pc:picChg chg="del mod">
          <ac:chgData name="Ang Seb" userId="ef246a44c1f6e645" providerId="LiveId" clId="{796ECB7A-213A-4887-9AE8-7A644CF40030}" dt="2022-02-08T01:32:29.140" v="9089" actId="478"/>
          <ac:picMkLst>
            <pc:docMk/>
            <pc:sldMk cId="528486019" sldId="268"/>
            <ac:picMk id="3" creationId="{FD6E7FCC-08C3-41E7-AC6F-AFD0ADA2A720}"/>
          </ac:picMkLst>
        </pc:picChg>
        <pc:picChg chg="mod">
          <ac:chgData name="Ang Seb" userId="ef246a44c1f6e645" providerId="LiveId" clId="{796ECB7A-213A-4887-9AE8-7A644CF40030}" dt="2022-02-08T01:32:43.093" v="9096" actId="1038"/>
          <ac:picMkLst>
            <pc:docMk/>
            <pc:sldMk cId="528486019" sldId="268"/>
            <ac:picMk id="6" creationId="{3199C888-6CE1-401B-B64D-EBF0F2D8A9F1}"/>
          </ac:picMkLst>
        </pc:picChg>
      </pc:sldChg>
      <pc:sldChg chg="addSp delSp modSp mod setBg addAnim modAnim">
        <pc:chgData name="Ang Seb" userId="ef246a44c1f6e645" providerId="LiveId" clId="{796ECB7A-213A-4887-9AE8-7A644CF40030}" dt="2022-02-08T01:39:57.984" v="9150" actId="1036"/>
        <pc:sldMkLst>
          <pc:docMk/>
          <pc:sldMk cId="4055344524" sldId="269"/>
        </pc:sldMkLst>
        <pc:spChg chg="mod">
          <ac:chgData name="Ang Seb" userId="ef246a44c1f6e645" providerId="LiveId" clId="{796ECB7A-213A-4887-9AE8-7A644CF40030}" dt="2022-01-26T04:25:02.390" v="657" actId="26606"/>
          <ac:spMkLst>
            <pc:docMk/>
            <pc:sldMk cId="4055344524" sldId="269"/>
            <ac:spMk id="2" creationId="{A52453AE-D125-4A04-A803-A74FDE7F4337}"/>
          </ac:spMkLst>
        </pc:spChg>
        <pc:spChg chg="add del mod">
          <ac:chgData name="Ang Seb" userId="ef246a44c1f6e645" providerId="LiveId" clId="{796ECB7A-213A-4887-9AE8-7A644CF40030}" dt="2022-01-26T04:22:42.934" v="651"/>
          <ac:spMkLst>
            <pc:docMk/>
            <pc:sldMk cId="4055344524" sldId="269"/>
            <ac:spMk id="3" creationId="{DF0D6588-02CD-4438-82DA-CCB624D4B351}"/>
          </ac:spMkLst>
        </pc:spChg>
        <pc:spChg chg="mod">
          <ac:chgData name="Ang Seb" userId="ef246a44c1f6e645" providerId="LiveId" clId="{796ECB7A-213A-4887-9AE8-7A644CF40030}" dt="2022-02-04T07:02:50.778" v="4961" actId="1036"/>
          <ac:spMkLst>
            <pc:docMk/>
            <pc:sldMk cId="4055344524" sldId="269"/>
            <ac:spMk id="5" creationId="{D5C7A553-67FE-4077-90E3-2A1C84AC732C}"/>
          </ac:spMkLst>
        </pc:spChg>
        <pc:spChg chg="add del mod">
          <ac:chgData name="Ang Seb" userId="ef246a44c1f6e645" providerId="LiveId" clId="{796ECB7A-213A-4887-9AE8-7A644CF40030}" dt="2022-01-26T04:26:35.041" v="672" actId="767"/>
          <ac:spMkLst>
            <pc:docMk/>
            <pc:sldMk cId="4055344524" sldId="269"/>
            <ac:spMk id="6" creationId="{012CA430-408E-4E63-930C-B2E1786A1E95}"/>
          </ac:spMkLst>
        </pc:spChg>
        <pc:spChg chg="add del mod">
          <ac:chgData name="Ang Seb" userId="ef246a44c1f6e645" providerId="LiveId" clId="{796ECB7A-213A-4887-9AE8-7A644CF40030}" dt="2022-01-26T04:26:33.506" v="669" actId="767"/>
          <ac:spMkLst>
            <pc:docMk/>
            <pc:sldMk cId="4055344524" sldId="269"/>
            <ac:spMk id="7" creationId="{5EC6ABA6-81E1-4E49-A619-00161918824A}"/>
          </ac:spMkLst>
        </pc:spChg>
        <pc:spChg chg="add del">
          <ac:chgData name="Ang Seb" userId="ef246a44c1f6e645" providerId="LiveId" clId="{796ECB7A-213A-4887-9AE8-7A644CF40030}" dt="2022-01-26T04:25:02.390" v="657" actId="26606"/>
          <ac:spMkLst>
            <pc:docMk/>
            <pc:sldMk cId="4055344524" sldId="269"/>
            <ac:spMk id="8" creationId="{2550AE69-AC86-4188-83E5-A856C4F1DCFF}"/>
          </ac:spMkLst>
        </pc:spChg>
        <pc:spChg chg="add del mod">
          <ac:chgData name="Ang Seb" userId="ef246a44c1f6e645" providerId="LiveId" clId="{796ECB7A-213A-4887-9AE8-7A644CF40030}" dt="2022-01-26T04:32:04.175" v="702" actId="478"/>
          <ac:spMkLst>
            <pc:docMk/>
            <pc:sldMk cId="4055344524" sldId="269"/>
            <ac:spMk id="9" creationId="{99C0409E-00DC-41E2-BE29-A8BFAE1E7D65}"/>
          </ac:spMkLst>
        </pc:spChg>
        <pc:spChg chg="add del">
          <ac:chgData name="Ang Seb" userId="ef246a44c1f6e645" providerId="LiveId" clId="{796ECB7A-213A-4887-9AE8-7A644CF40030}" dt="2022-01-26T04:25:02.390" v="657" actId="26606"/>
          <ac:spMkLst>
            <pc:docMk/>
            <pc:sldMk cId="4055344524" sldId="269"/>
            <ac:spMk id="10" creationId="{EC4CA156-2C9D-4F0C-B229-88D8B5E17BCF}"/>
          </ac:spMkLst>
        </pc:spChg>
        <pc:spChg chg="add del mod">
          <ac:chgData name="Ang Seb" userId="ef246a44c1f6e645" providerId="LiveId" clId="{796ECB7A-213A-4887-9AE8-7A644CF40030}" dt="2022-02-08T01:39:39.848" v="9135"/>
          <ac:spMkLst>
            <pc:docMk/>
            <pc:sldMk cId="4055344524" sldId="269"/>
            <ac:spMk id="11" creationId="{2F635F91-17C4-4F1D-A9BD-210DB018A143}"/>
          </ac:spMkLst>
        </pc:spChg>
        <pc:spChg chg="add del">
          <ac:chgData name="Ang Seb" userId="ef246a44c1f6e645" providerId="LiveId" clId="{796ECB7A-213A-4887-9AE8-7A644CF40030}" dt="2022-01-26T04:25:02.390" v="657" actId="26606"/>
          <ac:spMkLst>
            <pc:docMk/>
            <pc:sldMk cId="4055344524" sldId="269"/>
            <ac:spMk id="12" creationId="{D7361ED3-EBE5-4EFC-8DA3-D0CE4BF2F4B1}"/>
          </ac:spMkLst>
        </pc:spChg>
        <pc:spChg chg="add del mod">
          <ac:chgData name="Ang Seb" userId="ef246a44c1f6e645" providerId="LiveId" clId="{796ECB7A-213A-4887-9AE8-7A644CF40030}" dt="2022-01-26T04:36:49.324" v="877" actId="767"/>
          <ac:spMkLst>
            <pc:docMk/>
            <pc:sldMk cId="4055344524" sldId="269"/>
            <ac:spMk id="13" creationId="{A46A918C-D20B-4D87-8DB8-E7DC29B8C2AA}"/>
          </ac:spMkLst>
        </pc:spChg>
        <pc:spChg chg="add del mod">
          <ac:chgData name="Ang Seb" userId="ef246a44c1f6e645" providerId="LiveId" clId="{796ECB7A-213A-4887-9AE8-7A644CF40030}" dt="2022-02-08T01:39:47.113" v="9140" actId="1076"/>
          <ac:spMkLst>
            <pc:docMk/>
            <pc:sldMk cId="4055344524" sldId="269"/>
            <ac:spMk id="17" creationId="{B26D4E79-A41F-4561-B265-0941121425BA}"/>
          </ac:spMkLst>
        </pc:spChg>
        <pc:spChg chg="add del">
          <ac:chgData name="Ang Seb" userId="ef246a44c1f6e645" providerId="LiveId" clId="{796ECB7A-213A-4887-9AE8-7A644CF40030}" dt="2022-01-26T04:25:02.390" v="657" actId="26606"/>
          <ac:spMkLst>
            <pc:docMk/>
            <pc:sldMk cId="4055344524" sldId="269"/>
            <ac:spMk id="18" creationId="{5C28659E-412C-4600-B45E-BAE370BC24B9}"/>
          </ac:spMkLst>
        </pc:spChg>
        <pc:spChg chg="add mod">
          <ac:chgData name="Ang Seb" userId="ef246a44c1f6e645" providerId="LiveId" clId="{796ECB7A-213A-4887-9AE8-7A644CF40030}" dt="2022-02-04T07:06:52.538" v="4970" actId="1076"/>
          <ac:spMkLst>
            <pc:docMk/>
            <pc:sldMk cId="4055344524" sldId="269"/>
            <ac:spMk id="19" creationId="{6A185F30-446F-49D8-8FEF-2CF1D1FCD203}"/>
          </ac:spMkLst>
        </pc:spChg>
        <pc:spChg chg="mod">
          <ac:chgData name="Ang Seb" userId="ef246a44c1f6e645" providerId="LiveId" clId="{796ECB7A-213A-4887-9AE8-7A644CF40030}" dt="2022-02-08T01:39:23.775" v="9131" actId="1076"/>
          <ac:spMkLst>
            <pc:docMk/>
            <pc:sldMk cId="4055344524" sldId="269"/>
            <ac:spMk id="20" creationId="{7E15F4D3-497C-4D93-ACEB-D408B1461D91}"/>
          </ac:spMkLst>
        </pc:spChg>
        <pc:spChg chg="add del">
          <ac:chgData name="Ang Seb" userId="ef246a44c1f6e645" providerId="LiveId" clId="{796ECB7A-213A-4887-9AE8-7A644CF40030}" dt="2022-01-26T04:25:02.390" v="657" actId="26606"/>
          <ac:spMkLst>
            <pc:docMk/>
            <pc:sldMk cId="4055344524" sldId="269"/>
            <ac:spMk id="20" creationId="{AE95896B-6905-4618-A7DF-DED8A61FBC83}"/>
          </ac:spMkLst>
        </pc:spChg>
        <pc:spChg chg="del mod">
          <ac:chgData name="Ang Seb" userId="ef246a44c1f6e645" providerId="LiveId" clId="{796ECB7A-213A-4887-9AE8-7A644CF40030}" dt="2022-02-08T01:38:35.409" v="9123" actId="478"/>
          <ac:spMkLst>
            <pc:docMk/>
            <pc:sldMk cId="4055344524" sldId="269"/>
            <ac:spMk id="21" creationId="{92A06A24-9A72-43CB-A412-09436C72DA1F}"/>
          </ac:spMkLst>
        </pc:spChg>
        <pc:spChg chg="del">
          <ac:chgData name="Ang Seb" userId="ef246a44c1f6e645" providerId="LiveId" clId="{796ECB7A-213A-4887-9AE8-7A644CF40030}" dt="2022-02-08T01:36:50.844" v="9100" actId="478"/>
          <ac:spMkLst>
            <pc:docMk/>
            <pc:sldMk cId="4055344524" sldId="269"/>
            <ac:spMk id="22" creationId="{63E95636-409D-48BA-829D-1A6321796C58}"/>
          </ac:spMkLst>
        </pc:spChg>
        <pc:spChg chg="add del">
          <ac:chgData name="Ang Seb" userId="ef246a44c1f6e645" providerId="LiveId" clId="{796ECB7A-213A-4887-9AE8-7A644CF40030}" dt="2022-01-26T04:25:02.390" v="657" actId="26606"/>
          <ac:spMkLst>
            <pc:docMk/>
            <pc:sldMk cId="4055344524" sldId="269"/>
            <ac:spMk id="22" creationId="{7748BD8C-4984-4138-94CA-2DC5F39DC379}"/>
          </ac:spMkLst>
        </pc:spChg>
        <pc:spChg chg="del">
          <ac:chgData name="Ang Seb" userId="ef246a44c1f6e645" providerId="LiveId" clId="{796ECB7A-213A-4887-9AE8-7A644CF40030}" dt="2022-02-04T07:07:21.856" v="4974" actId="478"/>
          <ac:spMkLst>
            <pc:docMk/>
            <pc:sldMk cId="4055344524" sldId="269"/>
            <ac:spMk id="22" creationId="{CC125840-E1A4-4E80-BE93-236D947DC954}"/>
          </ac:spMkLst>
        </pc:spChg>
        <pc:spChg chg="add del">
          <ac:chgData name="Ang Seb" userId="ef246a44c1f6e645" providerId="LiveId" clId="{796ECB7A-213A-4887-9AE8-7A644CF40030}" dt="2022-01-26T04:24:49.189" v="654" actId="26606"/>
          <ac:spMkLst>
            <pc:docMk/>
            <pc:sldMk cId="4055344524" sldId="269"/>
            <ac:spMk id="31" creationId="{E009DD9B-5EE2-4C0D-8B2B-351C8C102205}"/>
          </ac:spMkLst>
        </pc:spChg>
        <pc:spChg chg="add del">
          <ac:chgData name="Ang Seb" userId="ef246a44c1f6e645" providerId="LiveId" clId="{796ECB7A-213A-4887-9AE8-7A644CF40030}" dt="2022-01-26T04:24:49.189" v="654" actId="26606"/>
          <ac:spMkLst>
            <pc:docMk/>
            <pc:sldMk cId="4055344524" sldId="269"/>
            <ac:spMk id="33" creationId="{E720DB99-7745-4E75-9D96-AAB6D55C531E}"/>
          </ac:spMkLst>
        </pc:spChg>
        <pc:spChg chg="add del">
          <ac:chgData name="Ang Seb" userId="ef246a44c1f6e645" providerId="LiveId" clId="{796ECB7A-213A-4887-9AE8-7A644CF40030}" dt="2022-01-26T04:24:49.189" v="654" actId="26606"/>
          <ac:spMkLst>
            <pc:docMk/>
            <pc:sldMk cId="4055344524" sldId="269"/>
            <ac:spMk id="35" creationId="{D68803C4-E159-4360-B7BB-74205C8F782D}"/>
          </ac:spMkLst>
        </pc:spChg>
        <pc:spChg chg="add del">
          <ac:chgData name="Ang Seb" userId="ef246a44c1f6e645" providerId="LiveId" clId="{796ECB7A-213A-4887-9AE8-7A644CF40030}" dt="2022-01-26T04:24:49.189" v="654" actId="26606"/>
          <ac:spMkLst>
            <pc:docMk/>
            <pc:sldMk cId="4055344524" sldId="269"/>
            <ac:spMk id="37" creationId="{504B0465-3B07-49BF-BEA7-D81476246293}"/>
          </ac:spMkLst>
        </pc:spChg>
        <pc:spChg chg="add del mod">
          <ac:chgData name="Ang Seb" userId="ef246a44c1f6e645" providerId="LiveId" clId="{796ECB7A-213A-4887-9AE8-7A644CF40030}" dt="2022-02-08T01:36:25.293" v="9099" actId="478"/>
          <ac:spMkLst>
            <pc:docMk/>
            <pc:sldMk cId="4055344524" sldId="269"/>
            <ac:spMk id="38" creationId="{7802B9D8-2260-4888-9A82-366C8CC3BF59}"/>
          </ac:spMkLst>
        </pc:spChg>
        <pc:spChg chg="add del">
          <ac:chgData name="Ang Seb" userId="ef246a44c1f6e645" providerId="LiveId" clId="{796ECB7A-213A-4887-9AE8-7A644CF40030}" dt="2022-01-26T04:24:49.189" v="654" actId="26606"/>
          <ac:spMkLst>
            <pc:docMk/>
            <pc:sldMk cId="4055344524" sldId="269"/>
            <ac:spMk id="39" creationId="{49B7FFA5-14CB-4A4F-9BCC-CA3AA5D9D276}"/>
          </ac:spMkLst>
        </pc:spChg>
        <pc:spChg chg="add mod">
          <ac:chgData name="Ang Seb" userId="ef246a44c1f6e645" providerId="LiveId" clId="{796ECB7A-213A-4887-9AE8-7A644CF40030}" dt="2022-02-08T01:39:19.470" v="9130" actId="1076"/>
          <ac:spMkLst>
            <pc:docMk/>
            <pc:sldMk cId="4055344524" sldId="269"/>
            <ac:spMk id="40" creationId="{C593FC27-5D70-4CF0-BAE3-C66BD63DD18E}"/>
          </ac:spMkLst>
        </pc:spChg>
        <pc:spChg chg="add del">
          <ac:chgData name="Ang Seb" userId="ef246a44c1f6e645" providerId="LiveId" clId="{796ECB7A-213A-4887-9AE8-7A644CF40030}" dt="2022-01-26T04:24:49.189" v="654" actId="26606"/>
          <ac:spMkLst>
            <pc:docMk/>
            <pc:sldMk cId="4055344524" sldId="269"/>
            <ac:spMk id="41" creationId="{04E48745-7512-4EC2-9E20-9092D12150CA}"/>
          </ac:spMkLst>
        </pc:spChg>
        <pc:spChg chg="add mod">
          <ac:chgData name="Ang Seb" userId="ef246a44c1f6e645" providerId="LiveId" clId="{796ECB7A-213A-4887-9AE8-7A644CF40030}" dt="2022-02-08T01:39:57.984" v="9150" actId="1036"/>
          <ac:spMkLst>
            <pc:docMk/>
            <pc:sldMk cId="4055344524" sldId="269"/>
            <ac:spMk id="42" creationId="{4D230898-135E-4B4C-B7A2-BB920A0AEF4D}"/>
          </ac:spMkLst>
        </pc:spChg>
        <pc:spChg chg="add del">
          <ac:chgData name="Ang Seb" userId="ef246a44c1f6e645" providerId="LiveId" clId="{796ECB7A-213A-4887-9AE8-7A644CF40030}" dt="2022-01-26T04:25:02.339" v="656" actId="26606"/>
          <ac:spMkLst>
            <pc:docMk/>
            <pc:sldMk cId="4055344524" sldId="269"/>
            <ac:spMk id="44" creationId="{484E34F7-E155-426C-A88E-8AEA6CF3F7EC}"/>
          </ac:spMkLst>
        </pc:spChg>
        <pc:spChg chg="add">
          <ac:chgData name="Ang Seb" userId="ef246a44c1f6e645" providerId="LiveId" clId="{796ECB7A-213A-4887-9AE8-7A644CF40030}" dt="2022-01-26T04:25:02.390" v="657" actId="26606"/>
          <ac:spMkLst>
            <pc:docMk/>
            <pc:sldMk cId="4055344524" sldId="269"/>
            <ac:spMk id="47" creationId="{E009DD9B-5EE2-4C0D-8B2B-351C8C102205}"/>
          </ac:spMkLst>
        </pc:spChg>
        <pc:spChg chg="add">
          <ac:chgData name="Ang Seb" userId="ef246a44c1f6e645" providerId="LiveId" clId="{796ECB7A-213A-4887-9AE8-7A644CF40030}" dt="2022-01-26T04:25:02.390" v="657" actId="26606"/>
          <ac:spMkLst>
            <pc:docMk/>
            <pc:sldMk cId="4055344524" sldId="269"/>
            <ac:spMk id="48" creationId="{E720DB99-7745-4E75-9D96-AAB6D55C531E}"/>
          </ac:spMkLst>
        </pc:spChg>
        <pc:spChg chg="add">
          <ac:chgData name="Ang Seb" userId="ef246a44c1f6e645" providerId="LiveId" clId="{796ECB7A-213A-4887-9AE8-7A644CF40030}" dt="2022-01-26T04:25:02.390" v="657" actId="26606"/>
          <ac:spMkLst>
            <pc:docMk/>
            <pc:sldMk cId="4055344524" sldId="269"/>
            <ac:spMk id="49" creationId="{D68803C4-E159-4360-B7BB-74205C8F782D}"/>
          </ac:spMkLst>
        </pc:spChg>
        <pc:spChg chg="add">
          <ac:chgData name="Ang Seb" userId="ef246a44c1f6e645" providerId="LiveId" clId="{796ECB7A-213A-4887-9AE8-7A644CF40030}" dt="2022-01-26T04:25:02.390" v="657" actId="26606"/>
          <ac:spMkLst>
            <pc:docMk/>
            <pc:sldMk cId="4055344524" sldId="269"/>
            <ac:spMk id="50" creationId="{504B0465-3B07-49BF-BEA7-D81476246293}"/>
          </ac:spMkLst>
        </pc:spChg>
        <pc:spChg chg="add">
          <ac:chgData name="Ang Seb" userId="ef246a44c1f6e645" providerId="LiveId" clId="{796ECB7A-213A-4887-9AE8-7A644CF40030}" dt="2022-01-26T04:25:02.390" v="657" actId="26606"/>
          <ac:spMkLst>
            <pc:docMk/>
            <pc:sldMk cId="4055344524" sldId="269"/>
            <ac:spMk id="51" creationId="{49B7FFA5-14CB-4A4F-9BCC-CA3AA5D9D276}"/>
          </ac:spMkLst>
        </pc:spChg>
        <pc:spChg chg="add">
          <ac:chgData name="Ang Seb" userId="ef246a44c1f6e645" providerId="LiveId" clId="{796ECB7A-213A-4887-9AE8-7A644CF40030}" dt="2022-01-26T04:25:02.390" v="657" actId="26606"/>
          <ac:spMkLst>
            <pc:docMk/>
            <pc:sldMk cId="4055344524" sldId="269"/>
            <ac:spMk id="52" creationId="{04E48745-7512-4EC2-9E20-9092D12150CA}"/>
          </ac:spMkLst>
        </pc:spChg>
        <pc:grpChg chg="add del">
          <ac:chgData name="Ang Seb" userId="ef246a44c1f6e645" providerId="LiveId" clId="{796ECB7A-213A-4887-9AE8-7A644CF40030}" dt="2022-01-26T04:25:02.390" v="657" actId="26606"/>
          <ac:grpSpMkLst>
            <pc:docMk/>
            <pc:sldMk cId="4055344524" sldId="269"/>
            <ac:grpSpMk id="14" creationId="{85105087-7F16-4C94-837C-C45445116665}"/>
          </ac:grpSpMkLst>
        </pc:grpChg>
        <pc:grpChg chg="add del">
          <ac:chgData name="Ang Seb" userId="ef246a44c1f6e645" providerId="LiveId" clId="{796ECB7A-213A-4887-9AE8-7A644CF40030}" dt="2022-01-26T04:24:49.189" v="654" actId="26606"/>
          <ac:grpSpMkLst>
            <pc:docMk/>
            <pc:sldMk cId="4055344524" sldId="269"/>
            <ac:grpSpMk id="27" creationId="{16DBFAD4-B5FC-442B-A283-381B01B195F7}"/>
          </ac:grpSpMkLst>
        </pc:grpChg>
        <pc:grpChg chg="add del">
          <ac:chgData name="Ang Seb" userId="ef246a44c1f6e645" providerId="LiveId" clId="{796ECB7A-213A-4887-9AE8-7A644CF40030}" dt="2022-01-26T04:25:02.339" v="656" actId="26606"/>
          <ac:grpSpMkLst>
            <pc:docMk/>
            <pc:sldMk cId="4055344524" sldId="269"/>
            <ac:grpSpMk id="43" creationId="{16DBFAD4-B5FC-442B-A283-381B01B195F7}"/>
          </ac:grpSpMkLst>
        </pc:grpChg>
        <pc:grpChg chg="add">
          <ac:chgData name="Ang Seb" userId="ef246a44c1f6e645" providerId="LiveId" clId="{796ECB7A-213A-4887-9AE8-7A644CF40030}" dt="2022-01-26T04:25:02.390" v="657" actId="26606"/>
          <ac:grpSpMkLst>
            <pc:docMk/>
            <pc:sldMk cId="4055344524" sldId="269"/>
            <ac:grpSpMk id="46" creationId="{16DBFAD4-B5FC-442B-A283-381B01B195F7}"/>
          </ac:grpSpMkLst>
        </pc:grpChg>
        <pc:picChg chg="add del">
          <ac:chgData name="Ang Seb" userId="ef246a44c1f6e645" providerId="LiveId" clId="{796ECB7A-213A-4887-9AE8-7A644CF40030}" dt="2022-02-08T01:38:01.465" v="9116" actId="22"/>
          <ac:picMkLst>
            <pc:docMk/>
            <pc:sldMk cId="4055344524" sldId="269"/>
            <ac:picMk id="4" creationId="{151C7A42-E58A-4556-BB30-99B1FCEA7740}"/>
          </ac:picMkLst>
        </pc:picChg>
        <pc:picChg chg="add del mod ord">
          <ac:chgData name="Ang Seb" userId="ef246a44c1f6e645" providerId="LiveId" clId="{796ECB7A-213A-4887-9AE8-7A644CF40030}" dt="2022-01-26T04:33:34.400" v="718" actId="478"/>
          <ac:picMkLst>
            <pc:docMk/>
            <pc:sldMk cId="4055344524" sldId="269"/>
            <ac:picMk id="4" creationId="{D6A42C2C-5E7B-434B-876A-B47CE7781ACA}"/>
          </ac:picMkLst>
        </pc:picChg>
      </pc:sldChg>
      <pc:sldChg chg="modSp mod">
        <pc:chgData name="Ang Seb" userId="ef246a44c1f6e645" providerId="LiveId" clId="{796ECB7A-213A-4887-9AE8-7A644CF40030}" dt="2022-01-26T06:38:28.461" v="927" actId="1076"/>
        <pc:sldMkLst>
          <pc:docMk/>
          <pc:sldMk cId="72964459" sldId="270"/>
        </pc:sldMkLst>
        <pc:spChg chg="mod">
          <ac:chgData name="Ang Seb" userId="ef246a44c1f6e645" providerId="LiveId" clId="{796ECB7A-213A-4887-9AE8-7A644CF40030}" dt="2022-01-26T06:38:28.461" v="927" actId="1076"/>
          <ac:spMkLst>
            <pc:docMk/>
            <pc:sldMk cId="72964459" sldId="270"/>
            <ac:spMk id="2" creationId="{7551752D-8C32-454F-A6A3-7A09DEBFACDF}"/>
          </ac:spMkLst>
        </pc:spChg>
        <pc:picChg chg="mod">
          <ac:chgData name="Ang Seb" userId="ef246a44c1f6e645" providerId="LiveId" clId="{796ECB7A-213A-4887-9AE8-7A644CF40030}" dt="2022-01-26T06:38:11.629" v="925" actId="1076"/>
          <ac:picMkLst>
            <pc:docMk/>
            <pc:sldMk cId="72964459" sldId="270"/>
            <ac:picMk id="5" creationId="{2EF9BAC0-ED50-4C05-B412-74B7B75EA111}"/>
          </ac:picMkLst>
        </pc:picChg>
      </pc:sldChg>
      <pc:sldChg chg="addSp delSp modSp add del mod setBg setClrOvrMap">
        <pc:chgData name="Ang Seb" userId="ef246a44c1f6e645" providerId="LiveId" clId="{796ECB7A-213A-4887-9AE8-7A644CF40030}" dt="2022-02-07T09:05:34.356" v="8999" actId="47"/>
        <pc:sldMkLst>
          <pc:docMk/>
          <pc:sldMk cId="4257868854" sldId="271"/>
        </pc:sldMkLst>
        <pc:spChg chg="mod">
          <ac:chgData name="Ang Seb" userId="ef246a44c1f6e645" providerId="LiveId" clId="{796ECB7A-213A-4887-9AE8-7A644CF40030}" dt="2022-01-28T09:39:13.504" v="4784" actId="26606"/>
          <ac:spMkLst>
            <pc:docMk/>
            <pc:sldMk cId="4257868854" sldId="271"/>
            <ac:spMk id="2" creationId="{1E27338B-6F24-4257-A5CD-3DF489445425}"/>
          </ac:spMkLst>
        </pc:spChg>
        <pc:spChg chg="mod ord">
          <ac:chgData name="Ang Seb" userId="ef246a44c1f6e645" providerId="LiveId" clId="{796ECB7A-213A-4887-9AE8-7A644CF40030}" dt="2022-02-04T08:43:16.049" v="6315" actId="114"/>
          <ac:spMkLst>
            <pc:docMk/>
            <pc:sldMk cId="4257868854" sldId="271"/>
            <ac:spMk id="3" creationId="{F8E4821F-018D-476D-9E0C-324CCC0F37DC}"/>
          </ac:spMkLst>
        </pc:spChg>
        <pc:spChg chg="del mod">
          <ac:chgData name="Ang Seb" userId="ef246a44c1f6e645" providerId="LiveId" clId="{796ECB7A-213A-4887-9AE8-7A644CF40030}" dt="2022-02-04T07:50:37.622" v="5703" actId="478"/>
          <ac:spMkLst>
            <pc:docMk/>
            <pc:sldMk cId="4257868854" sldId="271"/>
            <ac:spMk id="6" creationId="{FB345F72-33D9-41B8-93A2-9FC2E1E49058}"/>
          </ac:spMkLst>
        </pc:spChg>
        <pc:spChg chg="add del">
          <ac:chgData name="Ang Seb" userId="ef246a44c1f6e645" providerId="LiveId" clId="{796ECB7A-213A-4887-9AE8-7A644CF40030}" dt="2022-01-26T07:03:33.111" v="1302" actId="26606"/>
          <ac:spMkLst>
            <pc:docMk/>
            <pc:sldMk cId="4257868854" sldId="271"/>
            <ac:spMk id="25" creationId="{E009DD9B-5EE2-4C0D-8B2B-351C8C102205}"/>
          </ac:spMkLst>
        </pc:spChg>
        <pc:spChg chg="add del">
          <ac:chgData name="Ang Seb" userId="ef246a44c1f6e645" providerId="LiveId" clId="{796ECB7A-213A-4887-9AE8-7A644CF40030}" dt="2022-01-26T07:03:33.111" v="1302" actId="26606"/>
          <ac:spMkLst>
            <pc:docMk/>
            <pc:sldMk cId="4257868854" sldId="271"/>
            <ac:spMk id="26" creationId="{E720DB99-7745-4E75-9D96-AAB6D55C531E}"/>
          </ac:spMkLst>
        </pc:spChg>
        <pc:spChg chg="add del">
          <ac:chgData name="Ang Seb" userId="ef246a44c1f6e645" providerId="LiveId" clId="{796ECB7A-213A-4887-9AE8-7A644CF40030}" dt="2022-01-26T07:03:33.111" v="1302" actId="26606"/>
          <ac:spMkLst>
            <pc:docMk/>
            <pc:sldMk cId="4257868854" sldId="271"/>
            <ac:spMk id="27" creationId="{D68803C4-E159-4360-B7BB-74205C8F782D}"/>
          </ac:spMkLst>
        </pc:spChg>
        <pc:spChg chg="add del">
          <ac:chgData name="Ang Seb" userId="ef246a44c1f6e645" providerId="LiveId" clId="{796ECB7A-213A-4887-9AE8-7A644CF40030}" dt="2022-01-26T07:03:33.111" v="1302" actId="26606"/>
          <ac:spMkLst>
            <pc:docMk/>
            <pc:sldMk cId="4257868854" sldId="271"/>
            <ac:spMk id="29" creationId="{504B0465-3B07-49BF-BEA7-D81476246293}"/>
          </ac:spMkLst>
        </pc:spChg>
        <pc:spChg chg="add del">
          <ac:chgData name="Ang Seb" userId="ef246a44c1f6e645" providerId="LiveId" clId="{796ECB7A-213A-4887-9AE8-7A644CF40030}" dt="2022-01-26T07:03:33.111" v="1302" actId="26606"/>
          <ac:spMkLst>
            <pc:docMk/>
            <pc:sldMk cId="4257868854" sldId="271"/>
            <ac:spMk id="31" creationId="{49B7FFA5-14CB-4A4F-9BCC-CA3AA5D9D276}"/>
          </ac:spMkLst>
        </pc:spChg>
        <pc:spChg chg="add del">
          <ac:chgData name="Ang Seb" userId="ef246a44c1f6e645" providerId="LiveId" clId="{796ECB7A-213A-4887-9AE8-7A644CF40030}" dt="2022-01-26T07:03:33.111" v="1302" actId="26606"/>
          <ac:spMkLst>
            <pc:docMk/>
            <pc:sldMk cId="4257868854" sldId="271"/>
            <ac:spMk id="33" creationId="{04E48745-7512-4EC2-9E20-9092D12150CA}"/>
          </ac:spMkLst>
        </pc:spChg>
        <pc:spChg chg="add del">
          <ac:chgData name="Ang Seb" userId="ef246a44c1f6e645" providerId="LiveId" clId="{796ECB7A-213A-4887-9AE8-7A644CF40030}" dt="2022-01-28T09:39:13.504" v="4784" actId="26606"/>
          <ac:spMkLst>
            <pc:docMk/>
            <pc:sldMk cId="4257868854" sldId="271"/>
            <ac:spMk id="38" creationId="{2A0E4E09-FC02-4ADC-951A-3FFA90B6FE39}"/>
          </ac:spMkLst>
        </pc:spChg>
        <pc:spChg chg="add del">
          <ac:chgData name="Ang Seb" userId="ef246a44c1f6e645" providerId="LiveId" clId="{796ECB7A-213A-4887-9AE8-7A644CF40030}" dt="2022-01-28T09:39:13.504" v="4784" actId="26606"/>
          <ac:spMkLst>
            <pc:docMk/>
            <pc:sldMk cId="4257868854" sldId="271"/>
            <ac:spMk id="40" creationId="{9453FF84-60C1-4EA8-B49B-1B8C2D0C589F}"/>
          </ac:spMkLst>
        </pc:spChg>
        <pc:spChg chg="add del">
          <ac:chgData name="Ang Seb" userId="ef246a44c1f6e645" providerId="LiveId" clId="{796ECB7A-213A-4887-9AE8-7A644CF40030}" dt="2022-01-28T09:38:07.167" v="4770" actId="26606"/>
          <ac:spMkLst>
            <pc:docMk/>
            <pc:sldMk cId="4257868854" sldId="271"/>
            <ac:spMk id="45" creationId="{2A0E4E09-FC02-4ADC-951A-3FFA90B6FE39}"/>
          </ac:spMkLst>
        </pc:spChg>
        <pc:spChg chg="add del">
          <ac:chgData name="Ang Seb" userId="ef246a44c1f6e645" providerId="LiveId" clId="{796ECB7A-213A-4887-9AE8-7A644CF40030}" dt="2022-01-28T09:38:07.167" v="4770" actId="26606"/>
          <ac:spMkLst>
            <pc:docMk/>
            <pc:sldMk cId="4257868854" sldId="271"/>
            <ac:spMk id="47" creationId="{0060CE1A-A2ED-43AC-857D-05822177FAD1}"/>
          </ac:spMkLst>
        </pc:spChg>
        <pc:spChg chg="add del">
          <ac:chgData name="Ang Seb" userId="ef246a44c1f6e645" providerId="LiveId" clId="{796ECB7A-213A-4887-9AE8-7A644CF40030}" dt="2022-01-28T09:38:10.319" v="4772" actId="26606"/>
          <ac:spMkLst>
            <pc:docMk/>
            <pc:sldMk cId="4257868854" sldId="271"/>
            <ac:spMk id="53" creationId="{2A0E4E09-FC02-4ADC-951A-3FFA90B6FE39}"/>
          </ac:spMkLst>
        </pc:spChg>
        <pc:spChg chg="add del">
          <ac:chgData name="Ang Seb" userId="ef246a44c1f6e645" providerId="LiveId" clId="{796ECB7A-213A-4887-9AE8-7A644CF40030}" dt="2022-01-28T09:38:10.319" v="4772" actId="26606"/>
          <ac:spMkLst>
            <pc:docMk/>
            <pc:sldMk cId="4257868854" sldId="271"/>
            <ac:spMk id="54" creationId="{9453FF84-60C1-4EA8-B49B-1B8C2D0C589F}"/>
          </ac:spMkLst>
        </pc:spChg>
        <pc:spChg chg="add del">
          <ac:chgData name="Ang Seb" userId="ef246a44c1f6e645" providerId="LiveId" clId="{796ECB7A-213A-4887-9AE8-7A644CF40030}" dt="2022-01-28T09:38:12.809" v="4774" actId="26606"/>
          <ac:spMkLst>
            <pc:docMk/>
            <pc:sldMk cId="4257868854" sldId="271"/>
            <ac:spMk id="56" creationId="{484E34F7-E155-426C-A88E-8AEA6CF3F7EC}"/>
          </ac:spMkLst>
        </pc:spChg>
        <pc:spChg chg="add del">
          <ac:chgData name="Ang Seb" userId="ef246a44c1f6e645" providerId="LiveId" clId="{796ECB7A-213A-4887-9AE8-7A644CF40030}" dt="2022-01-28T09:39:13.504" v="4784" actId="26606"/>
          <ac:spMkLst>
            <pc:docMk/>
            <pc:sldMk cId="4257868854" sldId="271"/>
            <ac:spMk id="58" creationId="{89C8D586-1ECD-4981-BED2-97336112C0AD}"/>
          </ac:spMkLst>
        </pc:spChg>
        <pc:spChg chg="add del">
          <ac:chgData name="Ang Seb" userId="ef246a44c1f6e645" providerId="LiveId" clId="{796ECB7A-213A-4887-9AE8-7A644CF40030}" dt="2022-01-26T06:46:53.552" v="967" actId="26606"/>
          <ac:spMkLst>
            <pc:docMk/>
            <pc:sldMk cId="4257868854" sldId="271"/>
            <ac:spMk id="71" creationId="{484E34F7-E155-426C-A88E-8AEA6CF3F7EC}"/>
          </ac:spMkLst>
        </pc:spChg>
        <pc:spChg chg="add del">
          <ac:chgData name="Ang Seb" userId="ef246a44c1f6e645" providerId="LiveId" clId="{796ECB7A-213A-4887-9AE8-7A644CF40030}" dt="2022-01-26T06:47:01.761" v="969" actId="26606"/>
          <ac:spMkLst>
            <pc:docMk/>
            <pc:sldMk cId="4257868854" sldId="271"/>
            <ac:spMk id="1028" creationId="{89C8D586-1ECD-4981-BED2-97336112C0AD}"/>
          </ac:spMkLst>
        </pc:spChg>
        <pc:spChg chg="add del">
          <ac:chgData name="Ang Seb" userId="ef246a44c1f6e645" providerId="LiveId" clId="{796ECB7A-213A-4887-9AE8-7A644CF40030}" dt="2022-01-26T06:47:11.508" v="971" actId="26606"/>
          <ac:spMkLst>
            <pc:docMk/>
            <pc:sldMk cId="4257868854" sldId="271"/>
            <ac:spMk id="1030" creationId="{362E11DD-B54B-4751-9C17-39DAF9EF46E7}"/>
          </ac:spMkLst>
        </pc:spChg>
        <pc:grpChg chg="add del">
          <ac:chgData name="Ang Seb" userId="ef246a44c1f6e645" providerId="LiveId" clId="{796ECB7A-213A-4887-9AE8-7A644CF40030}" dt="2022-01-28T09:38:07.167" v="4770" actId="26606"/>
          <ac:grpSpMkLst>
            <pc:docMk/>
            <pc:sldMk cId="4257868854" sldId="271"/>
            <ac:grpSpMk id="49" creationId="{D68B9961-F007-40D1-AF51-61B6DE5106CE}"/>
          </ac:grpSpMkLst>
        </pc:grpChg>
        <pc:grpChg chg="add del">
          <ac:chgData name="Ang Seb" userId="ef246a44c1f6e645" providerId="LiveId" clId="{796ECB7A-213A-4887-9AE8-7A644CF40030}" dt="2022-01-28T09:39:13.504" v="4784" actId="26606"/>
          <ac:grpSpMkLst>
            <pc:docMk/>
            <pc:sldMk cId="4257868854" sldId="271"/>
            <ac:grpSpMk id="59" creationId="{AF001A23-2767-4A31-BD30-56112DE9527E}"/>
          </ac:grpSpMkLst>
        </pc:grpChg>
        <pc:grpChg chg="add del">
          <ac:chgData name="Ang Seb" userId="ef246a44c1f6e645" providerId="LiveId" clId="{796ECB7A-213A-4887-9AE8-7A644CF40030}" dt="2022-01-26T06:47:01.761" v="969" actId="26606"/>
          <ac:grpSpMkLst>
            <pc:docMk/>
            <pc:sldMk cId="4257868854" sldId="271"/>
            <ac:grpSpMk id="73" creationId="{AF001A23-2767-4A31-BD30-56112DE9527E}"/>
          </ac:grpSpMkLst>
        </pc:grpChg>
        <pc:grpChg chg="add del">
          <ac:chgData name="Ang Seb" userId="ef246a44c1f6e645" providerId="LiveId" clId="{796ECB7A-213A-4887-9AE8-7A644CF40030}" dt="2022-01-26T06:47:11.508" v="971" actId="26606"/>
          <ac:grpSpMkLst>
            <pc:docMk/>
            <pc:sldMk cId="4257868854" sldId="271"/>
            <ac:grpSpMk id="1031" creationId="{B55DE4E1-F219-45A4-96D9-9A86D0E4DBD2}"/>
          </ac:grpSpMkLst>
        </pc:grpChg>
        <pc:picChg chg="add mod ord">
          <ac:chgData name="Ang Seb" userId="ef246a44c1f6e645" providerId="LiveId" clId="{796ECB7A-213A-4887-9AE8-7A644CF40030}" dt="2022-01-28T09:39:13.504" v="4784" actId="26606"/>
          <ac:picMkLst>
            <pc:docMk/>
            <pc:sldMk cId="4257868854" sldId="271"/>
            <ac:picMk id="4" creationId="{27339FD7-4865-4A49-A0C2-CFD967AFC831}"/>
          </ac:picMkLst>
        </pc:picChg>
        <pc:picChg chg="del">
          <ac:chgData name="Ang Seb" userId="ef246a44c1f6e645" providerId="LiveId" clId="{796ECB7A-213A-4887-9AE8-7A644CF40030}" dt="2022-01-26T06:46:29.263" v="960" actId="478"/>
          <ac:picMkLst>
            <pc:docMk/>
            <pc:sldMk cId="4257868854" sldId="271"/>
            <ac:picMk id="5" creationId="{B42B7FDD-2B17-4764-9283-FA089BA76B71}"/>
          </ac:picMkLst>
        </pc:picChg>
        <pc:picChg chg="add del mod">
          <ac:chgData name="Ang Seb" userId="ef246a44c1f6e645" providerId="LiveId" clId="{796ECB7A-213A-4887-9AE8-7A644CF40030}" dt="2022-01-26T06:47:14.552" v="972" actId="478"/>
          <ac:picMkLst>
            <pc:docMk/>
            <pc:sldMk cId="4257868854" sldId="271"/>
            <ac:picMk id="1026" creationId="{E26B3DE2-BCD1-4912-8855-39048237125F}"/>
          </ac:picMkLst>
        </pc:picChg>
      </pc:sldChg>
      <pc:sldChg chg="addSp delSp modSp add del mod setBg setClrOvrMap">
        <pc:chgData name="Ang Seb" userId="ef246a44c1f6e645" providerId="LiveId" clId="{796ECB7A-213A-4887-9AE8-7A644CF40030}" dt="2022-02-08T01:56:18.581" v="9187" actId="47"/>
        <pc:sldMkLst>
          <pc:docMk/>
          <pc:sldMk cId="3425323081" sldId="272"/>
        </pc:sldMkLst>
        <pc:spChg chg="mod">
          <ac:chgData name="Ang Seb" userId="ef246a44c1f6e645" providerId="LiveId" clId="{796ECB7A-213A-4887-9AE8-7A644CF40030}" dt="2022-02-04T07:57:46.959" v="5787" actId="1076"/>
          <ac:spMkLst>
            <pc:docMk/>
            <pc:sldMk cId="3425323081" sldId="272"/>
            <ac:spMk id="2" creationId="{1E27338B-6F24-4257-A5CD-3DF489445425}"/>
          </ac:spMkLst>
        </pc:spChg>
        <pc:spChg chg="add del mod ord">
          <ac:chgData name="Ang Seb" userId="ef246a44c1f6e645" providerId="LiveId" clId="{796ECB7A-213A-4887-9AE8-7A644CF40030}" dt="2022-02-04T08:43:21.786" v="6316" actId="114"/>
          <ac:spMkLst>
            <pc:docMk/>
            <pc:sldMk cId="3425323081" sldId="272"/>
            <ac:spMk id="3" creationId="{F8E4821F-018D-476D-9E0C-324CCC0F37DC}"/>
          </ac:spMkLst>
        </pc:spChg>
        <pc:spChg chg="mod">
          <ac:chgData name="Ang Seb" userId="ef246a44c1f6e645" providerId="LiveId" clId="{796ECB7A-213A-4887-9AE8-7A644CF40030}" dt="2022-02-04T07:57:51.254" v="5788" actId="1076"/>
          <ac:spMkLst>
            <pc:docMk/>
            <pc:sldMk cId="3425323081" sldId="272"/>
            <ac:spMk id="9" creationId="{4B80E5BB-75C2-4E31-9680-F6A4F845C351}"/>
          </ac:spMkLst>
        </pc:spChg>
        <pc:spChg chg="add del">
          <ac:chgData name="Ang Seb" userId="ef246a44c1f6e645" providerId="LiveId" clId="{796ECB7A-213A-4887-9AE8-7A644CF40030}" dt="2022-01-26T07:03:26.214" v="1301" actId="26606"/>
          <ac:spMkLst>
            <pc:docMk/>
            <pc:sldMk cId="3425323081" sldId="272"/>
            <ac:spMk id="25" creationId="{E009DD9B-5EE2-4C0D-8B2B-351C8C102205}"/>
          </ac:spMkLst>
        </pc:spChg>
        <pc:spChg chg="add del">
          <ac:chgData name="Ang Seb" userId="ef246a44c1f6e645" providerId="LiveId" clId="{796ECB7A-213A-4887-9AE8-7A644CF40030}" dt="2022-01-26T07:03:26.214" v="1301" actId="26606"/>
          <ac:spMkLst>
            <pc:docMk/>
            <pc:sldMk cId="3425323081" sldId="272"/>
            <ac:spMk id="26" creationId="{E720DB99-7745-4E75-9D96-AAB6D55C531E}"/>
          </ac:spMkLst>
        </pc:spChg>
        <pc:spChg chg="add del">
          <ac:chgData name="Ang Seb" userId="ef246a44c1f6e645" providerId="LiveId" clId="{796ECB7A-213A-4887-9AE8-7A644CF40030}" dt="2022-01-26T07:03:26.214" v="1301" actId="26606"/>
          <ac:spMkLst>
            <pc:docMk/>
            <pc:sldMk cId="3425323081" sldId="272"/>
            <ac:spMk id="27" creationId="{D68803C4-E159-4360-B7BB-74205C8F782D}"/>
          </ac:spMkLst>
        </pc:spChg>
        <pc:spChg chg="add del">
          <ac:chgData name="Ang Seb" userId="ef246a44c1f6e645" providerId="LiveId" clId="{796ECB7A-213A-4887-9AE8-7A644CF40030}" dt="2022-01-26T07:03:26.214" v="1301" actId="26606"/>
          <ac:spMkLst>
            <pc:docMk/>
            <pc:sldMk cId="3425323081" sldId="272"/>
            <ac:spMk id="29" creationId="{504B0465-3B07-49BF-BEA7-D81476246293}"/>
          </ac:spMkLst>
        </pc:spChg>
        <pc:spChg chg="add del">
          <ac:chgData name="Ang Seb" userId="ef246a44c1f6e645" providerId="LiveId" clId="{796ECB7A-213A-4887-9AE8-7A644CF40030}" dt="2022-01-26T07:03:26.214" v="1301" actId="26606"/>
          <ac:spMkLst>
            <pc:docMk/>
            <pc:sldMk cId="3425323081" sldId="272"/>
            <ac:spMk id="31" creationId="{49B7FFA5-14CB-4A4F-9BCC-CA3AA5D9D276}"/>
          </ac:spMkLst>
        </pc:spChg>
        <pc:spChg chg="add del">
          <ac:chgData name="Ang Seb" userId="ef246a44c1f6e645" providerId="LiveId" clId="{796ECB7A-213A-4887-9AE8-7A644CF40030}" dt="2022-01-26T07:03:26.214" v="1301" actId="26606"/>
          <ac:spMkLst>
            <pc:docMk/>
            <pc:sldMk cId="3425323081" sldId="272"/>
            <ac:spMk id="33" creationId="{04E48745-7512-4EC2-9E20-9092D12150CA}"/>
          </ac:spMkLst>
        </pc:spChg>
        <pc:spChg chg="add del">
          <ac:chgData name="Ang Seb" userId="ef246a44c1f6e645" providerId="LiveId" clId="{796ECB7A-213A-4887-9AE8-7A644CF40030}" dt="2022-01-26T06:51:27.309" v="1040" actId="26606"/>
          <ac:spMkLst>
            <pc:docMk/>
            <pc:sldMk cId="3425323081" sldId="272"/>
            <ac:spMk id="39" creationId="{3FD711E9-7F79-40A9-8D9E-4AE293C154A5}"/>
          </ac:spMkLst>
        </pc:spChg>
        <pc:spChg chg="add del">
          <ac:chgData name="Ang Seb" userId="ef246a44c1f6e645" providerId="LiveId" clId="{796ECB7A-213A-4887-9AE8-7A644CF40030}" dt="2022-01-28T09:39:12.492" v="4783" actId="26606"/>
          <ac:spMkLst>
            <pc:docMk/>
            <pc:sldMk cId="3425323081" sldId="272"/>
            <ac:spMk id="73" creationId="{2A0E4E09-FC02-4ADC-951A-3FFA90B6FE39}"/>
          </ac:spMkLst>
        </pc:spChg>
        <pc:spChg chg="add del">
          <ac:chgData name="Ang Seb" userId="ef246a44c1f6e645" providerId="LiveId" clId="{796ECB7A-213A-4887-9AE8-7A644CF40030}" dt="2022-01-28T09:39:12.492" v="4783" actId="26606"/>
          <ac:spMkLst>
            <pc:docMk/>
            <pc:sldMk cId="3425323081" sldId="272"/>
            <ac:spMk id="75" creationId="{9453FF84-60C1-4EA8-B49B-1B8C2D0C589F}"/>
          </ac:spMkLst>
        </pc:spChg>
        <pc:spChg chg="add del">
          <ac:chgData name="Ang Seb" userId="ef246a44c1f6e645" providerId="LiveId" clId="{796ECB7A-213A-4887-9AE8-7A644CF40030}" dt="2022-01-28T09:39:12.492" v="4783" actId="26606"/>
          <ac:spMkLst>
            <pc:docMk/>
            <pc:sldMk cId="3425323081" sldId="272"/>
            <ac:spMk id="137" creationId="{CCF043BA-0C52-4068-BCF5-2B2D89BA9D36}"/>
          </ac:spMkLst>
        </pc:spChg>
        <pc:grpChg chg="add del">
          <ac:chgData name="Ang Seb" userId="ef246a44c1f6e645" providerId="LiveId" clId="{796ECB7A-213A-4887-9AE8-7A644CF40030}" dt="2022-01-28T09:39:12.492" v="4783" actId="26606"/>
          <ac:grpSpMkLst>
            <pc:docMk/>
            <pc:sldMk cId="3425323081" sldId="272"/>
            <ac:grpSpMk id="139" creationId="{789ACCC8-A635-400E-B9C0-AD9CA57109CE}"/>
          </ac:grpSpMkLst>
        </pc:grpChg>
        <pc:graphicFrameChg chg="add del">
          <ac:chgData name="Ang Seb" userId="ef246a44c1f6e645" providerId="LiveId" clId="{796ECB7A-213A-4887-9AE8-7A644CF40030}" dt="2022-01-26T06:51:27.309" v="1040" actId="26606"/>
          <ac:graphicFrameMkLst>
            <pc:docMk/>
            <pc:sldMk cId="3425323081" sldId="272"/>
            <ac:graphicFrameMk id="35" creationId="{271DC6F1-9A72-4D3C-BF70-C82633871E8E}"/>
          </ac:graphicFrameMkLst>
        </pc:graphicFrameChg>
        <pc:picChg chg="del">
          <ac:chgData name="Ang Seb" userId="ef246a44c1f6e645" providerId="LiveId" clId="{796ECB7A-213A-4887-9AE8-7A644CF40030}" dt="2022-01-26T06:49:15.654" v="979" actId="478"/>
          <ac:picMkLst>
            <pc:docMk/>
            <pc:sldMk cId="3425323081" sldId="272"/>
            <ac:picMk id="5" creationId="{B42B7FDD-2B17-4764-9283-FA089BA76B71}"/>
          </ac:picMkLst>
        </pc:picChg>
        <pc:picChg chg="add del">
          <ac:chgData name="Ang Seb" userId="ef246a44c1f6e645" providerId="LiveId" clId="{796ECB7A-213A-4887-9AE8-7A644CF40030}" dt="2022-01-26T06:49:15.654" v="979" actId="478"/>
          <ac:picMkLst>
            <pc:docMk/>
            <pc:sldMk cId="3425323081" sldId="272"/>
            <ac:picMk id="2050" creationId="{20659E95-F263-4522-BA52-9F5FB38A2021}"/>
          </ac:picMkLst>
        </pc:picChg>
        <pc:picChg chg="add mod">
          <ac:chgData name="Ang Seb" userId="ef246a44c1f6e645" providerId="LiveId" clId="{796ECB7A-213A-4887-9AE8-7A644CF40030}" dt="2022-01-28T09:39:12.492" v="4783" actId="26606"/>
          <ac:picMkLst>
            <pc:docMk/>
            <pc:sldMk cId="3425323081" sldId="272"/>
            <ac:picMk id="2052" creationId="{31AA54FD-4A98-4A1C-9BF4-9C8BF8DDDC67}"/>
          </ac:picMkLst>
        </pc:picChg>
      </pc:sldChg>
      <pc:sldChg chg="addSp delSp modSp add del mod setBg setClrOvrMap">
        <pc:chgData name="Ang Seb" userId="ef246a44c1f6e645" providerId="LiveId" clId="{796ECB7A-213A-4887-9AE8-7A644CF40030}" dt="2022-02-07T09:05:39.351" v="9000" actId="47"/>
        <pc:sldMkLst>
          <pc:docMk/>
          <pc:sldMk cId="4081619225" sldId="273"/>
        </pc:sldMkLst>
        <pc:spChg chg="mod">
          <ac:chgData name="Ang Seb" userId="ef246a44c1f6e645" providerId="LiveId" clId="{796ECB7A-213A-4887-9AE8-7A644CF40030}" dt="2022-01-28T09:39:12.063" v="4782" actId="26606"/>
          <ac:spMkLst>
            <pc:docMk/>
            <pc:sldMk cId="4081619225" sldId="273"/>
            <ac:spMk id="2" creationId="{1E27338B-6F24-4257-A5CD-3DF489445425}"/>
          </ac:spMkLst>
        </pc:spChg>
        <pc:spChg chg="mod ord">
          <ac:chgData name="Ang Seb" userId="ef246a44c1f6e645" providerId="LiveId" clId="{796ECB7A-213A-4887-9AE8-7A644CF40030}" dt="2022-02-04T08:51:21.583" v="6792" actId="20577"/>
          <ac:spMkLst>
            <pc:docMk/>
            <pc:sldMk cId="4081619225" sldId="273"/>
            <ac:spMk id="3" creationId="{F8E4821F-018D-476D-9E0C-324CCC0F37DC}"/>
          </ac:spMkLst>
        </pc:spChg>
        <pc:spChg chg="mod">
          <ac:chgData name="Ang Seb" userId="ef246a44c1f6e645" providerId="LiveId" clId="{796ECB7A-213A-4887-9AE8-7A644CF40030}" dt="2022-02-04T07:58:44.389" v="5792" actId="14100"/>
          <ac:spMkLst>
            <pc:docMk/>
            <pc:sldMk cId="4081619225" sldId="273"/>
            <ac:spMk id="4" creationId="{4381D77F-3EC8-4566-8FC4-68352E4903DB}"/>
          </ac:spMkLst>
        </pc:spChg>
        <pc:spChg chg="del">
          <ac:chgData name="Ang Seb" userId="ef246a44c1f6e645" providerId="LiveId" clId="{796ECB7A-213A-4887-9AE8-7A644CF40030}" dt="2022-01-26T07:03:11.266" v="1300" actId="26606"/>
          <ac:spMkLst>
            <pc:docMk/>
            <pc:sldMk cId="4081619225" sldId="273"/>
            <ac:spMk id="25" creationId="{E009DD9B-5EE2-4C0D-8B2B-351C8C102205}"/>
          </ac:spMkLst>
        </pc:spChg>
        <pc:spChg chg="del">
          <ac:chgData name="Ang Seb" userId="ef246a44c1f6e645" providerId="LiveId" clId="{796ECB7A-213A-4887-9AE8-7A644CF40030}" dt="2022-01-26T07:03:11.266" v="1300" actId="26606"/>
          <ac:spMkLst>
            <pc:docMk/>
            <pc:sldMk cId="4081619225" sldId="273"/>
            <ac:spMk id="26" creationId="{E720DB99-7745-4E75-9D96-AAB6D55C531E}"/>
          </ac:spMkLst>
        </pc:spChg>
        <pc:spChg chg="del">
          <ac:chgData name="Ang Seb" userId="ef246a44c1f6e645" providerId="LiveId" clId="{796ECB7A-213A-4887-9AE8-7A644CF40030}" dt="2022-01-26T07:03:11.266" v="1300" actId="26606"/>
          <ac:spMkLst>
            <pc:docMk/>
            <pc:sldMk cId="4081619225" sldId="273"/>
            <ac:spMk id="27" creationId="{D68803C4-E159-4360-B7BB-74205C8F782D}"/>
          </ac:spMkLst>
        </pc:spChg>
        <pc:spChg chg="del">
          <ac:chgData name="Ang Seb" userId="ef246a44c1f6e645" providerId="LiveId" clId="{796ECB7A-213A-4887-9AE8-7A644CF40030}" dt="2022-01-26T07:03:11.266" v="1300" actId="26606"/>
          <ac:spMkLst>
            <pc:docMk/>
            <pc:sldMk cId="4081619225" sldId="273"/>
            <ac:spMk id="29" creationId="{504B0465-3B07-49BF-BEA7-D81476246293}"/>
          </ac:spMkLst>
        </pc:spChg>
        <pc:spChg chg="del">
          <ac:chgData name="Ang Seb" userId="ef246a44c1f6e645" providerId="LiveId" clId="{796ECB7A-213A-4887-9AE8-7A644CF40030}" dt="2022-01-26T07:03:11.266" v="1300" actId="26606"/>
          <ac:spMkLst>
            <pc:docMk/>
            <pc:sldMk cId="4081619225" sldId="273"/>
            <ac:spMk id="31" creationId="{49B7FFA5-14CB-4A4F-9BCC-CA3AA5D9D276}"/>
          </ac:spMkLst>
        </pc:spChg>
        <pc:spChg chg="del">
          <ac:chgData name="Ang Seb" userId="ef246a44c1f6e645" providerId="LiveId" clId="{796ECB7A-213A-4887-9AE8-7A644CF40030}" dt="2022-01-26T07:03:11.266" v="1300" actId="26606"/>
          <ac:spMkLst>
            <pc:docMk/>
            <pc:sldMk cId="4081619225" sldId="273"/>
            <ac:spMk id="33" creationId="{04E48745-7512-4EC2-9E20-9092D12150CA}"/>
          </ac:spMkLst>
        </pc:spChg>
        <pc:spChg chg="add del">
          <ac:chgData name="Ang Seb" userId="ef246a44c1f6e645" providerId="LiveId" clId="{796ECB7A-213A-4887-9AE8-7A644CF40030}" dt="2022-01-28T09:33:05.220" v="4751" actId="26606"/>
          <ac:spMkLst>
            <pc:docMk/>
            <pc:sldMk cId="4081619225" sldId="273"/>
            <ac:spMk id="73" creationId="{2A0E4E09-FC02-4ADC-951A-3FFA90B6FE39}"/>
          </ac:spMkLst>
        </pc:spChg>
        <pc:spChg chg="add del">
          <ac:chgData name="Ang Seb" userId="ef246a44c1f6e645" providerId="LiveId" clId="{796ECB7A-213A-4887-9AE8-7A644CF40030}" dt="2022-01-28T09:33:05.220" v="4751" actId="26606"/>
          <ac:spMkLst>
            <pc:docMk/>
            <pc:sldMk cId="4081619225" sldId="273"/>
            <ac:spMk id="75" creationId="{0060CE1A-A2ED-43AC-857D-05822177FAD1}"/>
          </ac:spMkLst>
        </pc:spChg>
        <pc:spChg chg="add del">
          <ac:chgData name="Ang Seb" userId="ef246a44c1f6e645" providerId="LiveId" clId="{796ECB7A-213A-4887-9AE8-7A644CF40030}" dt="2022-01-28T09:39:12.063" v="4782" actId="26606"/>
          <ac:spMkLst>
            <pc:docMk/>
            <pc:sldMk cId="4081619225" sldId="273"/>
            <ac:spMk id="80" creationId="{F3AF35CD-DA30-4E34-B0F3-32C27766DA05}"/>
          </ac:spMkLst>
        </pc:spChg>
        <pc:spChg chg="add del">
          <ac:chgData name="Ang Seb" userId="ef246a44c1f6e645" providerId="LiveId" clId="{796ECB7A-213A-4887-9AE8-7A644CF40030}" dt="2022-01-28T09:33:01.018" v="4748" actId="26606"/>
          <ac:spMkLst>
            <pc:docMk/>
            <pc:sldMk cId="4081619225" sldId="273"/>
            <ac:spMk id="137" creationId="{2A0E4E09-FC02-4ADC-951A-3FFA90B6FE39}"/>
          </ac:spMkLst>
        </pc:spChg>
        <pc:spChg chg="add del">
          <ac:chgData name="Ang Seb" userId="ef246a44c1f6e645" providerId="LiveId" clId="{796ECB7A-213A-4887-9AE8-7A644CF40030}" dt="2022-01-28T09:33:01.018" v="4748" actId="26606"/>
          <ac:spMkLst>
            <pc:docMk/>
            <pc:sldMk cId="4081619225" sldId="273"/>
            <ac:spMk id="139" creationId="{E5821A2D-F010-4C2B-8819-23281D9C770F}"/>
          </ac:spMkLst>
        </pc:spChg>
        <pc:spChg chg="add del">
          <ac:chgData name="Ang Seb" userId="ef246a44c1f6e645" providerId="LiveId" clId="{796ECB7A-213A-4887-9AE8-7A644CF40030}" dt="2022-01-28T09:33:05.220" v="4750" actId="26606"/>
          <ac:spMkLst>
            <pc:docMk/>
            <pc:sldMk cId="4081619225" sldId="273"/>
            <ac:spMk id="3078" creationId="{2A0E4E09-FC02-4ADC-951A-3FFA90B6FE39}"/>
          </ac:spMkLst>
        </pc:spChg>
        <pc:spChg chg="add del">
          <ac:chgData name="Ang Seb" userId="ef246a44c1f6e645" providerId="LiveId" clId="{796ECB7A-213A-4887-9AE8-7A644CF40030}" dt="2022-01-28T09:33:05.220" v="4750" actId="26606"/>
          <ac:spMkLst>
            <pc:docMk/>
            <pc:sldMk cId="4081619225" sldId="273"/>
            <ac:spMk id="3079" creationId="{0060CE1A-A2ED-43AC-857D-05822177FAD1}"/>
          </ac:spMkLst>
        </pc:spChg>
        <pc:spChg chg="add del">
          <ac:chgData name="Ang Seb" userId="ef246a44c1f6e645" providerId="LiveId" clId="{796ECB7A-213A-4887-9AE8-7A644CF40030}" dt="2022-01-28T09:39:12.063" v="4782" actId="26606"/>
          <ac:spMkLst>
            <pc:docMk/>
            <pc:sldMk cId="4081619225" sldId="273"/>
            <ac:spMk id="3082" creationId="{2A0E4E09-FC02-4ADC-951A-3FFA90B6FE39}"/>
          </ac:spMkLst>
        </pc:spChg>
        <pc:spChg chg="add del">
          <ac:chgData name="Ang Seb" userId="ef246a44c1f6e645" providerId="LiveId" clId="{796ECB7A-213A-4887-9AE8-7A644CF40030}" dt="2022-01-28T09:39:12.063" v="4782" actId="26606"/>
          <ac:spMkLst>
            <pc:docMk/>
            <pc:sldMk cId="4081619225" sldId="273"/>
            <ac:spMk id="3083" creationId="{9453FF84-60C1-4EA8-B49B-1B8C2D0C589F}"/>
          </ac:spMkLst>
        </pc:spChg>
        <pc:grpChg chg="add del">
          <ac:chgData name="Ang Seb" userId="ef246a44c1f6e645" providerId="LiveId" clId="{796ECB7A-213A-4887-9AE8-7A644CF40030}" dt="2022-01-28T09:33:05.220" v="4751" actId="26606"/>
          <ac:grpSpMkLst>
            <pc:docMk/>
            <pc:sldMk cId="4081619225" sldId="273"/>
            <ac:grpSpMk id="77" creationId="{D68B9961-F007-40D1-AF51-61B6DE5106CE}"/>
          </ac:grpSpMkLst>
        </pc:grpChg>
        <pc:grpChg chg="add del">
          <ac:chgData name="Ang Seb" userId="ef246a44c1f6e645" providerId="LiveId" clId="{796ECB7A-213A-4887-9AE8-7A644CF40030}" dt="2022-01-28T09:39:12.063" v="4782" actId="26606"/>
          <ac:grpSpMkLst>
            <pc:docMk/>
            <pc:sldMk cId="4081619225" sldId="273"/>
            <ac:grpSpMk id="82" creationId="{BCFC42DC-2C46-47C4-BC61-530557385DBD}"/>
          </ac:grpSpMkLst>
        </pc:grpChg>
        <pc:grpChg chg="add del">
          <ac:chgData name="Ang Seb" userId="ef246a44c1f6e645" providerId="LiveId" clId="{796ECB7A-213A-4887-9AE8-7A644CF40030}" dt="2022-01-28T09:33:01.018" v="4748" actId="26606"/>
          <ac:grpSpMkLst>
            <pc:docMk/>
            <pc:sldMk cId="4081619225" sldId="273"/>
            <ac:grpSpMk id="141" creationId="{D68B9961-F007-40D1-AF51-61B6DE5106CE}"/>
          </ac:grpSpMkLst>
        </pc:grpChg>
        <pc:grpChg chg="add del">
          <ac:chgData name="Ang Seb" userId="ef246a44c1f6e645" providerId="LiveId" clId="{796ECB7A-213A-4887-9AE8-7A644CF40030}" dt="2022-01-28T09:33:05.220" v="4750" actId="26606"/>
          <ac:grpSpMkLst>
            <pc:docMk/>
            <pc:sldMk cId="4081619225" sldId="273"/>
            <ac:grpSpMk id="3080" creationId="{D68B9961-F007-40D1-AF51-61B6DE5106CE}"/>
          </ac:grpSpMkLst>
        </pc:grpChg>
        <pc:picChg chg="del">
          <ac:chgData name="Ang Seb" userId="ef246a44c1f6e645" providerId="LiveId" clId="{796ECB7A-213A-4887-9AE8-7A644CF40030}" dt="2022-01-26T06:55:29.070" v="1263" actId="478"/>
          <ac:picMkLst>
            <pc:docMk/>
            <pc:sldMk cId="4081619225" sldId="273"/>
            <ac:picMk id="5" creationId="{B42B7FDD-2B17-4764-9283-FA089BA76B71}"/>
          </ac:picMkLst>
        </pc:picChg>
        <pc:picChg chg="add del">
          <ac:chgData name="Ang Seb" userId="ef246a44c1f6e645" providerId="LiveId" clId="{796ECB7A-213A-4887-9AE8-7A644CF40030}" dt="2022-01-26T06:55:29.070" v="1263" actId="478"/>
          <ac:picMkLst>
            <pc:docMk/>
            <pc:sldMk cId="4081619225" sldId="273"/>
            <ac:picMk id="3074" creationId="{B0CF8D2B-DCAF-4A0D-8882-7885A744EC22}"/>
          </ac:picMkLst>
        </pc:picChg>
        <pc:picChg chg="add mod">
          <ac:chgData name="Ang Seb" userId="ef246a44c1f6e645" providerId="LiveId" clId="{796ECB7A-213A-4887-9AE8-7A644CF40030}" dt="2022-01-28T09:39:12.063" v="4782" actId="26606"/>
          <ac:picMkLst>
            <pc:docMk/>
            <pc:sldMk cId="4081619225" sldId="273"/>
            <ac:picMk id="3076" creationId="{05314E7E-B858-420F-8E5F-C98DF49E277E}"/>
          </ac:picMkLst>
        </pc:picChg>
      </pc:sldChg>
      <pc:sldChg chg="addSp delSp modSp del mod">
        <pc:chgData name="Ang Seb" userId="ef246a44c1f6e645" providerId="LiveId" clId="{796ECB7A-213A-4887-9AE8-7A644CF40030}" dt="2022-01-28T07:52:05.687" v="3482" actId="47"/>
        <pc:sldMkLst>
          <pc:docMk/>
          <pc:sldMk cId="3410815756" sldId="274"/>
        </pc:sldMkLst>
        <pc:spChg chg="mod">
          <ac:chgData name="Ang Seb" userId="ef246a44c1f6e645" providerId="LiveId" clId="{796ECB7A-213A-4887-9AE8-7A644CF40030}" dt="2022-01-26T07:03:04" v="1299" actId="26606"/>
          <ac:spMkLst>
            <pc:docMk/>
            <pc:sldMk cId="3410815756" sldId="274"/>
            <ac:spMk id="2" creationId="{1E27338B-6F24-4257-A5CD-3DF489445425}"/>
          </ac:spMkLst>
        </pc:spChg>
        <pc:spChg chg="mod">
          <ac:chgData name="Ang Seb" userId="ef246a44c1f6e645" providerId="LiveId" clId="{796ECB7A-213A-4887-9AE8-7A644CF40030}" dt="2022-01-26T07:03:04" v="1299" actId="26606"/>
          <ac:spMkLst>
            <pc:docMk/>
            <pc:sldMk cId="3410815756" sldId="274"/>
            <ac:spMk id="3" creationId="{F8E4821F-018D-476D-9E0C-324CCC0F37DC}"/>
          </ac:spMkLst>
        </pc:spChg>
        <pc:spChg chg="del">
          <ac:chgData name="Ang Seb" userId="ef246a44c1f6e645" providerId="LiveId" clId="{796ECB7A-213A-4887-9AE8-7A644CF40030}" dt="2022-01-26T07:03:04" v="1299" actId="26606"/>
          <ac:spMkLst>
            <pc:docMk/>
            <pc:sldMk cId="3410815756" sldId="274"/>
            <ac:spMk id="25" creationId="{E009DD9B-5EE2-4C0D-8B2B-351C8C102205}"/>
          </ac:spMkLst>
        </pc:spChg>
        <pc:spChg chg="del">
          <ac:chgData name="Ang Seb" userId="ef246a44c1f6e645" providerId="LiveId" clId="{796ECB7A-213A-4887-9AE8-7A644CF40030}" dt="2022-01-26T07:03:04" v="1299" actId="26606"/>
          <ac:spMkLst>
            <pc:docMk/>
            <pc:sldMk cId="3410815756" sldId="274"/>
            <ac:spMk id="26" creationId="{E720DB99-7745-4E75-9D96-AAB6D55C531E}"/>
          </ac:spMkLst>
        </pc:spChg>
        <pc:spChg chg="del">
          <ac:chgData name="Ang Seb" userId="ef246a44c1f6e645" providerId="LiveId" clId="{796ECB7A-213A-4887-9AE8-7A644CF40030}" dt="2022-01-26T07:03:04" v="1299" actId="26606"/>
          <ac:spMkLst>
            <pc:docMk/>
            <pc:sldMk cId="3410815756" sldId="274"/>
            <ac:spMk id="27" creationId="{D68803C4-E159-4360-B7BB-74205C8F782D}"/>
          </ac:spMkLst>
        </pc:spChg>
        <pc:spChg chg="del">
          <ac:chgData name="Ang Seb" userId="ef246a44c1f6e645" providerId="LiveId" clId="{796ECB7A-213A-4887-9AE8-7A644CF40030}" dt="2022-01-26T07:03:04" v="1299" actId="26606"/>
          <ac:spMkLst>
            <pc:docMk/>
            <pc:sldMk cId="3410815756" sldId="274"/>
            <ac:spMk id="29" creationId="{504B0465-3B07-49BF-BEA7-D81476246293}"/>
          </ac:spMkLst>
        </pc:spChg>
        <pc:spChg chg="del">
          <ac:chgData name="Ang Seb" userId="ef246a44c1f6e645" providerId="LiveId" clId="{796ECB7A-213A-4887-9AE8-7A644CF40030}" dt="2022-01-26T07:03:04" v="1299" actId="26606"/>
          <ac:spMkLst>
            <pc:docMk/>
            <pc:sldMk cId="3410815756" sldId="274"/>
            <ac:spMk id="31" creationId="{49B7FFA5-14CB-4A4F-9BCC-CA3AA5D9D276}"/>
          </ac:spMkLst>
        </pc:spChg>
        <pc:spChg chg="del">
          <ac:chgData name="Ang Seb" userId="ef246a44c1f6e645" providerId="LiveId" clId="{796ECB7A-213A-4887-9AE8-7A644CF40030}" dt="2022-01-26T07:03:04" v="1299" actId="26606"/>
          <ac:spMkLst>
            <pc:docMk/>
            <pc:sldMk cId="3410815756" sldId="274"/>
            <ac:spMk id="33" creationId="{04E48745-7512-4EC2-9E20-9092D12150CA}"/>
          </ac:spMkLst>
        </pc:spChg>
        <pc:spChg chg="add">
          <ac:chgData name="Ang Seb" userId="ef246a44c1f6e645" providerId="LiveId" clId="{796ECB7A-213A-4887-9AE8-7A644CF40030}" dt="2022-01-26T07:03:04" v="1299" actId="26606"/>
          <ac:spMkLst>
            <pc:docMk/>
            <pc:sldMk cId="3410815756" sldId="274"/>
            <ac:spMk id="73" creationId="{2550AE69-AC86-4188-83E5-A856C4F1DCFF}"/>
          </ac:spMkLst>
        </pc:spChg>
        <pc:spChg chg="add">
          <ac:chgData name="Ang Seb" userId="ef246a44c1f6e645" providerId="LiveId" clId="{796ECB7A-213A-4887-9AE8-7A644CF40030}" dt="2022-01-26T07:03:04" v="1299" actId="26606"/>
          <ac:spMkLst>
            <pc:docMk/>
            <pc:sldMk cId="3410815756" sldId="274"/>
            <ac:spMk id="75" creationId="{EC4CA156-2C9D-4F0C-B229-88D8B5E17BCF}"/>
          </ac:spMkLst>
        </pc:spChg>
        <pc:spChg chg="add">
          <ac:chgData name="Ang Seb" userId="ef246a44c1f6e645" providerId="LiveId" clId="{796ECB7A-213A-4887-9AE8-7A644CF40030}" dt="2022-01-26T07:03:04" v="1299" actId="26606"/>
          <ac:spMkLst>
            <pc:docMk/>
            <pc:sldMk cId="3410815756" sldId="274"/>
            <ac:spMk id="77" creationId="{D7361ED3-EBE5-4EFC-8DA3-D0CE4BF2F4B1}"/>
          </ac:spMkLst>
        </pc:spChg>
        <pc:spChg chg="add">
          <ac:chgData name="Ang Seb" userId="ef246a44c1f6e645" providerId="LiveId" clId="{796ECB7A-213A-4887-9AE8-7A644CF40030}" dt="2022-01-26T07:03:04" v="1299" actId="26606"/>
          <ac:spMkLst>
            <pc:docMk/>
            <pc:sldMk cId="3410815756" sldId="274"/>
            <ac:spMk id="83" creationId="{2A0E4E09-FC02-4ADC-951A-3FFA90B6FE39}"/>
          </ac:spMkLst>
        </pc:spChg>
        <pc:spChg chg="add">
          <ac:chgData name="Ang Seb" userId="ef246a44c1f6e645" providerId="LiveId" clId="{796ECB7A-213A-4887-9AE8-7A644CF40030}" dt="2022-01-26T07:03:04" v="1299" actId="26606"/>
          <ac:spMkLst>
            <pc:docMk/>
            <pc:sldMk cId="3410815756" sldId="274"/>
            <ac:spMk id="85" creationId="{0060CE1A-A2ED-43AC-857D-05822177FAD1}"/>
          </ac:spMkLst>
        </pc:spChg>
        <pc:grpChg chg="add">
          <ac:chgData name="Ang Seb" userId="ef246a44c1f6e645" providerId="LiveId" clId="{796ECB7A-213A-4887-9AE8-7A644CF40030}" dt="2022-01-26T07:03:04" v="1299" actId="26606"/>
          <ac:grpSpMkLst>
            <pc:docMk/>
            <pc:sldMk cId="3410815756" sldId="274"/>
            <ac:grpSpMk id="79" creationId="{85105087-7F16-4C94-837C-C45445116665}"/>
          </ac:grpSpMkLst>
        </pc:grpChg>
        <pc:picChg chg="del">
          <ac:chgData name="Ang Seb" userId="ef246a44c1f6e645" providerId="LiveId" clId="{796ECB7A-213A-4887-9AE8-7A644CF40030}" dt="2022-01-26T07:01:40.369" v="1294" actId="478"/>
          <ac:picMkLst>
            <pc:docMk/>
            <pc:sldMk cId="3410815756" sldId="274"/>
            <ac:picMk id="3076" creationId="{05314E7E-B858-420F-8E5F-C98DF49E277E}"/>
          </ac:picMkLst>
        </pc:picChg>
        <pc:picChg chg="add del">
          <ac:chgData name="Ang Seb" userId="ef246a44c1f6e645" providerId="LiveId" clId="{796ECB7A-213A-4887-9AE8-7A644CF40030}" dt="2022-01-26T07:01:40.369" v="1294" actId="478"/>
          <ac:picMkLst>
            <pc:docMk/>
            <pc:sldMk cId="3410815756" sldId="274"/>
            <ac:picMk id="5122" creationId="{2716C58F-2403-4853-806E-2FBD82F55FAC}"/>
          </ac:picMkLst>
        </pc:picChg>
        <pc:picChg chg="add del mod">
          <ac:chgData name="Ang Seb" userId="ef246a44c1f6e645" providerId="LiveId" clId="{796ECB7A-213A-4887-9AE8-7A644CF40030}" dt="2022-01-28T07:20:55.599" v="3481" actId="478"/>
          <ac:picMkLst>
            <pc:docMk/>
            <pc:sldMk cId="3410815756" sldId="274"/>
            <ac:picMk id="5124" creationId="{148F2FAB-0694-406D-AC6E-870576EE840A}"/>
          </ac:picMkLst>
        </pc:picChg>
      </pc:sldChg>
      <pc:sldChg chg="addSp delSp modSp add del mod setBg setClrOvrMap">
        <pc:chgData name="Ang Seb" userId="ef246a44c1f6e645" providerId="LiveId" clId="{796ECB7A-213A-4887-9AE8-7A644CF40030}" dt="2022-02-07T09:08:00.939" v="9015" actId="47"/>
        <pc:sldMkLst>
          <pc:docMk/>
          <pc:sldMk cId="1843890707" sldId="275"/>
        </pc:sldMkLst>
        <pc:spChg chg="mod">
          <ac:chgData name="Ang Seb" userId="ef246a44c1f6e645" providerId="LiveId" clId="{796ECB7A-213A-4887-9AE8-7A644CF40030}" dt="2022-02-04T09:55:22.460" v="7789" actId="26606"/>
          <ac:spMkLst>
            <pc:docMk/>
            <pc:sldMk cId="1843890707" sldId="275"/>
            <ac:spMk id="2" creationId="{1E27338B-6F24-4257-A5CD-3DF489445425}"/>
          </ac:spMkLst>
        </pc:spChg>
        <pc:spChg chg="del mod ord">
          <ac:chgData name="Ang Seb" userId="ef246a44c1f6e645" providerId="LiveId" clId="{796ECB7A-213A-4887-9AE8-7A644CF40030}" dt="2022-02-04T09:21:22.848" v="7439" actId="478"/>
          <ac:spMkLst>
            <pc:docMk/>
            <pc:sldMk cId="1843890707" sldId="275"/>
            <ac:spMk id="3" creationId="{F8E4821F-018D-476D-9E0C-324CCC0F37DC}"/>
          </ac:spMkLst>
        </pc:spChg>
        <pc:spChg chg="add del mod">
          <ac:chgData name="Ang Seb" userId="ef246a44c1f6e645" providerId="LiveId" clId="{796ECB7A-213A-4887-9AE8-7A644CF40030}" dt="2022-02-04T09:55:22.460" v="7789" actId="26606"/>
          <ac:spMkLst>
            <pc:docMk/>
            <pc:sldMk cId="1843890707" sldId="275"/>
            <ac:spMk id="4" creationId="{69A33C04-70F8-4CA2-B132-5CF243708AF8}"/>
          </ac:spMkLst>
        </pc:spChg>
        <pc:spChg chg="add del mod ord">
          <ac:chgData name="Ang Seb" userId="ef246a44c1f6e645" providerId="LiveId" clId="{796ECB7A-213A-4887-9AE8-7A644CF40030}" dt="2022-02-07T01:48:10.593" v="7818" actId="478"/>
          <ac:spMkLst>
            <pc:docMk/>
            <pc:sldMk cId="1843890707" sldId="275"/>
            <ac:spMk id="7" creationId="{49770C40-B66D-47C1-A423-9C8DC3D4F012}"/>
          </ac:spMkLst>
        </pc:spChg>
        <pc:spChg chg="del">
          <ac:chgData name="Ang Seb" userId="ef246a44c1f6e645" providerId="LiveId" clId="{796ECB7A-213A-4887-9AE8-7A644CF40030}" dt="2022-01-26T07:02:52.291" v="1298" actId="26606"/>
          <ac:spMkLst>
            <pc:docMk/>
            <pc:sldMk cId="1843890707" sldId="275"/>
            <ac:spMk id="25" creationId="{E009DD9B-5EE2-4C0D-8B2B-351C8C102205}"/>
          </ac:spMkLst>
        </pc:spChg>
        <pc:spChg chg="del">
          <ac:chgData name="Ang Seb" userId="ef246a44c1f6e645" providerId="LiveId" clId="{796ECB7A-213A-4887-9AE8-7A644CF40030}" dt="2022-01-26T07:02:52.291" v="1298" actId="26606"/>
          <ac:spMkLst>
            <pc:docMk/>
            <pc:sldMk cId="1843890707" sldId="275"/>
            <ac:spMk id="26" creationId="{E720DB99-7745-4E75-9D96-AAB6D55C531E}"/>
          </ac:spMkLst>
        </pc:spChg>
        <pc:spChg chg="del">
          <ac:chgData name="Ang Seb" userId="ef246a44c1f6e645" providerId="LiveId" clId="{796ECB7A-213A-4887-9AE8-7A644CF40030}" dt="2022-01-26T07:02:52.291" v="1298" actId="26606"/>
          <ac:spMkLst>
            <pc:docMk/>
            <pc:sldMk cId="1843890707" sldId="275"/>
            <ac:spMk id="27" creationId="{D68803C4-E159-4360-B7BB-74205C8F782D}"/>
          </ac:spMkLst>
        </pc:spChg>
        <pc:spChg chg="del">
          <ac:chgData name="Ang Seb" userId="ef246a44c1f6e645" providerId="LiveId" clId="{796ECB7A-213A-4887-9AE8-7A644CF40030}" dt="2022-01-26T07:02:52.291" v="1298" actId="26606"/>
          <ac:spMkLst>
            <pc:docMk/>
            <pc:sldMk cId="1843890707" sldId="275"/>
            <ac:spMk id="29" creationId="{504B0465-3B07-49BF-BEA7-D81476246293}"/>
          </ac:spMkLst>
        </pc:spChg>
        <pc:spChg chg="del">
          <ac:chgData name="Ang Seb" userId="ef246a44c1f6e645" providerId="LiveId" clId="{796ECB7A-213A-4887-9AE8-7A644CF40030}" dt="2022-01-26T07:02:52.291" v="1298" actId="26606"/>
          <ac:spMkLst>
            <pc:docMk/>
            <pc:sldMk cId="1843890707" sldId="275"/>
            <ac:spMk id="31" creationId="{49B7FFA5-14CB-4A4F-9BCC-CA3AA5D9D276}"/>
          </ac:spMkLst>
        </pc:spChg>
        <pc:spChg chg="del">
          <ac:chgData name="Ang Seb" userId="ef246a44c1f6e645" providerId="LiveId" clId="{796ECB7A-213A-4887-9AE8-7A644CF40030}" dt="2022-01-26T07:02:52.291" v="1298" actId="26606"/>
          <ac:spMkLst>
            <pc:docMk/>
            <pc:sldMk cId="1843890707" sldId="275"/>
            <ac:spMk id="33" creationId="{04E48745-7512-4EC2-9E20-9092D12150CA}"/>
          </ac:spMkLst>
        </pc:spChg>
        <pc:spChg chg="add del">
          <ac:chgData name="Ang Seb" userId="ef246a44c1f6e645" providerId="LiveId" clId="{796ECB7A-213A-4887-9AE8-7A644CF40030}" dt="2022-01-28T09:36:38.306" v="4766" actId="26606"/>
          <ac:spMkLst>
            <pc:docMk/>
            <pc:sldMk cId="1843890707" sldId="275"/>
            <ac:spMk id="73" creationId="{2A0E4E09-FC02-4ADC-951A-3FFA90B6FE39}"/>
          </ac:spMkLst>
        </pc:spChg>
        <pc:spChg chg="add del">
          <ac:chgData name="Ang Seb" userId="ef246a44c1f6e645" providerId="LiveId" clId="{796ECB7A-213A-4887-9AE8-7A644CF40030}" dt="2022-01-28T09:36:38.306" v="4766" actId="26606"/>
          <ac:spMkLst>
            <pc:docMk/>
            <pc:sldMk cId="1843890707" sldId="275"/>
            <ac:spMk id="75" creationId="{0060CE1A-A2ED-43AC-857D-05822177FAD1}"/>
          </ac:spMkLst>
        </pc:spChg>
        <pc:spChg chg="add del">
          <ac:chgData name="Ang Seb" userId="ef246a44c1f6e645" providerId="LiveId" clId="{796ECB7A-213A-4887-9AE8-7A644CF40030}" dt="2022-01-28T09:39:11.346" v="4780" actId="26606"/>
          <ac:spMkLst>
            <pc:docMk/>
            <pc:sldMk cId="1843890707" sldId="275"/>
            <ac:spMk id="76" creationId="{3964958D-AF5D-4863-B5FB-83F6B8CB12A0}"/>
          </ac:spMkLst>
        </pc:spChg>
        <pc:spChg chg="add del">
          <ac:chgData name="Ang Seb" userId="ef246a44c1f6e645" providerId="LiveId" clId="{796ECB7A-213A-4887-9AE8-7A644CF40030}" dt="2022-01-28T09:36:25.153" v="4763" actId="26606"/>
          <ac:spMkLst>
            <pc:docMk/>
            <pc:sldMk cId="1843890707" sldId="275"/>
            <ac:spMk id="137" creationId="{362E11DD-B54B-4751-9C17-39DAF9EF46E7}"/>
          </ac:spMkLst>
        </pc:spChg>
        <pc:spChg chg="add del">
          <ac:chgData name="Ang Seb" userId="ef246a44c1f6e645" providerId="LiveId" clId="{796ECB7A-213A-4887-9AE8-7A644CF40030}" dt="2022-02-04T09:55:22.460" v="7789" actId="26606"/>
          <ac:spMkLst>
            <pc:docMk/>
            <pc:sldMk cId="1843890707" sldId="275"/>
            <ac:spMk id="4102" creationId="{2A0E4E09-FC02-4ADC-951A-3FFA90B6FE39}"/>
          </ac:spMkLst>
        </pc:spChg>
        <pc:spChg chg="add del">
          <ac:chgData name="Ang Seb" userId="ef246a44c1f6e645" providerId="LiveId" clId="{796ECB7A-213A-4887-9AE8-7A644CF40030}" dt="2022-02-04T09:55:22.460" v="7789" actId="26606"/>
          <ac:spMkLst>
            <pc:docMk/>
            <pc:sldMk cId="1843890707" sldId="275"/>
            <ac:spMk id="4103" creationId="{9453FF84-60C1-4EA8-B49B-1B8C2D0C589F}"/>
          </ac:spMkLst>
        </pc:spChg>
        <pc:spChg chg="add del">
          <ac:chgData name="Ang Seb" userId="ef246a44c1f6e645" providerId="LiveId" clId="{796ECB7A-213A-4887-9AE8-7A644CF40030}" dt="2022-02-04T09:55:22.460" v="7789" actId="26606"/>
          <ac:spMkLst>
            <pc:docMk/>
            <pc:sldMk cId="1843890707" sldId="275"/>
            <ac:spMk id="4106" creationId="{484E34F7-E155-426C-A88E-8AEA6CF3F7EC}"/>
          </ac:spMkLst>
        </pc:spChg>
        <pc:grpChg chg="add del">
          <ac:chgData name="Ang Seb" userId="ef246a44c1f6e645" providerId="LiveId" clId="{796ECB7A-213A-4887-9AE8-7A644CF40030}" dt="2022-01-28T09:36:38.306" v="4766" actId="26606"/>
          <ac:grpSpMkLst>
            <pc:docMk/>
            <pc:sldMk cId="1843890707" sldId="275"/>
            <ac:grpSpMk id="77" creationId="{D68B9961-F007-40D1-AF51-61B6DE5106CE}"/>
          </ac:grpSpMkLst>
        </pc:grpChg>
        <pc:grpChg chg="add del">
          <ac:chgData name="Ang Seb" userId="ef246a44c1f6e645" providerId="LiveId" clId="{796ECB7A-213A-4887-9AE8-7A644CF40030}" dt="2022-01-28T09:36:25.153" v="4763" actId="26606"/>
          <ac:grpSpMkLst>
            <pc:docMk/>
            <pc:sldMk cId="1843890707" sldId="275"/>
            <ac:grpSpMk id="139" creationId="{B55DE4E1-F219-45A4-96D9-9A86D0E4DBD2}"/>
          </ac:grpSpMkLst>
        </pc:grpChg>
        <pc:grpChg chg="add del">
          <ac:chgData name="Ang Seb" userId="ef246a44c1f6e645" providerId="LiveId" clId="{796ECB7A-213A-4887-9AE8-7A644CF40030}" dt="2022-01-28T09:39:11.346" v="4780" actId="26606"/>
          <ac:grpSpMkLst>
            <pc:docMk/>
            <pc:sldMk cId="1843890707" sldId="275"/>
            <ac:grpSpMk id="4105" creationId="{11002ACD-3B0C-4885-8754-8A00E926FE4B}"/>
          </ac:grpSpMkLst>
        </pc:grpChg>
        <pc:graphicFrameChg chg="add mod modGraphic">
          <ac:chgData name="Ang Seb" userId="ef246a44c1f6e645" providerId="LiveId" clId="{796ECB7A-213A-4887-9AE8-7A644CF40030}" dt="2022-02-04T09:55:22.460" v="7789" actId="26606"/>
          <ac:graphicFrameMkLst>
            <pc:docMk/>
            <pc:sldMk cId="1843890707" sldId="275"/>
            <ac:graphicFrameMk id="5" creationId="{6E5E16F7-202E-466F-89FE-DC1AD41F8444}"/>
          </ac:graphicFrameMkLst>
        </pc:graphicFrameChg>
        <pc:picChg chg="del">
          <ac:chgData name="Ang Seb" userId="ef246a44c1f6e645" providerId="LiveId" clId="{796ECB7A-213A-4887-9AE8-7A644CF40030}" dt="2022-01-26T06:57:51.620" v="1269" actId="478"/>
          <ac:picMkLst>
            <pc:docMk/>
            <pc:sldMk cId="1843890707" sldId="275"/>
            <ac:picMk id="3076" creationId="{05314E7E-B858-420F-8E5F-C98DF49E277E}"/>
          </ac:picMkLst>
        </pc:picChg>
        <pc:picChg chg="add del mod">
          <ac:chgData name="Ang Seb" userId="ef246a44c1f6e645" providerId="LiveId" clId="{796ECB7A-213A-4887-9AE8-7A644CF40030}" dt="2022-01-26T06:58:57.335" v="1273" actId="478"/>
          <ac:picMkLst>
            <pc:docMk/>
            <pc:sldMk cId="1843890707" sldId="275"/>
            <ac:picMk id="4098" creationId="{9830FE4E-5920-4556-99CB-67208F62EFF0}"/>
          </ac:picMkLst>
        </pc:picChg>
        <pc:picChg chg="add mod ord">
          <ac:chgData name="Ang Seb" userId="ef246a44c1f6e645" providerId="LiveId" clId="{796ECB7A-213A-4887-9AE8-7A644CF40030}" dt="2022-02-04T09:55:22.460" v="7789" actId="26606"/>
          <ac:picMkLst>
            <pc:docMk/>
            <pc:sldMk cId="1843890707" sldId="275"/>
            <ac:picMk id="4100" creationId="{49F94DFE-2134-4F6D-BE0D-74EB74D8A164}"/>
          </ac:picMkLst>
        </pc:picChg>
      </pc:sldChg>
      <pc:sldChg chg="addSp delSp modSp mod ord setClrOvrMap">
        <pc:chgData name="Ang Seb" userId="ef246a44c1f6e645" providerId="LiveId" clId="{796ECB7A-213A-4887-9AE8-7A644CF40030}" dt="2022-02-07T02:32:11.135" v="7871"/>
        <pc:sldMkLst>
          <pc:docMk/>
          <pc:sldMk cId="3197889876" sldId="276"/>
        </pc:sldMkLst>
        <pc:spChg chg="mod">
          <ac:chgData name="Ang Seb" userId="ef246a44c1f6e645" providerId="LiveId" clId="{796ECB7A-213A-4887-9AE8-7A644CF40030}" dt="2022-01-27T07:36:20.690" v="3398" actId="20577"/>
          <ac:spMkLst>
            <pc:docMk/>
            <pc:sldMk cId="3197889876" sldId="276"/>
            <ac:spMk id="2" creationId="{1E27338B-6F24-4257-A5CD-3DF489445425}"/>
          </ac:spMkLst>
        </pc:spChg>
        <pc:spChg chg="add del">
          <ac:chgData name="Ang Seb" userId="ef246a44c1f6e645" providerId="LiveId" clId="{796ECB7A-213A-4887-9AE8-7A644CF40030}" dt="2022-01-26T07:20:08.466" v="1686" actId="26606"/>
          <ac:spMkLst>
            <pc:docMk/>
            <pc:sldMk cId="3197889876" sldId="276"/>
            <ac:spMk id="25" creationId="{E009DD9B-5EE2-4C0D-8B2B-351C8C102205}"/>
          </ac:spMkLst>
        </pc:spChg>
        <pc:spChg chg="add del">
          <ac:chgData name="Ang Seb" userId="ef246a44c1f6e645" providerId="LiveId" clId="{796ECB7A-213A-4887-9AE8-7A644CF40030}" dt="2022-01-26T07:20:08.466" v="1686" actId="26606"/>
          <ac:spMkLst>
            <pc:docMk/>
            <pc:sldMk cId="3197889876" sldId="276"/>
            <ac:spMk id="26" creationId="{E720DB99-7745-4E75-9D96-AAB6D55C531E}"/>
          </ac:spMkLst>
        </pc:spChg>
        <pc:spChg chg="add del">
          <ac:chgData name="Ang Seb" userId="ef246a44c1f6e645" providerId="LiveId" clId="{796ECB7A-213A-4887-9AE8-7A644CF40030}" dt="2022-01-26T07:20:08.466" v="1686" actId="26606"/>
          <ac:spMkLst>
            <pc:docMk/>
            <pc:sldMk cId="3197889876" sldId="276"/>
            <ac:spMk id="27" creationId="{D68803C4-E159-4360-B7BB-74205C8F782D}"/>
          </ac:spMkLst>
        </pc:spChg>
        <pc:spChg chg="add del">
          <ac:chgData name="Ang Seb" userId="ef246a44c1f6e645" providerId="LiveId" clId="{796ECB7A-213A-4887-9AE8-7A644CF40030}" dt="2022-01-26T07:20:08.466" v="1686" actId="26606"/>
          <ac:spMkLst>
            <pc:docMk/>
            <pc:sldMk cId="3197889876" sldId="276"/>
            <ac:spMk id="29" creationId="{504B0465-3B07-49BF-BEA7-D81476246293}"/>
          </ac:spMkLst>
        </pc:spChg>
        <pc:spChg chg="add del">
          <ac:chgData name="Ang Seb" userId="ef246a44c1f6e645" providerId="LiveId" clId="{796ECB7A-213A-4887-9AE8-7A644CF40030}" dt="2022-01-26T07:20:08.466" v="1686" actId="26606"/>
          <ac:spMkLst>
            <pc:docMk/>
            <pc:sldMk cId="3197889876" sldId="276"/>
            <ac:spMk id="31" creationId="{49B7FFA5-14CB-4A4F-9BCC-CA3AA5D9D276}"/>
          </ac:spMkLst>
        </pc:spChg>
        <pc:spChg chg="add del">
          <ac:chgData name="Ang Seb" userId="ef246a44c1f6e645" providerId="LiveId" clId="{796ECB7A-213A-4887-9AE8-7A644CF40030}" dt="2022-01-26T07:20:08.466" v="1686" actId="26606"/>
          <ac:spMkLst>
            <pc:docMk/>
            <pc:sldMk cId="3197889876" sldId="276"/>
            <ac:spMk id="33" creationId="{04E48745-7512-4EC2-9E20-9092D12150CA}"/>
          </ac:spMkLst>
        </pc:spChg>
        <pc:spChg chg="add del">
          <ac:chgData name="Ang Seb" userId="ef246a44c1f6e645" providerId="LiveId" clId="{796ECB7A-213A-4887-9AE8-7A644CF40030}" dt="2022-01-26T07:20:08.396" v="1685" actId="26606"/>
          <ac:spMkLst>
            <pc:docMk/>
            <pc:sldMk cId="3197889876" sldId="276"/>
            <ac:spMk id="38" creationId="{4863AD45-F025-4500-8898-7DE237E4CBC2}"/>
          </ac:spMkLst>
        </pc:spChg>
        <pc:spChg chg="add del">
          <ac:chgData name="Ang Seb" userId="ef246a44c1f6e645" providerId="LiveId" clId="{796ECB7A-213A-4887-9AE8-7A644CF40030}" dt="2022-01-26T08:02:15.237" v="2482" actId="26606"/>
          <ac:spMkLst>
            <pc:docMk/>
            <pc:sldMk cId="3197889876" sldId="276"/>
            <ac:spMk id="45" creationId="{F79FF99C-BAA9-404F-9C96-6DD456B4F795}"/>
          </ac:spMkLst>
        </pc:spChg>
        <pc:spChg chg="add del">
          <ac:chgData name="Ang Seb" userId="ef246a44c1f6e645" providerId="LiveId" clId="{796ECB7A-213A-4887-9AE8-7A644CF40030}" dt="2022-01-26T08:02:15.237" v="2482" actId="26606"/>
          <ac:spMkLst>
            <pc:docMk/>
            <pc:sldMk cId="3197889876" sldId="276"/>
            <ac:spMk id="46" creationId="{49C44AFD-C72D-4D9C-84C6-73E615CED884}"/>
          </ac:spMkLst>
        </pc:spChg>
        <pc:spChg chg="add del">
          <ac:chgData name="Ang Seb" userId="ef246a44c1f6e645" providerId="LiveId" clId="{796ECB7A-213A-4887-9AE8-7A644CF40030}" dt="2022-01-26T08:03:10.970" v="2488" actId="26606"/>
          <ac:spMkLst>
            <pc:docMk/>
            <pc:sldMk cId="3197889876" sldId="276"/>
            <ac:spMk id="52" creationId="{E009DD9B-5EE2-4C0D-8B2B-351C8C102205}"/>
          </ac:spMkLst>
        </pc:spChg>
        <pc:spChg chg="add del mod">
          <ac:chgData name="Ang Seb" userId="ef246a44c1f6e645" providerId="LiveId" clId="{796ECB7A-213A-4887-9AE8-7A644CF40030}" dt="2022-01-26T08:01:50.149" v="2481" actId="478"/>
          <ac:spMkLst>
            <pc:docMk/>
            <pc:sldMk cId="3197889876" sldId="276"/>
            <ac:spMk id="53" creationId="{CF1DFC7B-647B-4DA3-B03F-322D324CD51E}"/>
          </ac:spMkLst>
        </pc:spChg>
        <pc:spChg chg="add del">
          <ac:chgData name="Ang Seb" userId="ef246a44c1f6e645" providerId="LiveId" clId="{796ECB7A-213A-4887-9AE8-7A644CF40030}" dt="2022-01-26T08:03:10.970" v="2488" actId="26606"/>
          <ac:spMkLst>
            <pc:docMk/>
            <pc:sldMk cId="3197889876" sldId="276"/>
            <ac:spMk id="54" creationId="{E720DB99-7745-4E75-9D96-AAB6D55C531E}"/>
          </ac:spMkLst>
        </pc:spChg>
        <pc:spChg chg="add del">
          <ac:chgData name="Ang Seb" userId="ef246a44c1f6e645" providerId="LiveId" clId="{796ECB7A-213A-4887-9AE8-7A644CF40030}" dt="2022-01-26T08:03:10.970" v="2488" actId="26606"/>
          <ac:spMkLst>
            <pc:docMk/>
            <pc:sldMk cId="3197889876" sldId="276"/>
            <ac:spMk id="56" creationId="{D68803C4-E159-4360-B7BB-74205C8F782D}"/>
          </ac:spMkLst>
        </pc:spChg>
        <pc:spChg chg="add del">
          <ac:chgData name="Ang Seb" userId="ef246a44c1f6e645" providerId="LiveId" clId="{796ECB7A-213A-4887-9AE8-7A644CF40030}" dt="2022-01-26T08:03:10.970" v="2488" actId="26606"/>
          <ac:spMkLst>
            <pc:docMk/>
            <pc:sldMk cId="3197889876" sldId="276"/>
            <ac:spMk id="58" creationId="{504B0465-3B07-49BF-BEA7-D81476246293}"/>
          </ac:spMkLst>
        </pc:spChg>
        <pc:spChg chg="add del">
          <ac:chgData name="Ang Seb" userId="ef246a44c1f6e645" providerId="LiveId" clId="{796ECB7A-213A-4887-9AE8-7A644CF40030}" dt="2022-01-26T08:03:10.970" v="2488" actId="26606"/>
          <ac:spMkLst>
            <pc:docMk/>
            <pc:sldMk cId="3197889876" sldId="276"/>
            <ac:spMk id="60" creationId="{49B7FFA5-14CB-4A4F-9BCC-CA3AA5D9D276}"/>
          </ac:spMkLst>
        </pc:spChg>
        <pc:spChg chg="add del">
          <ac:chgData name="Ang Seb" userId="ef246a44c1f6e645" providerId="LiveId" clId="{796ECB7A-213A-4887-9AE8-7A644CF40030}" dt="2022-01-26T08:03:10.970" v="2488" actId="26606"/>
          <ac:spMkLst>
            <pc:docMk/>
            <pc:sldMk cId="3197889876" sldId="276"/>
            <ac:spMk id="62" creationId="{04E48745-7512-4EC2-9E20-9092D12150CA}"/>
          </ac:spMkLst>
        </pc:spChg>
        <pc:spChg chg="add del">
          <ac:chgData name="Ang Seb" userId="ef246a44c1f6e645" providerId="LiveId" clId="{796ECB7A-213A-4887-9AE8-7A644CF40030}" dt="2022-01-26T08:03:10.842" v="2487" actId="26606"/>
          <ac:spMkLst>
            <pc:docMk/>
            <pc:sldMk cId="3197889876" sldId="276"/>
            <ac:spMk id="67" creationId="{A943D298-0548-4C7A-870B-7594104F8214}"/>
          </ac:spMkLst>
        </pc:spChg>
        <pc:spChg chg="add del">
          <ac:chgData name="Ang Seb" userId="ef246a44c1f6e645" providerId="LiveId" clId="{796ECB7A-213A-4887-9AE8-7A644CF40030}" dt="2022-01-26T08:03:10.842" v="2487" actId="26606"/>
          <ac:spMkLst>
            <pc:docMk/>
            <pc:sldMk cId="3197889876" sldId="276"/>
            <ac:spMk id="69" creationId="{FF7B26C5-D249-4988-B86B-5A3D9E7BD900}"/>
          </ac:spMkLst>
        </pc:spChg>
        <pc:spChg chg="add">
          <ac:chgData name="Ang Seb" userId="ef246a44c1f6e645" providerId="LiveId" clId="{796ECB7A-213A-4887-9AE8-7A644CF40030}" dt="2022-01-26T08:03:10.970" v="2488" actId="26606"/>
          <ac:spMkLst>
            <pc:docMk/>
            <pc:sldMk cId="3197889876" sldId="276"/>
            <ac:spMk id="75" creationId="{49B7FFA5-14CB-4A4F-9BCC-CA3AA5D9D276}"/>
          </ac:spMkLst>
        </pc:spChg>
        <pc:spChg chg="add">
          <ac:chgData name="Ang Seb" userId="ef246a44c1f6e645" providerId="LiveId" clId="{796ECB7A-213A-4887-9AE8-7A644CF40030}" dt="2022-01-26T08:03:10.970" v="2488" actId="26606"/>
          <ac:spMkLst>
            <pc:docMk/>
            <pc:sldMk cId="3197889876" sldId="276"/>
            <ac:spMk id="76" creationId="{E009DD9B-5EE2-4C0D-8B2B-351C8C102205}"/>
          </ac:spMkLst>
        </pc:spChg>
        <pc:spChg chg="add">
          <ac:chgData name="Ang Seb" userId="ef246a44c1f6e645" providerId="LiveId" clId="{796ECB7A-213A-4887-9AE8-7A644CF40030}" dt="2022-01-26T08:03:10.970" v="2488" actId="26606"/>
          <ac:spMkLst>
            <pc:docMk/>
            <pc:sldMk cId="3197889876" sldId="276"/>
            <ac:spMk id="77" creationId="{04E48745-7512-4EC2-9E20-9092D12150CA}"/>
          </ac:spMkLst>
        </pc:spChg>
        <pc:spChg chg="add">
          <ac:chgData name="Ang Seb" userId="ef246a44c1f6e645" providerId="LiveId" clId="{796ECB7A-213A-4887-9AE8-7A644CF40030}" dt="2022-01-26T08:03:10.970" v="2488" actId="26606"/>
          <ac:spMkLst>
            <pc:docMk/>
            <pc:sldMk cId="3197889876" sldId="276"/>
            <ac:spMk id="78" creationId="{E720DB99-7745-4E75-9D96-AAB6D55C531E}"/>
          </ac:spMkLst>
        </pc:spChg>
        <pc:spChg chg="add">
          <ac:chgData name="Ang Seb" userId="ef246a44c1f6e645" providerId="LiveId" clId="{796ECB7A-213A-4887-9AE8-7A644CF40030}" dt="2022-01-26T08:03:10.970" v="2488" actId="26606"/>
          <ac:spMkLst>
            <pc:docMk/>
            <pc:sldMk cId="3197889876" sldId="276"/>
            <ac:spMk id="79" creationId="{D68803C4-E159-4360-B7BB-74205C8F782D}"/>
          </ac:spMkLst>
        </pc:spChg>
        <pc:spChg chg="add">
          <ac:chgData name="Ang Seb" userId="ef246a44c1f6e645" providerId="LiveId" clId="{796ECB7A-213A-4887-9AE8-7A644CF40030}" dt="2022-01-26T08:03:10.970" v="2488" actId="26606"/>
          <ac:spMkLst>
            <pc:docMk/>
            <pc:sldMk cId="3197889876" sldId="276"/>
            <ac:spMk id="80" creationId="{504B0465-3B07-49BF-BEA7-D81476246293}"/>
          </ac:spMkLst>
        </pc:spChg>
        <pc:spChg chg="add mod topLvl">
          <ac:chgData name="Ang Seb" userId="ef246a44c1f6e645" providerId="LiveId" clId="{796ECB7A-213A-4887-9AE8-7A644CF40030}" dt="2022-01-26T08:15:27.926" v="2715" actId="1076"/>
          <ac:spMkLst>
            <pc:docMk/>
            <pc:sldMk cId="3197889876" sldId="276"/>
            <ac:spMk id="82" creationId="{CDCA72B0-8C8D-40FF-9E4E-A8197906BD33}"/>
          </ac:spMkLst>
        </pc:spChg>
        <pc:spChg chg="add del mod topLvl">
          <ac:chgData name="Ang Seb" userId="ef246a44c1f6e645" providerId="LiveId" clId="{796ECB7A-213A-4887-9AE8-7A644CF40030}" dt="2022-01-26T08:06:48.993" v="2559" actId="478"/>
          <ac:spMkLst>
            <pc:docMk/>
            <pc:sldMk cId="3197889876" sldId="276"/>
            <ac:spMk id="83" creationId="{5EA595ED-8F13-47F7-9CC1-A4419C8A4336}"/>
          </ac:spMkLst>
        </pc:spChg>
        <pc:grpChg chg="add del">
          <ac:chgData name="Ang Seb" userId="ef246a44c1f6e645" providerId="LiveId" clId="{796ECB7A-213A-4887-9AE8-7A644CF40030}" dt="2022-01-26T07:20:08.396" v="1685" actId="26606"/>
          <ac:grpSpMkLst>
            <pc:docMk/>
            <pc:sldMk cId="3197889876" sldId="276"/>
            <ac:grpSpMk id="40" creationId="{639A5BF8-72C2-43E2-A19E-D54875260B52}"/>
          </ac:grpSpMkLst>
        </pc:grpChg>
        <pc:grpChg chg="add del">
          <ac:chgData name="Ang Seb" userId="ef246a44c1f6e645" providerId="LiveId" clId="{796ECB7A-213A-4887-9AE8-7A644CF40030}" dt="2022-01-26T08:02:15.237" v="2482" actId="26606"/>
          <ac:grpSpMkLst>
            <pc:docMk/>
            <pc:sldMk cId="3197889876" sldId="276"/>
            <ac:grpSpMk id="47" creationId="{1D25B14F-36E0-41E8-956F-CABEF1ADD65F}"/>
          </ac:grpSpMkLst>
        </pc:grpChg>
        <pc:grpChg chg="add del">
          <ac:chgData name="Ang Seb" userId="ef246a44c1f6e645" providerId="LiveId" clId="{796ECB7A-213A-4887-9AE8-7A644CF40030}" dt="2022-01-26T08:03:10.842" v="2487" actId="26606"/>
          <ac:grpSpMkLst>
            <pc:docMk/>
            <pc:sldMk cId="3197889876" sldId="276"/>
            <ac:grpSpMk id="71" creationId="{46FDAED0-8B04-4181-B3D3-EA0A93C6659B}"/>
          </ac:grpSpMkLst>
        </pc:grpChg>
        <pc:grpChg chg="add del mod">
          <ac:chgData name="Ang Seb" userId="ef246a44c1f6e645" providerId="LiveId" clId="{796ECB7A-213A-4887-9AE8-7A644CF40030}" dt="2022-01-26T08:06:48.993" v="2559" actId="478"/>
          <ac:grpSpMkLst>
            <pc:docMk/>
            <pc:sldMk cId="3197889876" sldId="276"/>
            <ac:grpSpMk id="81" creationId="{7F22102D-15B2-4696-8755-0943F5CAA8F6}"/>
          </ac:grpSpMkLst>
        </pc:grpChg>
        <pc:graphicFrameChg chg="add del modGraphic">
          <ac:chgData name="Ang Seb" userId="ef246a44c1f6e645" providerId="LiveId" clId="{796ECB7A-213A-4887-9AE8-7A644CF40030}" dt="2022-01-26T07:06:52.853" v="1308" actId="1032"/>
          <ac:graphicFrameMkLst>
            <pc:docMk/>
            <pc:sldMk cId="3197889876" sldId="276"/>
            <ac:graphicFrameMk id="3" creationId="{41E4ACF6-DD62-48A4-97AF-73A06E780EE3}"/>
          </ac:graphicFrameMkLst>
        </pc:graphicFrameChg>
        <pc:graphicFrameChg chg="add del modGraphic">
          <ac:chgData name="Ang Seb" userId="ef246a44c1f6e645" providerId="LiveId" clId="{796ECB7A-213A-4887-9AE8-7A644CF40030}" dt="2022-01-26T07:07:17.866" v="1310" actId="1032"/>
          <ac:graphicFrameMkLst>
            <pc:docMk/>
            <pc:sldMk cId="3197889876" sldId="276"/>
            <ac:graphicFrameMk id="4" creationId="{F981108C-F0F8-4187-94F2-C9220F97AD57}"/>
          </ac:graphicFrameMkLst>
        </pc:graphicFrameChg>
        <pc:graphicFrameChg chg="add mod modGraphic">
          <ac:chgData name="Ang Seb" userId="ef246a44c1f6e645" providerId="LiveId" clId="{796ECB7A-213A-4887-9AE8-7A644CF40030}" dt="2022-02-04T09:27:04.090" v="7472" actId="20577"/>
          <ac:graphicFrameMkLst>
            <pc:docMk/>
            <pc:sldMk cId="3197889876" sldId="276"/>
            <ac:graphicFrameMk id="5" creationId="{9E640A41-980B-4E90-A4B7-8AD0534AD227}"/>
          </ac:graphicFrameMkLst>
        </pc:graphicFrameChg>
        <pc:picChg chg="add mod">
          <ac:chgData name="Ang Seb" userId="ef246a44c1f6e645" providerId="LiveId" clId="{796ECB7A-213A-4887-9AE8-7A644CF40030}" dt="2022-01-26T07:05:07.234" v="1306" actId="14100"/>
          <ac:picMkLst>
            <pc:docMk/>
            <pc:sldMk cId="3197889876" sldId="276"/>
            <ac:picMk id="7" creationId="{DA77D00C-C156-49A0-BE99-9A47CDC2933B}"/>
          </ac:picMkLst>
        </pc:picChg>
        <pc:cxnChg chg="add del mod">
          <ac:chgData name="Ang Seb" userId="ef246a44c1f6e645" providerId="LiveId" clId="{796ECB7A-213A-4887-9AE8-7A644CF40030}" dt="2022-01-26T07:21:24.836" v="1688" actId="478"/>
          <ac:cxnSpMkLst>
            <pc:docMk/>
            <pc:sldMk cId="3197889876" sldId="276"/>
            <ac:cxnSpMk id="10" creationId="{245D611F-FA2B-4028-9210-E5A292C2207C}"/>
          </ac:cxnSpMkLst>
        </pc:cxnChg>
        <pc:cxnChg chg="add del mod">
          <ac:chgData name="Ang Seb" userId="ef246a44c1f6e645" providerId="LiveId" clId="{796ECB7A-213A-4887-9AE8-7A644CF40030}" dt="2022-01-26T07:22:46.962" v="1705" actId="478"/>
          <ac:cxnSpMkLst>
            <pc:docMk/>
            <pc:sldMk cId="3197889876" sldId="276"/>
            <ac:cxnSpMk id="12" creationId="{78ED8ED8-5FC1-42B2-8A8C-A2F69AA02C5B}"/>
          </ac:cxnSpMkLst>
        </pc:cxnChg>
        <pc:cxnChg chg="add del">
          <ac:chgData name="Ang Seb" userId="ef246a44c1f6e645" providerId="LiveId" clId="{796ECB7A-213A-4887-9AE8-7A644CF40030}" dt="2022-01-26T07:23:23.806" v="1707" actId="11529"/>
          <ac:cxnSpMkLst>
            <pc:docMk/>
            <pc:sldMk cId="3197889876" sldId="276"/>
            <ac:cxnSpMk id="34" creationId="{A285B222-6009-40CA-8759-45759A2158A5}"/>
          </ac:cxnSpMkLst>
        </pc:cxnChg>
        <pc:cxnChg chg="add del">
          <ac:chgData name="Ang Seb" userId="ef246a44c1f6e645" providerId="LiveId" clId="{796ECB7A-213A-4887-9AE8-7A644CF40030}" dt="2022-01-26T07:24:39.952" v="1712" actId="478"/>
          <ac:cxnSpMkLst>
            <pc:docMk/>
            <pc:sldMk cId="3197889876" sldId="276"/>
            <ac:cxnSpMk id="36" creationId="{1F4E2A6F-1C1D-4184-9581-41D8A839A9DB}"/>
          </ac:cxnSpMkLst>
        </pc:cxnChg>
        <pc:cxnChg chg="add del mod">
          <ac:chgData name="Ang Seb" userId="ef246a44c1f6e645" providerId="LiveId" clId="{796ECB7A-213A-4887-9AE8-7A644CF40030}" dt="2022-01-26T08:01:47.993" v="2480" actId="478"/>
          <ac:cxnSpMkLst>
            <pc:docMk/>
            <pc:sldMk cId="3197889876" sldId="276"/>
            <ac:cxnSpMk id="39" creationId="{8616CA6B-5D14-4865-94DC-2C346007966E}"/>
          </ac:cxnSpMkLst>
        </pc:cxnChg>
        <pc:cxnChg chg="add del">
          <ac:chgData name="Ang Seb" userId="ef246a44c1f6e645" providerId="LiveId" clId="{796ECB7A-213A-4887-9AE8-7A644CF40030}" dt="2022-01-26T08:04:13.396" v="2496" actId="478"/>
          <ac:cxnSpMkLst>
            <pc:docMk/>
            <pc:sldMk cId="3197889876" sldId="276"/>
            <ac:cxnSpMk id="57" creationId="{FA5698BD-DEA3-4AA1-81FE-621B3147A2AD}"/>
          </ac:cxnSpMkLst>
        </pc:cxnChg>
        <pc:cxnChg chg="add mod">
          <ac:chgData name="Ang Seb" userId="ef246a44c1f6e645" providerId="LiveId" clId="{796ECB7A-213A-4887-9AE8-7A644CF40030}" dt="2022-01-26T08:09:16.575" v="2633" actId="14100"/>
          <ac:cxnSpMkLst>
            <pc:docMk/>
            <pc:sldMk cId="3197889876" sldId="276"/>
            <ac:cxnSpMk id="61" creationId="{565F4707-C270-43D4-A5BD-F6D69632C2D9}"/>
          </ac:cxnSpMkLst>
        </pc:cxnChg>
      </pc:sldChg>
      <pc:sldChg chg="addSp delSp modSp del mod">
        <pc:chgData name="Ang Seb" userId="ef246a44c1f6e645" providerId="LiveId" clId="{796ECB7A-213A-4887-9AE8-7A644CF40030}" dt="2022-01-27T07:35:42.311" v="3385" actId="47"/>
        <pc:sldMkLst>
          <pc:docMk/>
          <pc:sldMk cId="4208066177" sldId="279"/>
        </pc:sldMkLst>
        <pc:spChg chg="add mod">
          <ac:chgData name="Ang Seb" userId="ef246a44c1f6e645" providerId="LiveId" clId="{796ECB7A-213A-4887-9AE8-7A644CF40030}" dt="2022-01-26T07:46:41.545" v="2061" actId="14100"/>
          <ac:spMkLst>
            <pc:docMk/>
            <pc:sldMk cId="4208066177" sldId="279"/>
            <ac:spMk id="18" creationId="{49B5C058-C217-442B-B701-A7168F474A28}"/>
          </ac:spMkLst>
        </pc:spChg>
        <pc:spChg chg="add mod">
          <ac:chgData name="Ang Seb" userId="ef246a44c1f6e645" providerId="LiveId" clId="{796ECB7A-213A-4887-9AE8-7A644CF40030}" dt="2022-01-26T07:49:41.451" v="2156" actId="1076"/>
          <ac:spMkLst>
            <pc:docMk/>
            <pc:sldMk cId="4208066177" sldId="279"/>
            <ac:spMk id="19" creationId="{02EFA560-978F-483A-88AF-A9358FF2522E}"/>
          </ac:spMkLst>
        </pc:spChg>
        <pc:spChg chg="add mod">
          <ac:chgData name="Ang Seb" userId="ef246a44c1f6e645" providerId="LiveId" clId="{796ECB7A-213A-4887-9AE8-7A644CF40030}" dt="2022-01-26T07:47:04.329" v="2062"/>
          <ac:spMkLst>
            <pc:docMk/>
            <pc:sldMk cId="4208066177" sldId="279"/>
            <ac:spMk id="21" creationId="{4433AA2D-29BA-4A1A-A937-38F48B5D6D96}"/>
          </ac:spMkLst>
        </pc:spChg>
        <pc:spChg chg="add mod">
          <ac:chgData name="Ang Seb" userId="ef246a44c1f6e645" providerId="LiveId" clId="{796ECB7A-213A-4887-9AE8-7A644CF40030}" dt="2022-01-26T07:56:33.832" v="2450" actId="20577"/>
          <ac:spMkLst>
            <pc:docMk/>
            <pc:sldMk cId="4208066177" sldId="279"/>
            <ac:spMk id="22" creationId="{94775B57-BD5B-46C3-8390-6F59A3F7007E}"/>
          </ac:spMkLst>
        </pc:spChg>
        <pc:spChg chg="add mod">
          <ac:chgData name="Ang Seb" userId="ef246a44c1f6e645" providerId="LiveId" clId="{796ECB7A-213A-4887-9AE8-7A644CF40030}" dt="2022-01-26T07:47:31.771" v="2087"/>
          <ac:spMkLst>
            <pc:docMk/>
            <pc:sldMk cId="4208066177" sldId="279"/>
            <ac:spMk id="24" creationId="{46473BB7-BAA1-43F2-9272-735375C3356A}"/>
          </ac:spMkLst>
        </pc:spChg>
        <pc:spChg chg="add mod">
          <ac:chgData name="Ang Seb" userId="ef246a44c1f6e645" providerId="LiveId" clId="{796ECB7A-213A-4887-9AE8-7A644CF40030}" dt="2022-01-26T07:48:55.262" v="2149" actId="1076"/>
          <ac:spMkLst>
            <pc:docMk/>
            <pc:sldMk cId="4208066177" sldId="279"/>
            <ac:spMk id="28" creationId="{AB526EEE-00EB-41B6-95A9-5613E5D6E569}"/>
          </ac:spMkLst>
        </pc:spChg>
        <pc:spChg chg="mod">
          <ac:chgData name="Ang Seb" userId="ef246a44c1f6e645" providerId="LiveId" clId="{796ECB7A-213A-4887-9AE8-7A644CF40030}" dt="2022-01-26T07:51:39.235" v="2177"/>
          <ac:spMkLst>
            <pc:docMk/>
            <pc:sldMk cId="4208066177" sldId="279"/>
            <ac:spMk id="32" creationId="{C1F634F6-95BD-4B8B-895F-8729E1286616}"/>
          </ac:spMkLst>
        </pc:spChg>
        <pc:spChg chg="mod">
          <ac:chgData name="Ang Seb" userId="ef246a44c1f6e645" providerId="LiveId" clId="{796ECB7A-213A-4887-9AE8-7A644CF40030}" dt="2022-01-26T07:55:42.814" v="2413" actId="20577"/>
          <ac:spMkLst>
            <pc:docMk/>
            <pc:sldMk cId="4208066177" sldId="279"/>
            <ac:spMk id="34" creationId="{0070AA26-8661-4A6E-9AFD-44DA85AC3DEA}"/>
          </ac:spMkLst>
        </pc:spChg>
        <pc:spChg chg="mod">
          <ac:chgData name="Ang Seb" userId="ef246a44c1f6e645" providerId="LiveId" clId="{796ECB7A-213A-4887-9AE8-7A644CF40030}" dt="2022-01-26T07:52:22.396" v="2200"/>
          <ac:spMkLst>
            <pc:docMk/>
            <pc:sldMk cId="4208066177" sldId="279"/>
            <ac:spMk id="36" creationId="{5665E7EC-3AB9-4D26-8AA3-AEA182E66393}"/>
          </ac:spMkLst>
        </pc:spChg>
        <pc:spChg chg="mod">
          <ac:chgData name="Ang Seb" userId="ef246a44c1f6e645" providerId="LiveId" clId="{796ECB7A-213A-4887-9AE8-7A644CF40030}" dt="2022-01-26T07:59:38.595" v="2479" actId="20577"/>
          <ac:spMkLst>
            <pc:docMk/>
            <pc:sldMk cId="4208066177" sldId="279"/>
            <ac:spMk id="37" creationId="{7DD02D9F-24F1-4E05-8D0A-7CE9AAB0ABDB}"/>
          </ac:spMkLst>
        </pc:spChg>
        <pc:spChg chg="mod">
          <ac:chgData name="Ang Seb" userId="ef246a44c1f6e645" providerId="LiveId" clId="{796ECB7A-213A-4887-9AE8-7A644CF40030}" dt="2022-01-26T07:55:21.244" v="2392"/>
          <ac:spMkLst>
            <pc:docMk/>
            <pc:sldMk cId="4208066177" sldId="279"/>
            <ac:spMk id="39" creationId="{196475D9-C671-46A7-8323-2FF832EF4E03}"/>
          </ac:spMkLst>
        </pc:spChg>
        <pc:spChg chg="mod">
          <ac:chgData name="Ang Seb" userId="ef246a44c1f6e645" providerId="LiveId" clId="{796ECB7A-213A-4887-9AE8-7A644CF40030}" dt="2022-01-26T07:55:36.025" v="2405" actId="20577"/>
          <ac:spMkLst>
            <pc:docMk/>
            <pc:sldMk cId="4208066177" sldId="279"/>
            <ac:spMk id="40" creationId="{72A7F263-D464-4C0D-B283-41CAC4471C49}"/>
          </ac:spMkLst>
        </pc:spChg>
        <pc:spChg chg="mod">
          <ac:chgData name="Ang Seb" userId="ef246a44c1f6e645" providerId="LiveId" clId="{796ECB7A-213A-4887-9AE8-7A644CF40030}" dt="2022-01-26T07:55:48.718" v="2414"/>
          <ac:spMkLst>
            <pc:docMk/>
            <pc:sldMk cId="4208066177" sldId="279"/>
            <ac:spMk id="42" creationId="{B97968A7-8655-464B-8DF3-6A1CEEC19F3F}"/>
          </ac:spMkLst>
        </pc:spChg>
        <pc:spChg chg="mod">
          <ac:chgData name="Ang Seb" userId="ef246a44c1f6e645" providerId="LiveId" clId="{796ECB7A-213A-4887-9AE8-7A644CF40030}" dt="2022-01-26T07:56:10.250" v="2440" actId="20577"/>
          <ac:spMkLst>
            <pc:docMk/>
            <pc:sldMk cId="4208066177" sldId="279"/>
            <ac:spMk id="43" creationId="{6EDCA947-AB16-4962-A1B5-6BCAFA1DF8D8}"/>
          </ac:spMkLst>
        </pc:spChg>
        <pc:grpChg chg="add mod">
          <ac:chgData name="Ang Seb" userId="ef246a44c1f6e645" providerId="LiveId" clId="{796ECB7A-213A-4887-9AE8-7A644CF40030}" dt="2022-01-26T07:58:47.461" v="2472" actId="1036"/>
          <ac:grpSpMkLst>
            <pc:docMk/>
            <pc:sldMk cId="4208066177" sldId="279"/>
            <ac:grpSpMk id="17" creationId="{7D6CB1BD-CB9F-4C31-962B-A39FF59719C5}"/>
          </ac:grpSpMkLst>
        </pc:grpChg>
        <pc:grpChg chg="add mod">
          <ac:chgData name="Ang Seb" userId="ef246a44c1f6e645" providerId="LiveId" clId="{796ECB7A-213A-4887-9AE8-7A644CF40030}" dt="2022-01-26T07:58:47.461" v="2472" actId="1036"/>
          <ac:grpSpMkLst>
            <pc:docMk/>
            <pc:sldMk cId="4208066177" sldId="279"/>
            <ac:grpSpMk id="20" creationId="{047452BD-CA32-4D51-B2C7-7AF5B0D2EB5D}"/>
          </ac:grpSpMkLst>
        </pc:grpChg>
        <pc:grpChg chg="add mod">
          <ac:chgData name="Ang Seb" userId="ef246a44c1f6e645" providerId="LiveId" clId="{796ECB7A-213A-4887-9AE8-7A644CF40030}" dt="2022-01-26T07:58:47.461" v="2472" actId="1036"/>
          <ac:grpSpMkLst>
            <pc:docMk/>
            <pc:sldMk cId="4208066177" sldId="279"/>
            <ac:grpSpMk id="23" creationId="{52EF358B-B64B-4B67-B143-395A7C3E14C6}"/>
          </ac:grpSpMkLst>
        </pc:grpChg>
        <pc:grpChg chg="add mod">
          <ac:chgData name="Ang Seb" userId="ef246a44c1f6e645" providerId="LiveId" clId="{796ECB7A-213A-4887-9AE8-7A644CF40030}" dt="2022-01-26T07:58:03.818" v="2469" actId="1037"/>
          <ac:grpSpMkLst>
            <pc:docMk/>
            <pc:sldMk cId="4208066177" sldId="279"/>
            <ac:grpSpMk id="30" creationId="{5D4C525B-AE63-4B60-AF82-A13FCCF4EE18}"/>
          </ac:grpSpMkLst>
        </pc:grpChg>
        <pc:grpChg chg="add mod">
          <ac:chgData name="Ang Seb" userId="ef246a44c1f6e645" providerId="LiveId" clId="{796ECB7A-213A-4887-9AE8-7A644CF40030}" dt="2022-01-26T07:58:03.818" v="2469" actId="1037"/>
          <ac:grpSpMkLst>
            <pc:docMk/>
            <pc:sldMk cId="4208066177" sldId="279"/>
            <ac:grpSpMk id="35" creationId="{5AE5466F-E7B6-49F3-B9AD-D1D1F362A94A}"/>
          </ac:grpSpMkLst>
        </pc:grpChg>
        <pc:grpChg chg="add mod">
          <ac:chgData name="Ang Seb" userId="ef246a44c1f6e645" providerId="LiveId" clId="{796ECB7A-213A-4887-9AE8-7A644CF40030}" dt="2022-01-26T07:57:53.059" v="2459" actId="1076"/>
          <ac:grpSpMkLst>
            <pc:docMk/>
            <pc:sldMk cId="4208066177" sldId="279"/>
            <ac:grpSpMk id="38" creationId="{B6DA5EB3-C004-4752-B59D-78E73CAB8EA1}"/>
          </ac:grpSpMkLst>
        </pc:grpChg>
        <pc:grpChg chg="add mod">
          <ac:chgData name="Ang Seb" userId="ef246a44c1f6e645" providerId="LiveId" clId="{796ECB7A-213A-4887-9AE8-7A644CF40030}" dt="2022-01-26T07:57:53.059" v="2459" actId="1076"/>
          <ac:grpSpMkLst>
            <pc:docMk/>
            <pc:sldMk cId="4208066177" sldId="279"/>
            <ac:grpSpMk id="41" creationId="{6501B262-F881-4E49-A4BA-ED7C986A1290}"/>
          </ac:grpSpMkLst>
        </pc:grpChg>
        <pc:graphicFrameChg chg="add del mod modGraphic">
          <ac:chgData name="Ang Seb" userId="ef246a44c1f6e645" providerId="LiveId" clId="{796ECB7A-213A-4887-9AE8-7A644CF40030}" dt="2022-01-26T07:30:23.895" v="1793" actId="478"/>
          <ac:graphicFrameMkLst>
            <pc:docMk/>
            <pc:sldMk cId="4208066177" sldId="279"/>
            <ac:graphicFrameMk id="4" creationId="{C4172A42-0A5E-496F-A2F2-B5CD1E9B964B}"/>
          </ac:graphicFrameMkLst>
        </pc:graphicFrameChg>
        <pc:graphicFrameChg chg="add del mod modGraphic">
          <ac:chgData name="Ang Seb" userId="ef246a44c1f6e645" providerId="LiveId" clId="{796ECB7A-213A-4887-9AE8-7A644CF40030}" dt="2022-01-26T07:33:31.820" v="1856" actId="478"/>
          <ac:graphicFrameMkLst>
            <pc:docMk/>
            <pc:sldMk cId="4208066177" sldId="279"/>
            <ac:graphicFrameMk id="5" creationId="{61DC49E9-E359-47B3-B8C6-016FA447A20D}"/>
          </ac:graphicFrameMkLst>
        </pc:graphicFrameChg>
        <pc:graphicFrameChg chg="add del mod modGraphic">
          <ac:chgData name="Ang Seb" userId="ef246a44c1f6e645" providerId="LiveId" clId="{796ECB7A-213A-4887-9AE8-7A644CF40030}" dt="2022-01-26T07:36:08.630" v="1879" actId="478"/>
          <ac:graphicFrameMkLst>
            <pc:docMk/>
            <pc:sldMk cId="4208066177" sldId="279"/>
            <ac:graphicFrameMk id="6" creationId="{951FADFB-A94F-4E55-865C-CB1C29DE11F2}"/>
          </ac:graphicFrameMkLst>
        </pc:graphicFrameChg>
        <pc:graphicFrameChg chg="add del mod modGraphic">
          <ac:chgData name="Ang Seb" userId="ef246a44c1f6e645" providerId="LiveId" clId="{796ECB7A-213A-4887-9AE8-7A644CF40030}" dt="2022-01-26T07:37:08.086" v="1886" actId="478"/>
          <ac:graphicFrameMkLst>
            <pc:docMk/>
            <pc:sldMk cId="4208066177" sldId="279"/>
            <ac:graphicFrameMk id="7" creationId="{68255E15-86FF-4F99-A7A9-8A961423B631}"/>
          </ac:graphicFrameMkLst>
        </pc:graphicFrameChg>
        <pc:graphicFrameChg chg="add del mod modGraphic">
          <ac:chgData name="Ang Seb" userId="ef246a44c1f6e645" providerId="LiveId" clId="{796ECB7A-213A-4887-9AE8-7A644CF40030}" dt="2022-01-26T07:40:20.307" v="1940" actId="478"/>
          <ac:graphicFrameMkLst>
            <pc:docMk/>
            <pc:sldMk cId="4208066177" sldId="279"/>
            <ac:graphicFrameMk id="8" creationId="{93C09D2F-764D-4AE8-ADC0-476E17567A16}"/>
          </ac:graphicFrameMkLst>
        </pc:graphicFrameChg>
        <pc:graphicFrameChg chg="add del mod modGraphic">
          <ac:chgData name="Ang Seb" userId="ef246a44c1f6e645" providerId="LiveId" clId="{796ECB7A-213A-4887-9AE8-7A644CF40030}" dt="2022-01-26T07:44:14.940" v="2040" actId="478"/>
          <ac:graphicFrameMkLst>
            <pc:docMk/>
            <pc:sldMk cId="4208066177" sldId="279"/>
            <ac:graphicFrameMk id="9" creationId="{04071A6E-C620-481F-846E-74DFE2AE3BF0}"/>
          </ac:graphicFrameMkLst>
        </pc:graphicFrameChg>
        <pc:graphicFrameChg chg="add del mod modGraphic">
          <ac:chgData name="Ang Seb" userId="ef246a44c1f6e645" providerId="LiveId" clId="{796ECB7A-213A-4887-9AE8-7A644CF40030}" dt="2022-01-26T07:45:12.336" v="2044" actId="478"/>
          <ac:graphicFrameMkLst>
            <pc:docMk/>
            <pc:sldMk cId="4208066177" sldId="279"/>
            <ac:graphicFrameMk id="10" creationId="{F21428C7-B403-47BB-B77D-8F177F4070CA}"/>
          </ac:graphicFrameMkLst>
        </pc:graphicFrameChg>
        <pc:picChg chg="add del mod">
          <ac:chgData name="Ang Seb" userId="ef246a44c1f6e645" providerId="LiveId" clId="{796ECB7A-213A-4887-9AE8-7A644CF40030}" dt="2022-01-26T07:56:40.730" v="2451" actId="478"/>
          <ac:picMkLst>
            <pc:docMk/>
            <pc:sldMk cId="4208066177" sldId="279"/>
            <ac:picMk id="3" creationId="{F048FE9D-EDD8-4872-A73E-525D10A34096}"/>
          </ac:picMkLst>
        </pc:picChg>
        <pc:cxnChg chg="add del mod">
          <ac:chgData name="Ang Seb" userId="ef246a44c1f6e645" providerId="LiveId" clId="{796ECB7A-213A-4887-9AE8-7A644CF40030}" dt="2022-01-26T07:59:10.802" v="2476" actId="21"/>
          <ac:cxnSpMkLst>
            <pc:docMk/>
            <pc:sldMk cId="4208066177" sldId="279"/>
            <ac:cxnSpMk id="12" creationId="{19489300-CAF6-49F9-BB73-4445146F981B}"/>
          </ac:cxnSpMkLst>
        </pc:cxnChg>
        <pc:cxnChg chg="add mod">
          <ac:chgData name="Ang Seb" userId="ef246a44c1f6e645" providerId="LiveId" clId="{796ECB7A-213A-4887-9AE8-7A644CF40030}" dt="2022-01-26T07:59:17.942" v="2478" actId="1076"/>
          <ac:cxnSpMkLst>
            <pc:docMk/>
            <pc:sldMk cId="4208066177" sldId="279"/>
            <ac:cxnSpMk id="44" creationId="{C24B409D-8731-4BAB-A2BD-68E0BFF24AB1}"/>
          </ac:cxnSpMkLst>
        </pc:cxnChg>
      </pc:sldChg>
      <pc:sldChg chg="addSp delSp modSp mod">
        <pc:chgData name="Ang Seb" userId="ef246a44c1f6e645" providerId="LiveId" clId="{796ECB7A-213A-4887-9AE8-7A644CF40030}" dt="2022-02-04T09:25:41.047" v="7456" actId="1038"/>
        <pc:sldMkLst>
          <pc:docMk/>
          <pc:sldMk cId="2500762349" sldId="280"/>
        </pc:sldMkLst>
        <pc:spChg chg="add del">
          <ac:chgData name="Ang Seb" userId="ef246a44c1f6e645" providerId="LiveId" clId="{796ECB7A-213A-4887-9AE8-7A644CF40030}" dt="2022-01-26T08:11:35.345" v="2638" actId="26606"/>
          <ac:spMkLst>
            <pc:docMk/>
            <pc:sldMk cId="2500762349" sldId="280"/>
            <ac:spMk id="3" creationId="{F8E4821F-018D-476D-9E0C-324CCC0F37DC}"/>
          </ac:spMkLst>
        </pc:spChg>
        <pc:graphicFrameChg chg="add del">
          <ac:chgData name="Ang Seb" userId="ef246a44c1f6e645" providerId="LiveId" clId="{796ECB7A-213A-4887-9AE8-7A644CF40030}" dt="2022-01-26T08:11:31.964" v="2635" actId="26606"/>
          <ac:graphicFrameMkLst>
            <pc:docMk/>
            <pc:sldMk cId="2500762349" sldId="280"/>
            <ac:graphicFrameMk id="35" creationId="{6A11F2CF-1CA5-43EA-A86E-E29A1CBEAB1B}"/>
          </ac:graphicFrameMkLst>
        </pc:graphicFrameChg>
        <pc:graphicFrameChg chg="add del">
          <ac:chgData name="Ang Seb" userId="ef246a44c1f6e645" providerId="LiveId" clId="{796ECB7A-213A-4887-9AE8-7A644CF40030}" dt="2022-01-26T08:11:35.321" v="2637" actId="26606"/>
          <ac:graphicFrameMkLst>
            <pc:docMk/>
            <pc:sldMk cId="2500762349" sldId="280"/>
            <ac:graphicFrameMk id="37" creationId="{D99787E6-5C64-436F-ACE6-8C8720EB6159}"/>
          </ac:graphicFrameMkLst>
        </pc:graphicFrameChg>
        <pc:graphicFrameChg chg="add mod">
          <ac:chgData name="Ang Seb" userId="ef246a44c1f6e645" providerId="LiveId" clId="{796ECB7A-213A-4887-9AE8-7A644CF40030}" dt="2022-02-04T09:25:41.047" v="7456" actId="1038"/>
          <ac:graphicFrameMkLst>
            <pc:docMk/>
            <pc:sldMk cId="2500762349" sldId="280"/>
            <ac:graphicFrameMk id="39" creationId="{DF33B070-C3FD-4390-BE09-52BFC211945B}"/>
          </ac:graphicFrameMkLst>
        </pc:graphicFrameChg>
        <pc:picChg chg="del">
          <ac:chgData name="Ang Seb" userId="ef246a44c1f6e645" providerId="LiveId" clId="{796ECB7A-213A-4887-9AE8-7A644CF40030}" dt="2022-01-26T07:27:47.693" v="1781" actId="478"/>
          <ac:picMkLst>
            <pc:docMk/>
            <pc:sldMk cId="2500762349" sldId="280"/>
            <ac:picMk id="5" creationId="{B42B7FDD-2B17-4764-9283-FA089BA76B71}"/>
          </ac:picMkLst>
        </pc:picChg>
      </pc:sldChg>
      <pc:sldChg chg="addSp delSp modSp mod ord">
        <pc:chgData name="Ang Seb" userId="ef246a44c1f6e645" providerId="LiveId" clId="{796ECB7A-213A-4887-9AE8-7A644CF40030}" dt="2022-02-07T02:32:49.975" v="7873"/>
        <pc:sldMkLst>
          <pc:docMk/>
          <pc:sldMk cId="2701878460" sldId="281"/>
        </pc:sldMkLst>
        <pc:spChg chg="add del">
          <ac:chgData name="Ang Seb" userId="ef246a44c1f6e645" providerId="LiveId" clId="{796ECB7A-213A-4887-9AE8-7A644CF40030}" dt="2022-01-26T08:24:35.647" v="2726" actId="478"/>
          <ac:spMkLst>
            <pc:docMk/>
            <pc:sldMk cId="2701878460" sldId="281"/>
            <ac:spMk id="4" creationId="{7A8A0A16-1C20-4481-8674-2F888DAE6F9E}"/>
          </ac:spMkLst>
        </pc:spChg>
        <pc:spChg chg="add del">
          <ac:chgData name="Ang Seb" userId="ef246a44c1f6e645" providerId="LiveId" clId="{796ECB7A-213A-4887-9AE8-7A644CF40030}" dt="2022-01-26T08:25:24.904" v="2728" actId="478"/>
          <ac:spMkLst>
            <pc:docMk/>
            <pc:sldMk cId="2701878460" sldId="281"/>
            <ac:spMk id="8" creationId="{283B94FB-390A-4162-935B-24E705581A6E}"/>
          </ac:spMkLst>
        </pc:spChg>
        <pc:spChg chg="add del mod">
          <ac:chgData name="Ang Seb" userId="ef246a44c1f6e645" providerId="LiveId" clId="{796ECB7A-213A-4887-9AE8-7A644CF40030}" dt="2022-01-26T08:26:10.330" v="2732" actId="478"/>
          <ac:spMkLst>
            <pc:docMk/>
            <pc:sldMk cId="2701878460" sldId="281"/>
            <ac:spMk id="9" creationId="{D639F54D-0B41-4247-97E3-4368E17B5D52}"/>
          </ac:spMkLst>
        </pc:spChg>
        <pc:spChg chg="add mod">
          <ac:chgData name="Ang Seb" userId="ef246a44c1f6e645" providerId="LiveId" clId="{796ECB7A-213A-4887-9AE8-7A644CF40030}" dt="2022-01-26T08:52:11.467" v="3281" actId="255"/>
          <ac:spMkLst>
            <pc:docMk/>
            <pc:sldMk cId="2701878460" sldId="281"/>
            <ac:spMk id="10" creationId="{7F6EB503-48C2-4C25-B03E-76B207987FAC}"/>
          </ac:spMkLst>
        </pc:spChg>
        <pc:spChg chg="add del mod">
          <ac:chgData name="Ang Seb" userId="ef246a44c1f6e645" providerId="LiveId" clId="{796ECB7A-213A-4887-9AE8-7A644CF40030}" dt="2022-01-26T08:52:24.806" v="3285" actId="20577"/>
          <ac:spMkLst>
            <pc:docMk/>
            <pc:sldMk cId="2701878460" sldId="281"/>
            <ac:spMk id="22" creationId="{045EBF66-0795-4DD9-AD51-CA476B3DB7D0}"/>
          </ac:spMkLst>
        </pc:spChg>
        <pc:spChg chg="add mod">
          <ac:chgData name="Ang Seb" userId="ef246a44c1f6e645" providerId="LiveId" clId="{796ECB7A-213A-4887-9AE8-7A644CF40030}" dt="2022-01-26T08:49:17.284" v="3242" actId="1037"/>
          <ac:spMkLst>
            <pc:docMk/>
            <pc:sldMk cId="2701878460" sldId="281"/>
            <ac:spMk id="32" creationId="{4F7F85D8-78E6-43EA-B6D8-59C193D44CB7}"/>
          </ac:spMkLst>
        </pc:spChg>
        <pc:spChg chg="add mod">
          <ac:chgData name="Ang Seb" userId="ef246a44c1f6e645" providerId="LiveId" clId="{796ECB7A-213A-4887-9AE8-7A644CF40030}" dt="2022-01-26T08:53:25.298" v="3350" actId="20577"/>
          <ac:spMkLst>
            <pc:docMk/>
            <pc:sldMk cId="2701878460" sldId="281"/>
            <ac:spMk id="41" creationId="{3A0878F5-8385-42CB-91F6-0BB3E803E9CD}"/>
          </ac:spMkLst>
        </pc:spChg>
        <pc:spChg chg="add mod">
          <ac:chgData name="Ang Seb" userId="ef246a44c1f6e645" providerId="LiveId" clId="{796ECB7A-213A-4887-9AE8-7A644CF40030}" dt="2022-01-26T08:54:54.533" v="3384" actId="1037"/>
          <ac:spMkLst>
            <pc:docMk/>
            <pc:sldMk cId="2701878460" sldId="281"/>
            <ac:spMk id="42" creationId="{E72A6465-5CD9-4928-AE36-00501726CF87}"/>
          </ac:spMkLst>
        </pc:spChg>
        <pc:picChg chg="del mod">
          <ac:chgData name="Ang Seb" userId="ef246a44c1f6e645" providerId="LiveId" clId="{796ECB7A-213A-4887-9AE8-7A644CF40030}" dt="2022-01-26T08:53:42.488" v="3353" actId="478"/>
          <ac:picMkLst>
            <pc:docMk/>
            <pc:sldMk cId="2701878460" sldId="281"/>
            <ac:picMk id="7" creationId="{9DDB9673-4E8F-4D58-B2DE-CAA29C47B902}"/>
          </ac:picMkLst>
        </pc:picChg>
        <pc:picChg chg="add del">
          <ac:chgData name="Ang Seb" userId="ef246a44c1f6e645" providerId="LiveId" clId="{796ECB7A-213A-4887-9AE8-7A644CF40030}" dt="2022-01-26T08:27:26.777" v="2761" actId="478"/>
          <ac:picMkLst>
            <pc:docMk/>
            <pc:sldMk cId="2701878460" sldId="281"/>
            <ac:picMk id="12" creationId="{853F6161-A54C-4732-A421-2BC8F0CC25A3}"/>
          </ac:picMkLst>
        </pc:picChg>
        <pc:picChg chg="add del">
          <ac:chgData name="Ang Seb" userId="ef246a44c1f6e645" providerId="LiveId" clId="{796ECB7A-213A-4887-9AE8-7A644CF40030}" dt="2022-01-26T08:27:36.435" v="2764" actId="478"/>
          <ac:picMkLst>
            <pc:docMk/>
            <pc:sldMk cId="2701878460" sldId="281"/>
            <ac:picMk id="14" creationId="{7A94C106-1332-416C-82EF-CD6D4D14C62E}"/>
          </ac:picMkLst>
        </pc:picChg>
        <pc:picChg chg="add mod">
          <ac:chgData name="Ang Seb" userId="ef246a44c1f6e645" providerId="LiveId" clId="{796ECB7A-213A-4887-9AE8-7A644CF40030}" dt="2022-01-26T08:31:34.798" v="2825" actId="1076"/>
          <ac:picMkLst>
            <pc:docMk/>
            <pc:sldMk cId="2701878460" sldId="281"/>
            <ac:picMk id="16" creationId="{94E0D9FD-A9A8-40B9-9BCA-8725D332C650}"/>
          </ac:picMkLst>
        </pc:picChg>
        <pc:picChg chg="add del mod">
          <ac:chgData name="Ang Seb" userId="ef246a44c1f6e645" providerId="LiveId" clId="{796ECB7A-213A-4887-9AE8-7A644CF40030}" dt="2022-01-26T08:34:19.928" v="2881" actId="478"/>
          <ac:picMkLst>
            <pc:docMk/>
            <pc:sldMk cId="2701878460" sldId="281"/>
            <ac:picMk id="18" creationId="{D606306D-D604-4B39-A8CF-3C4A1AD83B3C}"/>
          </ac:picMkLst>
        </pc:picChg>
        <pc:picChg chg="add del mod">
          <ac:chgData name="Ang Seb" userId="ef246a44c1f6e645" providerId="LiveId" clId="{796ECB7A-213A-4887-9AE8-7A644CF40030}" dt="2022-01-26T08:34:20.871" v="2882" actId="478"/>
          <ac:picMkLst>
            <pc:docMk/>
            <pc:sldMk cId="2701878460" sldId="281"/>
            <ac:picMk id="20" creationId="{C50370F1-4353-4DCE-B96A-C35ACCB1A714}"/>
          </ac:picMkLst>
        </pc:picChg>
        <pc:picChg chg="add del mod">
          <ac:chgData name="Ang Seb" userId="ef246a44c1f6e645" providerId="LiveId" clId="{796ECB7A-213A-4887-9AE8-7A644CF40030}" dt="2022-01-26T08:40:55.234" v="3092" actId="478"/>
          <ac:picMkLst>
            <pc:docMk/>
            <pc:sldMk cId="2701878460" sldId="281"/>
            <ac:picMk id="23" creationId="{781D6B9D-AD2D-436F-905D-E4747A56194E}"/>
          </ac:picMkLst>
        </pc:picChg>
        <pc:picChg chg="add mod">
          <ac:chgData name="Ang Seb" userId="ef246a44c1f6e645" providerId="LiveId" clId="{796ECB7A-213A-4887-9AE8-7A644CF40030}" dt="2022-01-26T08:49:17.284" v="3242" actId="1037"/>
          <ac:picMkLst>
            <pc:docMk/>
            <pc:sldMk cId="2701878460" sldId="281"/>
            <ac:picMk id="28" creationId="{05086E3C-E4B3-4D91-AAEA-21FC56FC3FDC}"/>
          </ac:picMkLst>
        </pc:picChg>
        <pc:picChg chg="add mod">
          <ac:chgData name="Ang Seb" userId="ef246a44c1f6e645" providerId="LiveId" clId="{796ECB7A-213A-4887-9AE8-7A644CF40030}" dt="2022-01-26T08:46:00.153" v="3104" actId="1076"/>
          <ac:picMkLst>
            <pc:docMk/>
            <pc:sldMk cId="2701878460" sldId="281"/>
            <ac:picMk id="34" creationId="{EEB3B0E0-88F5-46DE-AD4F-5FFA91C4EC84}"/>
          </ac:picMkLst>
        </pc:picChg>
        <pc:picChg chg="add del mod">
          <ac:chgData name="Ang Seb" userId="ef246a44c1f6e645" providerId="LiveId" clId="{796ECB7A-213A-4887-9AE8-7A644CF40030}" dt="2022-01-26T08:45:52.591" v="3103" actId="478"/>
          <ac:picMkLst>
            <pc:docMk/>
            <pc:sldMk cId="2701878460" sldId="281"/>
            <ac:picMk id="36" creationId="{B6C857D6-D87F-4B42-BEA6-04545B514B30}"/>
          </ac:picMkLst>
        </pc:picChg>
        <pc:picChg chg="add mod">
          <ac:chgData name="Ang Seb" userId="ef246a44c1f6e645" providerId="LiveId" clId="{796ECB7A-213A-4887-9AE8-7A644CF40030}" dt="2022-01-26T08:53:33.399" v="3352" actId="1076"/>
          <ac:picMkLst>
            <pc:docMk/>
            <pc:sldMk cId="2701878460" sldId="281"/>
            <ac:picMk id="38" creationId="{6C420A12-1C72-4060-B448-326CAEC670F6}"/>
          </ac:picMkLst>
        </pc:picChg>
        <pc:picChg chg="add del mod">
          <ac:chgData name="Ang Seb" userId="ef246a44c1f6e645" providerId="LiveId" clId="{796ECB7A-213A-4887-9AE8-7A644CF40030}" dt="2022-01-26T08:21:24.888" v="2723" actId="478"/>
          <ac:picMkLst>
            <pc:docMk/>
            <pc:sldMk cId="2701878460" sldId="281"/>
            <ac:picMk id="6146" creationId="{C357DA6E-4B7F-4B3A-8B56-873C1EA43877}"/>
          </ac:picMkLst>
        </pc:picChg>
        <pc:picChg chg="add del mod">
          <ac:chgData name="Ang Seb" userId="ef246a44c1f6e645" providerId="LiveId" clId="{796ECB7A-213A-4887-9AE8-7A644CF40030}" dt="2022-01-26T08:30:40.743" v="2814" actId="478"/>
          <ac:picMkLst>
            <pc:docMk/>
            <pc:sldMk cId="2701878460" sldId="281"/>
            <ac:picMk id="6148" creationId="{3E3EFD9E-41E7-4B9E-B591-CAD82518DFD9}"/>
          </ac:picMkLst>
        </pc:picChg>
        <pc:picChg chg="add del mod">
          <ac:chgData name="Ang Seb" userId="ef246a44c1f6e645" providerId="LiveId" clId="{796ECB7A-213A-4887-9AE8-7A644CF40030}" dt="2022-01-26T08:39:35.146" v="3058" actId="478"/>
          <ac:picMkLst>
            <pc:docMk/>
            <pc:sldMk cId="2701878460" sldId="281"/>
            <ac:picMk id="6150" creationId="{26181139-D9AE-4F22-BDC6-708CD58B5F06}"/>
          </ac:picMkLst>
        </pc:picChg>
        <pc:picChg chg="add del mod">
          <ac:chgData name="Ang Seb" userId="ef246a44c1f6e645" providerId="LiveId" clId="{796ECB7A-213A-4887-9AE8-7A644CF40030}" dt="2022-01-26T08:38:52.810" v="3056"/>
          <ac:picMkLst>
            <pc:docMk/>
            <pc:sldMk cId="2701878460" sldId="281"/>
            <ac:picMk id="6152" creationId="{27F23B69-C6CC-4FBA-B859-21F7D2F503EB}"/>
          </ac:picMkLst>
        </pc:picChg>
        <pc:cxnChg chg="add mod">
          <ac:chgData name="Ang Seb" userId="ef246a44c1f6e645" providerId="LiveId" clId="{796ECB7A-213A-4887-9AE8-7A644CF40030}" dt="2022-01-26T08:49:46.520" v="3244" actId="1076"/>
          <ac:cxnSpMkLst>
            <pc:docMk/>
            <pc:sldMk cId="2701878460" sldId="281"/>
            <ac:cxnSpMk id="40" creationId="{5DFE80D9-FCCB-4C9C-A708-D7B02E44F06E}"/>
          </ac:cxnSpMkLst>
        </pc:cxnChg>
        <pc:cxnChg chg="add mod">
          <ac:chgData name="Ang Seb" userId="ef246a44c1f6e645" providerId="LiveId" clId="{796ECB7A-213A-4887-9AE8-7A644CF40030}" dt="2022-01-26T08:49:52.321" v="3246" actId="1076"/>
          <ac:cxnSpMkLst>
            <pc:docMk/>
            <pc:sldMk cId="2701878460" sldId="281"/>
            <ac:cxnSpMk id="46" creationId="{D138AAC8-DE1A-4755-83F9-BD115D8715C8}"/>
          </ac:cxnSpMkLst>
        </pc:cxnChg>
        <pc:cxnChg chg="add mod">
          <ac:chgData name="Ang Seb" userId="ef246a44c1f6e645" providerId="LiveId" clId="{796ECB7A-213A-4887-9AE8-7A644CF40030}" dt="2022-01-26T08:50:02.370" v="3248" actId="1076"/>
          <ac:cxnSpMkLst>
            <pc:docMk/>
            <pc:sldMk cId="2701878460" sldId="281"/>
            <ac:cxnSpMk id="47" creationId="{40A743AB-085B-4C35-980C-D347BE5F70B8}"/>
          </ac:cxnSpMkLst>
        </pc:cxnChg>
      </pc:sldChg>
      <pc:sldChg chg="addSp delSp modSp mod">
        <pc:chgData name="Ang Seb" userId="ef246a44c1f6e645" providerId="LiveId" clId="{796ECB7A-213A-4887-9AE8-7A644CF40030}" dt="2022-01-27T07:48:27.824" v="3465" actId="2711"/>
        <pc:sldMkLst>
          <pc:docMk/>
          <pc:sldMk cId="2482404694" sldId="283"/>
        </pc:sldMkLst>
        <pc:spChg chg="mod">
          <ac:chgData name="Ang Seb" userId="ef246a44c1f6e645" providerId="LiveId" clId="{796ECB7A-213A-4887-9AE8-7A644CF40030}" dt="2022-01-27T07:47:16.784" v="3459" actId="20577"/>
          <ac:spMkLst>
            <pc:docMk/>
            <pc:sldMk cId="2482404694" sldId="283"/>
            <ac:spMk id="2" creationId="{1E27338B-6F24-4257-A5CD-3DF489445425}"/>
          </ac:spMkLst>
        </pc:spChg>
        <pc:spChg chg="add del mod">
          <ac:chgData name="Ang Seb" userId="ef246a44c1f6e645" providerId="LiveId" clId="{796ECB7A-213A-4887-9AE8-7A644CF40030}" dt="2022-01-27T07:44:36.291" v="3431" actId="478"/>
          <ac:spMkLst>
            <pc:docMk/>
            <pc:sldMk cId="2482404694" sldId="283"/>
            <ac:spMk id="6" creationId="{E822B451-1BAC-418E-B3CE-899B092CD948}"/>
          </ac:spMkLst>
        </pc:spChg>
        <pc:graphicFrameChg chg="del modGraphic">
          <ac:chgData name="Ang Seb" userId="ef246a44c1f6e645" providerId="LiveId" clId="{796ECB7A-213A-4887-9AE8-7A644CF40030}" dt="2022-01-27T07:44:22.526" v="3430" actId="478"/>
          <ac:graphicFrameMkLst>
            <pc:docMk/>
            <pc:sldMk cId="2482404694" sldId="283"/>
            <ac:graphicFrameMk id="3" creationId="{02B1238F-938C-47DC-9116-18BFF68CF8B7}"/>
          </ac:graphicFrameMkLst>
        </pc:graphicFrameChg>
        <pc:graphicFrameChg chg="add mod modGraphic">
          <ac:chgData name="Ang Seb" userId="ef246a44c1f6e645" providerId="LiveId" clId="{796ECB7A-213A-4887-9AE8-7A644CF40030}" dt="2022-01-27T07:39:06.094" v="3427" actId="478"/>
          <ac:graphicFrameMkLst>
            <pc:docMk/>
            <pc:sldMk cId="2482404694" sldId="283"/>
            <ac:graphicFrameMk id="4" creationId="{D141557C-EE68-4C4C-A676-31168B2CEEC5}"/>
          </ac:graphicFrameMkLst>
        </pc:graphicFrameChg>
        <pc:graphicFrameChg chg="add mod modGraphic">
          <ac:chgData name="Ang Seb" userId="ef246a44c1f6e645" providerId="LiveId" clId="{796ECB7A-213A-4887-9AE8-7A644CF40030}" dt="2022-01-27T07:48:27.824" v="3465" actId="2711"/>
          <ac:graphicFrameMkLst>
            <pc:docMk/>
            <pc:sldMk cId="2482404694" sldId="283"/>
            <ac:graphicFrameMk id="4" creationId="{F71BDC42-18D2-4761-A588-2693990545B6}"/>
          </ac:graphicFrameMkLst>
        </pc:graphicFrameChg>
      </pc:sldChg>
      <pc:sldChg chg="del">
        <pc:chgData name="Ang Seb" userId="ef246a44c1f6e645" providerId="LiveId" clId="{796ECB7A-213A-4887-9AE8-7A644CF40030}" dt="2022-02-07T02:34:07.931" v="7878" actId="47"/>
        <pc:sldMkLst>
          <pc:docMk/>
          <pc:sldMk cId="4019611904" sldId="285"/>
        </pc:sldMkLst>
      </pc:sldChg>
      <pc:sldChg chg="modSp mod ord">
        <pc:chgData name="Ang Seb" userId="ef246a44c1f6e645" providerId="LiveId" clId="{796ECB7A-213A-4887-9AE8-7A644CF40030}" dt="2022-02-07T02:33:40.446" v="7877"/>
        <pc:sldMkLst>
          <pc:docMk/>
          <pc:sldMk cId="3120526303" sldId="288"/>
        </pc:sldMkLst>
        <pc:picChg chg="mod">
          <ac:chgData name="Ang Seb" userId="ef246a44c1f6e645" providerId="LiveId" clId="{796ECB7A-213A-4887-9AE8-7A644CF40030}" dt="2022-02-07T02:30:24.646" v="7853" actId="14100"/>
          <ac:picMkLst>
            <pc:docMk/>
            <pc:sldMk cId="3120526303" sldId="288"/>
            <ac:picMk id="4" creationId="{A594F0C0-B07C-4FC3-BDF4-83A9A366D4EE}"/>
          </ac:picMkLst>
        </pc:picChg>
      </pc:sldChg>
      <pc:sldChg chg="addSp delSp modSp mod modNotesTx">
        <pc:chgData name="Ang Seb" userId="ef246a44c1f6e645" providerId="LiveId" clId="{796ECB7A-213A-4887-9AE8-7A644CF40030}" dt="2022-02-10T02:14:25.381" v="12089" actId="20577"/>
        <pc:sldMkLst>
          <pc:docMk/>
          <pc:sldMk cId="3672564797" sldId="289"/>
        </pc:sldMkLst>
        <pc:spChg chg="mod">
          <ac:chgData name="Ang Seb" userId="ef246a44c1f6e645" providerId="LiveId" clId="{796ECB7A-213A-4887-9AE8-7A644CF40030}" dt="2022-02-07T08:05:37.715" v="8154" actId="26606"/>
          <ac:spMkLst>
            <pc:docMk/>
            <pc:sldMk cId="3672564797" sldId="289"/>
            <ac:spMk id="2" creationId="{1E27338B-6F24-4257-A5CD-3DF489445425}"/>
          </ac:spMkLst>
        </pc:spChg>
        <pc:spChg chg="mod">
          <ac:chgData name="Ang Seb" userId="ef246a44c1f6e645" providerId="LiveId" clId="{796ECB7A-213A-4887-9AE8-7A644CF40030}" dt="2022-02-07T08:53:43.237" v="8955" actId="1076"/>
          <ac:spMkLst>
            <pc:docMk/>
            <pc:sldMk cId="3672564797" sldId="289"/>
            <ac:spMk id="3" creationId="{F8E4821F-018D-476D-9E0C-324CCC0F37DC}"/>
          </ac:spMkLst>
        </pc:spChg>
        <pc:spChg chg="del">
          <ac:chgData name="Ang Seb" userId="ef246a44c1f6e645" providerId="LiveId" clId="{796ECB7A-213A-4887-9AE8-7A644CF40030}" dt="2022-02-07T08:05:37.715" v="8154" actId="26606"/>
          <ac:spMkLst>
            <pc:docMk/>
            <pc:sldMk cId="3672564797" sldId="289"/>
            <ac:spMk id="25" creationId="{E009DD9B-5EE2-4C0D-8B2B-351C8C102205}"/>
          </ac:spMkLst>
        </pc:spChg>
        <pc:spChg chg="del">
          <ac:chgData name="Ang Seb" userId="ef246a44c1f6e645" providerId="LiveId" clId="{796ECB7A-213A-4887-9AE8-7A644CF40030}" dt="2022-02-07T08:05:37.715" v="8154" actId="26606"/>
          <ac:spMkLst>
            <pc:docMk/>
            <pc:sldMk cId="3672564797" sldId="289"/>
            <ac:spMk id="26" creationId="{E720DB99-7745-4E75-9D96-AAB6D55C531E}"/>
          </ac:spMkLst>
        </pc:spChg>
        <pc:spChg chg="del">
          <ac:chgData name="Ang Seb" userId="ef246a44c1f6e645" providerId="LiveId" clId="{796ECB7A-213A-4887-9AE8-7A644CF40030}" dt="2022-02-07T08:05:37.715" v="8154" actId="26606"/>
          <ac:spMkLst>
            <pc:docMk/>
            <pc:sldMk cId="3672564797" sldId="289"/>
            <ac:spMk id="27" creationId="{D68803C4-E159-4360-B7BB-74205C8F782D}"/>
          </ac:spMkLst>
        </pc:spChg>
        <pc:spChg chg="del">
          <ac:chgData name="Ang Seb" userId="ef246a44c1f6e645" providerId="LiveId" clId="{796ECB7A-213A-4887-9AE8-7A644CF40030}" dt="2022-02-07T08:05:37.715" v="8154" actId="26606"/>
          <ac:spMkLst>
            <pc:docMk/>
            <pc:sldMk cId="3672564797" sldId="289"/>
            <ac:spMk id="29" creationId="{504B0465-3B07-49BF-BEA7-D81476246293}"/>
          </ac:spMkLst>
        </pc:spChg>
        <pc:spChg chg="del">
          <ac:chgData name="Ang Seb" userId="ef246a44c1f6e645" providerId="LiveId" clId="{796ECB7A-213A-4887-9AE8-7A644CF40030}" dt="2022-02-07T08:05:37.715" v="8154" actId="26606"/>
          <ac:spMkLst>
            <pc:docMk/>
            <pc:sldMk cId="3672564797" sldId="289"/>
            <ac:spMk id="31" creationId="{49B7FFA5-14CB-4A4F-9BCC-CA3AA5D9D276}"/>
          </ac:spMkLst>
        </pc:spChg>
        <pc:spChg chg="del">
          <ac:chgData name="Ang Seb" userId="ef246a44c1f6e645" providerId="LiveId" clId="{796ECB7A-213A-4887-9AE8-7A644CF40030}" dt="2022-02-07T08:05:37.715" v="8154" actId="26606"/>
          <ac:spMkLst>
            <pc:docMk/>
            <pc:sldMk cId="3672564797" sldId="289"/>
            <ac:spMk id="33" creationId="{04E48745-7512-4EC2-9E20-9092D12150CA}"/>
          </ac:spMkLst>
        </pc:spChg>
        <pc:spChg chg="add">
          <ac:chgData name="Ang Seb" userId="ef246a44c1f6e645" providerId="LiveId" clId="{796ECB7A-213A-4887-9AE8-7A644CF40030}" dt="2022-02-07T08:05:37.715" v="8154" actId="26606"/>
          <ac:spMkLst>
            <pc:docMk/>
            <pc:sldMk cId="3672564797" sldId="289"/>
            <ac:spMk id="39" creationId="{3964958D-AF5D-4863-B5FB-83F6B8CB12A0}"/>
          </ac:spMkLst>
        </pc:spChg>
        <pc:grpChg chg="add">
          <ac:chgData name="Ang Seb" userId="ef246a44c1f6e645" providerId="LiveId" clId="{796ECB7A-213A-4887-9AE8-7A644CF40030}" dt="2022-02-07T08:05:37.715" v="8154" actId="26606"/>
          <ac:grpSpMkLst>
            <pc:docMk/>
            <pc:sldMk cId="3672564797" sldId="289"/>
            <ac:grpSpMk id="41" creationId="{11002ACD-3B0C-4885-8754-8A00E926FE4B}"/>
          </ac:grpSpMkLst>
        </pc:grpChg>
        <pc:picChg chg="del">
          <ac:chgData name="Ang Seb" userId="ef246a44c1f6e645" providerId="LiveId" clId="{796ECB7A-213A-4887-9AE8-7A644CF40030}" dt="2022-02-07T08:05:23.254" v="8153" actId="478"/>
          <ac:picMkLst>
            <pc:docMk/>
            <pc:sldMk cId="3672564797" sldId="289"/>
            <ac:picMk id="5" creationId="{B42B7FDD-2B17-4764-9283-FA089BA76B71}"/>
          </ac:picMkLst>
        </pc:picChg>
        <pc:picChg chg="add">
          <ac:chgData name="Ang Seb" userId="ef246a44c1f6e645" providerId="LiveId" clId="{796ECB7A-213A-4887-9AE8-7A644CF40030}" dt="2022-02-07T08:05:37.715" v="8154" actId="26606"/>
          <ac:picMkLst>
            <pc:docMk/>
            <pc:sldMk cId="3672564797" sldId="289"/>
            <ac:picMk id="35" creationId="{A1013CE1-CE33-4DE7-A703-E38CDE3E3E0C}"/>
          </ac:picMkLst>
        </pc:picChg>
      </pc:sldChg>
      <pc:sldChg chg="addSp delSp modSp mod modNotesTx">
        <pc:chgData name="Ang Seb" userId="ef246a44c1f6e645" providerId="LiveId" clId="{796ECB7A-213A-4887-9AE8-7A644CF40030}" dt="2022-02-10T02:37:48.986" v="12560" actId="1076"/>
        <pc:sldMkLst>
          <pc:docMk/>
          <pc:sldMk cId="3751322315" sldId="290"/>
        </pc:sldMkLst>
        <pc:spChg chg="mod ord">
          <ac:chgData name="Ang Seb" userId="ef246a44c1f6e645" providerId="LiveId" clId="{796ECB7A-213A-4887-9AE8-7A644CF40030}" dt="2022-02-10T02:33:19.626" v="12421" actId="26606"/>
          <ac:spMkLst>
            <pc:docMk/>
            <pc:sldMk cId="3751322315" sldId="290"/>
            <ac:spMk id="2" creationId="{7551752D-8C32-454F-A6A3-7A09DEBFACDF}"/>
          </ac:spMkLst>
        </pc:spChg>
        <pc:spChg chg="del">
          <ac:chgData name="Ang Seb" userId="ef246a44c1f6e645" providerId="LiveId" clId="{796ECB7A-213A-4887-9AE8-7A644CF40030}" dt="2022-02-10T02:33:19.626" v="12421" actId="26606"/>
          <ac:spMkLst>
            <pc:docMk/>
            <pc:sldMk cId="3751322315" sldId="290"/>
            <ac:spMk id="7" creationId="{5C28659E-412C-4600-B45E-BAE370BC24B9}"/>
          </ac:spMkLst>
        </pc:spChg>
        <pc:spChg chg="del">
          <ac:chgData name="Ang Seb" userId="ef246a44c1f6e645" providerId="LiveId" clId="{796ECB7A-213A-4887-9AE8-7A644CF40030}" dt="2022-02-10T02:33:19.626" v="12421" actId="26606"/>
          <ac:spMkLst>
            <pc:docMk/>
            <pc:sldMk cId="3751322315" sldId="290"/>
            <ac:spMk id="8" creationId="{AE95896B-6905-4618-A7DF-DED8A61FBC83}"/>
          </ac:spMkLst>
        </pc:spChg>
        <pc:spChg chg="del">
          <ac:chgData name="Ang Seb" userId="ef246a44c1f6e645" providerId="LiveId" clId="{796ECB7A-213A-4887-9AE8-7A644CF40030}" dt="2022-02-10T02:33:19.626" v="12421" actId="26606"/>
          <ac:spMkLst>
            <pc:docMk/>
            <pc:sldMk cId="3751322315" sldId="290"/>
            <ac:spMk id="10" creationId="{2550AE69-AC86-4188-83E5-A856C4F1DCFF}"/>
          </ac:spMkLst>
        </pc:spChg>
        <pc:spChg chg="del">
          <ac:chgData name="Ang Seb" userId="ef246a44c1f6e645" providerId="LiveId" clId="{796ECB7A-213A-4887-9AE8-7A644CF40030}" dt="2022-02-10T02:33:19.626" v="12421" actId="26606"/>
          <ac:spMkLst>
            <pc:docMk/>
            <pc:sldMk cId="3751322315" sldId="290"/>
            <ac:spMk id="12" creationId="{EC4CA156-2C9D-4F0C-B229-88D8B5E17BCF}"/>
          </ac:spMkLst>
        </pc:spChg>
        <pc:spChg chg="del">
          <ac:chgData name="Ang Seb" userId="ef246a44c1f6e645" providerId="LiveId" clId="{796ECB7A-213A-4887-9AE8-7A644CF40030}" dt="2022-02-10T02:33:19.626" v="12421" actId="26606"/>
          <ac:spMkLst>
            <pc:docMk/>
            <pc:sldMk cId="3751322315" sldId="290"/>
            <ac:spMk id="14" creationId="{D7361ED3-EBE5-4EFC-8DA3-D0CE4BF2F4B1}"/>
          </ac:spMkLst>
        </pc:spChg>
        <pc:spChg chg="del">
          <ac:chgData name="Ang Seb" userId="ef246a44c1f6e645" providerId="LiveId" clId="{796ECB7A-213A-4887-9AE8-7A644CF40030}" dt="2022-02-10T02:33:19.626" v="12421" actId="26606"/>
          <ac:spMkLst>
            <pc:docMk/>
            <pc:sldMk cId="3751322315" sldId="290"/>
            <ac:spMk id="19" creationId="{7748BD8C-4984-4138-94CA-2DC5F39DC379}"/>
          </ac:spMkLst>
        </pc:spChg>
        <pc:spChg chg="add del mod">
          <ac:chgData name="Ang Seb" userId="ef246a44c1f6e645" providerId="LiveId" clId="{796ECB7A-213A-4887-9AE8-7A644CF40030}" dt="2022-02-10T02:35:37.345" v="12466"/>
          <ac:spMkLst>
            <pc:docMk/>
            <pc:sldMk cId="3751322315" sldId="290"/>
            <ac:spMk id="25" creationId="{0ECF2877-0E1E-4CB7-A06E-33A5245689F4}"/>
          </ac:spMkLst>
        </pc:spChg>
        <pc:spChg chg="add mod">
          <ac:chgData name="Ang Seb" userId="ef246a44c1f6e645" providerId="LiveId" clId="{796ECB7A-213A-4887-9AE8-7A644CF40030}" dt="2022-02-10T02:35:36.897" v="12464" actId="1076"/>
          <ac:spMkLst>
            <pc:docMk/>
            <pc:sldMk cId="3751322315" sldId="290"/>
            <ac:spMk id="26" creationId="{CA7F6E04-0A23-46DD-BA2F-BDA696CEFB8A}"/>
          </ac:spMkLst>
        </pc:spChg>
        <pc:spChg chg="add mod">
          <ac:chgData name="Ang Seb" userId="ef246a44c1f6e645" providerId="LiveId" clId="{796ECB7A-213A-4887-9AE8-7A644CF40030}" dt="2022-02-10T02:37:48.986" v="12560" actId="1076"/>
          <ac:spMkLst>
            <pc:docMk/>
            <pc:sldMk cId="3751322315" sldId="290"/>
            <ac:spMk id="43" creationId="{0B196EED-5DF2-4CF6-8762-1E060C4C453A}"/>
          </ac:spMkLst>
        </pc:spChg>
        <pc:spChg chg="add mod">
          <ac:chgData name="Ang Seb" userId="ef246a44c1f6e645" providerId="LiveId" clId="{796ECB7A-213A-4887-9AE8-7A644CF40030}" dt="2022-02-10T02:36:21.346" v="12515" actId="20577"/>
          <ac:spMkLst>
            <pc:docMk/>
            <pc:sldMk cId="3751322315" sldId="290"/>
            <ac:spMk id="44" creationId="{EEAFD176-4343-4562-88A0-9B09793455F3}"/>
          </ac:spMkLst>
        </pc:spChg>
        <pc:spChg chg="add mod">
          <ac:chgData name="Ang Seb" userId="ef246a44c1f6e645" providerId="LiveId" clId="{796ECB7A-213A-4887-9AE8-7A644CF40030}" dt="2022-02-10T02:37:35.023" v="12558" actId="1076"/>
          <ac:spMkLst>
            <pc:docMk/>
            <pc:sldMk cId="3751322315" sldId="290"/>
            <ac:spMk id="45" creationId="{D48CC154-5988-4C9F-AD62-32A15418F7EB}"/>
          </ac:spMkLst>
        </pc:spChg>
        <pc:spChg chg="add mod">
          <ac:chgData name="Ang Seb" userId="ef246a44c1f6e645" providerId="LiveId" clId="{796ECB7A-213A-4887-9AE8-7A644CF40030}" dt="2022-02-10T02:37:43.479" v="12559" actId="1076"/>
          <ac:spMkLst>
            <pc:docMk/>
            <pc:sldMk cId="3751322315" sldId="290"/>
            <ac:spMk id="46" creationId="{B5C4516A-2DA9-48C9-AE9F-905327F7F37F}"/>
          </ac:spMkLst>
        </pc:spChg>
        <pc:spChg chg="add">
          <ac:chgData name="Ang Seb" userId="ef246a44c1f6e645" providerId="LiveId" clId="{796ECB7A-213A-4887-9AE8-7A644CF40030}" dt="2022-02-10T02:33:19.626" v="12421" actId="26606"/>
          <ac:spMkLst>
            <pc:docMk/>
            <pc:sldMk cId="3751322315" sldId="290"/>
            <ac:spMk id="73" creationId="{501EBB4D-E42B-468D-B801-D16CF43ECBD2}"/>
          </ac:spMkLst>
        </pc:spChg>
        <pc:spChg chg="add">
          <ac:chgData name="Ang Seb" userId="ef246a44c1f6e645" providerId="LiveId" clId="{796ECB7A-213A-4887-9AE8-7A644CF40030}" dt="2022-02-10T02:33:19.626" v="12421" actId="26606"/>
          <ac:spMkLst>
            <pc:docMk/>
            <pc:sldMk cId="3751322315" sldId="290"/>
            <ac:spMk id="75" creationId="{A7FBF63C-B061-4F66-8609-FED8EFFDAFE7}"/>
          </ac:spMkLst>
        </pc:spChg>
        <pc:spChg chg="add">
          <ac:chgData name="Ang Seb" userId="ef246a44c1f6e645" providerId="LiveId" clId="{796ECB7A-213A-4887-9AE8-7A644CF40030}" dt="2022-02-10T02:33:19.626" v="12421" actId="26606"/>
          <ac:spMkLst>
            <pc:docMk/>
            <pc:sldMk cId="3751322315" sldId="290"/>
            <ac:spMk id="77" creationId="{D893CC27-5C56-4F6F-9B94-413AE08B922C}"/>
          </ac:spMkLst>
        </pc:spChg>
        <pc:spChg chg="add">
          <ac:chgData name="Ang Seb" userId="ef246a44c1f6e645" providerId="LiveId" clId="{796ECB7A-213A-4887-9AE8-7A644CF40030}" dt="2022-02-10T02:33:19.626" v="12421" actId="26606"/>
          <ac:spMkLst>
            <pc:docMk/>
            <pc:sldMk cId="3751322315" sldId="290"/>
            <ac:spMk id="83" creationId="{D3942243-EB87-47B0-A725-FB513F644AB1}"/>
          </ac:spMkLst>
        </pc:spChg>
        <pc:spChg chg="add">
          <ac:chgData name="Ang Seb" userId="ef246a44c1f6e645" providerId="LiveId" clId="{796ECB7A-213A-4887-9AE8-7A644CF40030}" dt="2022-02-10T02:33:19.626" v="12421" actId="26606"/>
          <ac:spMkLst>
            <pc:docMk/>
            <pc:sldMk cId="3751322315" sldId="290"/>
            <ac:spMk id="85" creationId="{51EA2B2F-0614-4D69-B22A-E70BCFCAD79C}"/>
          </ac:spMkLst>
        </pc:spChg>
        <pc:grpChg chg="del">
          <ac:chgData name="Ang Seb" userId="ef246a44c1f6e645" providerId="LiveId" clId="{796ECB7A-213A-4887-9AE8-7A644CF40030}" dt="2022-02-10T02:33:19.626" v="12421" actId="26606"/>
          <ac:grpSpMkLst>
            <pc:docMk/>
            <pc:sldMk cId="3751322315" sldId="290"/>
            <ac:grpSpMk id="16" creationId="{85105087-7F16-4C94-837C-C45445116665}"/>
          </ac:grpSpMkLst>
        </pc:grpChg>
        <pc:grpChg chg="add">
          <ac:chgData name="Ang Seb" userId="ef246a44c1f6e645" providerId="LiveId" clId="{796ECB7A-213A-4887-9AE8-7A644CF40030}" dt="2022-02-10T02:33:19.626" v="12421" actId="26606"/>
          <ac:grpSpMkLst>
            <pc:docMk/>
            <pc:sldMk cId="3751322315" sldId="290"/>
            <ac:grpSpMk id="79" creationId="{76D64082-5099-45DC-84A9-81EA54822BEE}"/>
          </ac:grpSpMkLst>
        </pc:grpChg>
        <pc:grpChg chg="add">
          <ac:chgData name="Ang Seb" userId="ef246a44c1f6e645" providerId="LiveId" clId="{796ECB7A-213A-4887-9AE8-7A644CF40030}" dt="2022-02-10T02:33:19.626" v="12421" actId="26606"/>
          <ac:grpSpMkLst>
            <pc:docMk/>
            <pc:sldMk cId="3751322315" sldId="290"/>
            <ac:grpSpMk id="87" creationId="{74F14128-2B23-48F2-BD56-EA0849FACCDA}"/>
          </ac:grpSpMkLst>
        </pc:grpChg>
        <pc:picChg chg="add del mod">
          <ac:chgData name="Ang Seb" userId="ef246a44c1f6e645" providerId="LiveId" clId="{796ECB7A-213A-4887-9AE8-7A644CF40030}" dt="2022-02-10T02:32:58.379" v="12419" actId="478"/>
          <ac:picMkLst>
            <pc:docMk/>
            <pc:sldMk cId="3751322315" sldId="290"/>
            <ac:picMk id="4" creationId="{4517A745-AB7B-4C75-AC69-71DF33185874}"/>
          </ac:picMkLst>
        </pc:picChg>
        <pc:picChg chg="del">
          <ac:chgData name="Ang Seb" userId="ef246a44c1f6e645" providerId="LiveId" clId="{796ECB7A-213A-4887-9AE8-7A644CF40030}" dt="2022-01-28T02:51:19.180" v="3470" actId="478"/>
          <ac:picMkLst>
            <pc:docMk/>
            <pc:sldMk cId="3751322315" sldId="290"/>
            <ac:picMk id="5" creationId="{2EF9BAC0-ED50-4C05-B412-74B7B75EA111}"/>
          </ac:picMkLst>
        </pc:picChg>
        <pc:picChg chg="add del mod">
          <ac:chgData name="Ang Seb" userId="ef246a44c1f6e645" providerId="LiveId" clId="{796ECB7A-213A-4887-9AE8-7A644CF40030}" dt="2022-02-10T02:32:57.727" v="12418" actId="478"/>
          <ac:picMkLst>
            <pc:docMk/>
            <pc:sldMk cId="3751322315" sldId="290"/>
            <ac:picMk id="6" creationId="{8A8605DF-A460-4C09-A4C3-28DD046992EA}"/>
          </ac:picMkLst>
        </pc:picChg>
        <pc:picChg chg="add del">
          <ac:chgData name="Ang Seb" userId="ef246a44c1f6e645" providerId="LiveId" clId="{796ECB7A-213A-4887-9AE8-7A644CF40030}" dt="2022-02-10T02:26:50.064" v="12287" actId="478"/>
          <ac:picMkLst>
            <pc:docMk/>
            <pc:sldMk cId="3751322315" sldId="290"/>
            <ac:picMk id="11" creationId="{38501BC8-FC57-420B-9E73-BE3845022278}"/>
          </ac:picMkLst>
        </pc:picChg>
        <pc:picChg chg="add del mod">
          <ac:chgData name="Ang Seb" userId="ef246a44c1f6e645" providerId="LiveId" clId="{796ECB7A-213A-4887-9AE8-7A644CF40030}" dt="2022-02-10T02:20:03.975" v="12276" actId="478"/>
          <ac:picMkLst>
            <pc:docMk/>
            <pc:sldMk cId="3751322315" sldId="290"/>
            <ac:picMk id="13" creationId="{AE6D83AF-E413-47CF-8F44-9C69C5F2462B}"/>
          </ac:picMkLst>
        </pc:picChg>
        <pc:picChg chg="add del mod">
          <ac:chgData name="Ang Seb" userId="ef246a44c1f6e645" providerId="LiveId" clId="{796ECB7A-213A-4887-9AE8-7A644CF40030}" dt="2022-02-10T02:32:58.870" v="12420" actId="478"/>
          <ac:picMkLst>
            <pc:docMk/>
            <pc:sldMk cId="3751322315" sldId="290"/>
            <ac:picMk id="20" creationId="{9F1ABE0E-0CC9-481A-AA47-51546BFF9651}"/>
          </ac:picMkLst>
        </pc:picChg>
        <pc:picChg chg="add del mod">
          <ac:chgData name="Ang Seb" userId="ef246a44c1f6e645" providerId="LiveId" clId="{796ECB7A-213A-4887-9AE8-7A644CF40030}" dt="2022-02-10T02:32:38.821" v="12414" actId="478"/>
          <ac:picMkLst>
            <pc:docMk/>
            <pc:sldMk cId="3751322315" sldId="290"/>
            <ac:picMk id="22" creationId="{B4C4B4ED-731A-42F9-BB81-3AD4AF1FDED7}"/>
          </ac:picMkLst>
        </pc:picChg>
        <pc:picChg chg="add del mod">
          <ac:chgData name="Ang Seb" userId="ef246a44c1f6e645" providerId="LiveId" clId="{796ECB7A-213A-4887-9AE8-7A644CF40030}" dt="2022-02-10T02:32:32.286" v="12412" actId="478"/>
          <ac:picMkLst>
            <pc:docMk/>
            <pc:sldMk cId="3751322315" sldId="290"/>
            <ac:picMk id="24" creationId="{15179702-A94A-4076-BF8E-4F1FC78CCA6D}"/>
          </ac:picMkLst>
        </pc:picChg>
        <pc:picChg chg="add mod">
          <ac:chgData name="Ang Seb" userId="ef246a44c1f6e645" providerId="LiveId" clId="{796ECB7A-213A-4887-9AE8-7A644CF40030}" dt="2022-02-10T02:35:32.519" v="12463" actId="14100"/>
          <ac:picMkLst>
            <pc:docMk/>
            <pc:sldMk cId="3751322315" sldId="290"/>
            <ac:picMk id="1026" creationId="{EB96EA57-7D63-41EC-AB1C-F1029F2BC2D2}"/>
          </ac:picMkLst>
        </pc:picChg>
        <pc:picChg chg="add mod">
          <ac:chgData name="Ang Seb" userId="ef246a44c1f6e645" providerId="LiveId" clId="{796ECB7A-213A-4887-9AE8-7A644CF40030}" dt="2022-02-10T02:35:43.737" v="12468" actId="1076"/>
          <ac:picMkLst>
            <pc:docMk/>
            <pc:sldMk cId="3751322315" sldId="290"/>
            <ac:picMk id="1028" creationId="{107C3D03-6205-443D-A526-F8F5E3C35DA3}"/>
          </ac:picMkLst>
        </pc:picChg>
        <pc:picChg chg="add mod">
          <ac:chgData name="Ang Seb" userId="ef246a44c1f6e645" providerId="LiveId" clId="{796ECB7A-213A-4887-9AE8-7A644CF40030}" dt="2022-02-10T02:36:05.268" v="12487" actId="1076"/>
          <ac:picMkLst>
            <pc:docMk/>
            <pc:sldMk cId="3751322315" sldId="290"/>
            <ac:picMk id="1030" creationId="{2FBCC9BF-F31E-4F75-8379-CF5899EDC726}"/>
          </ac:picMkLst>
        </pc:picChg>
        <pc:picChg chg="add mod">
          <ac:chgData name="Ang Seb" userId="ef246a44c1f6e645" providerId="LiveId" clId="{796ECB7A-213A-4887-9AE8-7A644CF40030}" dt="2022-02-10T02:36:32.191" v="12519" actId="1076"/>
          <ac:picMkLst>
            <pc:docMk/>
            <pc:sldMk cId="3751322315" sldId="290"/>
            <ac:picMk id="1032" creationId="{2876F548-6C27-422B-B840-7BB88C534D4D}"/>
          </ac:picMkLst>
        </pc:picChg>
        <pc:picChg chg="add mod">
          <ac:chgData name="Ang Seb" userId="ef246a44c1f6e645" providerId="LiveId" clId="{796ECB7A-213A-4887-9AE8-7A644CF40030}" dt="2022-02-10T02:36:57.314" v="12542" actId="1076"/>
          <ac:picMkLst>
            <pc:docMk/>
            <pc:sldMk cId="3751322315" sldId="290"/>
            <ac:picMk id="1034" creationId="{08DD3D28-AFE1-496B-BF45-B47CE8C86E35}"/>
          </ac:picMkLst>
        </pc:picChg>
      </pc:sldChg>
      <pc:sldChg chg="addSp delSp modSp mod setClrOvrMap modNotesTx">
        <pc:chgData name="Ang Seb" userId="ef246a44c1f6e645" providerId="LiveId" clId="{796ECB7A-213A-4887-9AE8-7A644CF40030}" dt="2022-02-10T02:00:47.682" v="10844" actId="20577"/>
        <pc:sldMkLst>
          <pc:docMk/>
          <pc:sldMk cId="1844210428" sldId="291"/>
        </pc:sldMkLst>
        <pc:spChg chg="mod">
          <ac:chgData name="Ang Seb" userId="ef246a44c1f6e645" providerId="LiveId" clId="{796ECB7A-213A-4887-9AE8-7A644CF40030}" dt="2022-02-07T08:05:46.448" v="8155" actId="26606"/>
          <ac:spMkLst>
            <pc:docMk/>
            <pc:sldMk cId="1844210428" sldId="291"/>
            <ac:spMk id="2" creationId="{1E27338B-6F24-4257-A5CD-3DF489445425}"/>
          </ac:spMkLst>
        </pc:spChg>
        <pc:spChg chg="mod ord">
          <ac:chgData name="Ang Seb" userId="ef246a44c1f6e645" providerId="LiveId" clId="{796ECB7A-213A-4887-9AE8-7A644CF40030}" dt="2022-02-10T01:51:47.615" v="9660" actId="20578"/>
          <ac:spMkLst>
            <pc:docMk/>
            <pc:sldMk cId="1844210428" sldId="291"/>
            <ac:spMk id="3" creationId="{F8E4821F-018D-476D-9E0C-324CCC0F37DC}"/>
          </ac:spMkLst>
        </pc:spChg>
        <pc:spChg chg="add del">
          <ac:chgData name="Ang Seb" userId="ef246a44c1f6e645" providerId="LiveId" clId="{796ECB7A-213A-4887-9AE8-7A644CF40030}" dt="2022-02-07T08:02:19.962" v="8146" actId="26606"/>
          <ac:spMkLst>
            <pc:docMk/>
            <pc:sldMk cId="1844210428" sldId="291"/>
            <ac:spMk id="25" creationId="{E009DD9B-5EE2-4C0D-8B2B-351C8C102205}"/>
          </ac:spMkLst>
        </pc:spChg>
        <pc:spChg chg="add del">
          <ac:chgData name="Ang Seb" userId="ef246a44c1f6e645" providerId="LiveId" clId="{796ECB7A-213A-4887-9AE8-7A644CF40030}" dt="2022-02-07T08:02:19.962" v="8146" actId="26606"/>
          <ac:spMkLst>
            <pc:docMk/>
            <pc:sldMk cId="1844210428" sldId="291"/>
            <ac:spMk id="26" creationId="{E720DB99-7745-4E75-9D96-AAB6D55C531E}"/>
          </ac:spMkLst>
        </pc:spChg>
        <pc:spChg chg="add del">
          <ac:chgData name="Ang Seb" userId="ef246a44c1f6e645" providerId="LiveId" clId="{796ECB7A-213A-4887-9AE8-7A644CF40030}" dt="2022-02-07T08:02:19.962" v="8146" actId="26606"/>
          <ac:spMkLst>
            <pc:docMk/>
            <pc:sldMk cId="1844210428" sldId="291"/>
            <ac:spMk id="27" creationId="{D68803C4-E159-4360-B7BB-74205C8F782D}"/>
          </ac:spMkLst>
        </pc:spChg>
        <pc:spChg chg="add del">
          <ac:chgData name="Ang Seb" userId="ef246a44c1f6e645" providerId="LiveId" clId="{796ECB7A-213A-4887-9AE8-7A644CF40030}" dt="2022-02-07T08:02:19.962" v="8146" actId="26606"/>
          <ac:spMkLst>
            <pc:docMk/>
            <pc:sldMk cId="1844210428" sldId="291"/>
            <ac:spMk id="29" creationId="{504B0465-3B07-49BF-BEA7-D81476246293}"/>
          </ac:spMkLst>
        </pc:spChg>
        <pc:spChg chg="add del">
          <ac:chgData name="Ang Seb" userId="ef246a44c1f6e645" providerId="LiveId" clId="{796ECB7A-213A-4887-9AE8-7A644CF40030}" dt="2022-02-07T08:02:19.962" v="8146" actId="26606"/>
          <ac:spMkLst>
            <pc:docMk/>
            <pc:sldMk cId="1844210428" sldId="291"/>
            <ac:spMk id="31" creationId="{49B7FFA5-14CB-4A4F-9BCC-CA3AA5D9D276}"/>
          </ac:spMkLst>
        </pc:spChg>
        <pc:spChg chg="add del">
          <ac:chgData name="Ang Seb" userId="ef246a44c1f6e645" providerId="LiveId" clId="{796ECB7A-213A-4887-9AE8-7A644CF40030}" dt="2022-02-07T08:02:19.962" v="8146" actId="26606"/>
          <ac:spMkLst>
            <pc:docMk/>
            <pc:sldMk cId="1844210428" sldId="291"/>
            <ac:spMk id="33" creationId="{04E48745-7512-4EC2-9E20-9092D12150CA}"/>
          </ac:spMkLst>
        </pc:spChg>
        <pc:spChg chg="add del">
          <ac:chgData name="Ang Seb" userId="ef246a44c1f6e645" providerId="LiveId" clId="{796ECB7A-213A-4887-9AE8-7A644CF40030}" dt="2022-02-07T08:02:02.823" v="8139" actId="26606"/>
          <ac:spMkLst>
            <pc:docMk/>
            <pc:sldMk cId="1844210428" sldId="291"/>
            <ac:spMk id="39" creationId="{362E11DD-B54B-4751-9C17-39DAF9EF46E7}"/>
          </ac:spMkLst>
        </pc:spChg>
        <pc:spChg chg="add del">
          <ac:chgData name="Ang Seb" userId="ef246a44c1f6e645" providerId="LiveId" clId="{796ECB7A-213A-4887-9AE8-7A644CF40030}" dt="2022-02-07T08:02:07.551" v="8141" actId="26606"/>
          <ac:spMkLst>
            <pc:docMk/>
            <pc:sldMk cId="1844210428" sldId="291"/>
            <ac:spMk id="47" creationId="{F79FF99C-BAA9-404F-9C96-6DD456B4F795}"/>
          </ac:spMkLst>
        </pc:spChg>
        <pc:spChg chg="add del">
          <ac:chgData name="Ang Seb" userId="ef246a44c1f6e645" providerId="LiveId" clId="{796ECB7A-213A-4887-9AE8-7A644CF40030}" dt="2022-02-07T08:02:07.551" v="8141" actId="26606"/>
          <ac:spMkLst>
            <pc:docMk/>
            <pc:sldMk cId="1844210428" sldId="291"/>
            <ac:spMk id="48" creationId="{49C44AFD-C72D-4D9C-84C6-73E615CED884}"/>
          </ac:spMkLst>
        </pc:spChg>
        <pc:spChg chg="add del">
          <ac:chgData name="Ang Seb" userId="ef246a44c1f6e645" providerId="LiveId" clId="{796ECB7A-213A-4887-9AE8-7A644CF40030}" dt="2022-02-07T08:02:12.196" v="8143" actId="26606"/>
          <ac:spMkLst>
            <pc:docMk/>
            <pc:sldMk cId="1844210428" sldId="291"/>
            <ac:spMk id="51" creationId="{3964958D-AF5D-4863-B5FB-83F6B8CB12A0}"/>
          </ac:spMkLst>
        </pc:spChg>
        <pc:spChg chg="add del">
          <ac:chgData name="Ang Seb" userId="ef246a44c1f6e645" providerId="LiveId" clId="{796ECB7A-213A-4887-9AE8-7A644CF40030}" dt="2022-02-07T08:02:19.926" v="8145" actId="26606"/>
          <ac:spMkLst>
            <pc:docMk/>
            <pc:sldMk cId="1844210428" sldId="291"/>
            <ac:spMk id="55" creationId="{3964958D-AF5D-4863-B5FB-83F6B8CB12A0}"/>
          </ac:spMkLst>
        </pc:spChg>
        <pc:spChg chg="add del">
          <ac:chgData name="Ang Seb" userId="ef246a44c1f6e645" providerId="LiveId" clId="{796ECB7A-213A-4887-9AE8-7A644CF40030}" dt="2022-02-07T08:05:46.448" v="8155" actId="26606"/>
          <ac:spMkLst>
            <pc:docMk/>
            <pc:sldMk cId="1844210428" sldId="291"/>
            <ac:spMk id="61" creationId="{362E11DD-B54B-4751-9C17-39DAF9EF46E7}"/>
          </ac:spMkLst>
        </pc:spChg>
        <pc:spChg chg="add">
          <ac:chgData name="Ang Seb" userId="ef246a44c1f6e645" providerId="LiveId" clId="{796ECB7A-213A-4887-9AE8-7A644CF40030}" dt="2022-02-07T08:05:46.448" v="8155" actId="26606"/>
          <ac:spMkLst>
            <pc:docMk/>
            <pc:sldMk cId="1844210428" sldId="291"/>
            <ac:spMk id="68" creationId="{3964958D-AF5D-4863-B5FB-83F6B8CB12A0}"/>
          </ac:spMkLst>
        </pc:spChg>
        <pc:grpChg chg="add del">
          <ac:chgData name="Ang Seb" userId="ef246a44c1f6e645" providerId="LiveId" clId="{796ECB7A-213A-4887-9AE8-7A644CF40030}" dt="2022-02-07T08:02:02.823" v="8139" actId="26606"/>
          <ac:grpSpMkLst>
            <pc:docMk/>
            <pc:sldMk cId="1844210428" sldId="291"/>
            <ac:grpSpMk id="41" creationId="{B55DE4E1-F219-45A4-96D9-9A86D0E4DBD2}"/>
          </ac:grpSpMkLst>
        </pc:grpChg>
        <pc:grpChg chg="add del">
          <ac:chgData name="Ang Seb" userId="ef246a44c1f6e645" providerId="LiveId" clId="{796ECB7A-213A-4887-9AE8-7A644CF40030}" dt="2022-02-07T08:02:07.551" v="8141" actId="26606"/>
          <ac:grpSpMkLst>
            <pc:docMk/>
            <pc:sldMk cId="1844210428" sldId="291"/>
            <ac:grpSpMk id="49" creationId="{1D25B14F-36E0-41E8-956F-CABEF1ADD65F}"/>
          </ac:grpSpMkLst>
        </pc:grpChg>
        <pc:grpChg chg="add del">
          <ac:chgData name="Ang Seb" userId="ef246a44c1f6e645" providerId="LiveId" clId="{796ECB7A-213A-4887-9AE8-7A644CF40030}" dt="2022-02-07T08:02:12.196" v="8143" actId="26606"/>
          <ac:grpSpMkLst>
            <pc:docMk/>
            <pc:sldMk cId="1844210428" sldId="291"/>
            <ac:grpSpMk id="53" creationId="{11002ACD-3B0C-4885-8754-8A00E926FE4B}"/>
          </ac:grpSpMkLst>
        </pc:grpChg>
        <pc:grpChg chg="add del">
          <ac:chgData name="Ang Seb" userId="ef246a44c1f6e645" providerId="LiveId" clId="{796ECB7A-213A-4887-9AE8-7A644CF40030}" dt="2022-02-07T08:02:19.926" v="8145" actId="26606"/>
          <ac:grpSpMkLst>
            <pc:docMk/>
            <pc:sldMk cId="1844210428" sldId="291"/>
            <ac:grpSpMk id="57" creationId="{11002ACD-3B0C-4885-8754-8A00E926FE4B}"/>
          </ac:grpSpMkLst>
        </pc:grpChg>
        <pc:grpChg chg="add del">
          <ac:chgData name="Ang Seb" userId="ef246a44c1f6e645" providerId="LiveId" clId="{796ECB7A-213A-4887-9AE8-7A644CF40030}" dt="2022-02-07T08:05:46.448" v="8155" actId="26606"/>
          <ac:grpSpMkLst>
            <pc:docMk/>
            <pc:sldMk cId="1844210428" sldId="291"/>
            <ac:grpSpMk id="63" creationId="{B55DE4E1-F219-45A4-96D9-9A86D0E4DBD2}"/>
          </ac:grpSpMkLst>
        </pc:grpChg>
        <pc:grpChg chg="add">
          <ac:chgData name="Ang Seb" userId="ef246a44c1f6e645" providerId="LiveId" clId="{796ECB7A-213A-4887-9AE8-7A644CF40030}" dt="2022-02-07T08:05:46.448" v="8155" actId="26606"/>
          <ac:grpSpMkLst>
            <pc:docMk/>
            <pc:sldMk cId="1844210428" sldId="291"/>
            <ac:grpSpMk id="70" creationId="{11002ACD-3B0C-4885-8754-8A00E926FE4B}"/>
          </ac:grpSpMkLst>
        </pc:grpChg>
        <pc:picChg chg="del">
          <ac:chgData name="Ang Seb" userId="ef246a44c1f6e645" providerId="LiveId" clId="{796ECB7A-213A-4887-9AE8-7A644CF40030}" dt="2022-02-07T08:01:12.018" v="8137" actId="478"/>
          <ac:picMkLst>
            <pc:docMk/>
            <pc:sldMk cId="1844210428" sldId="291"/>
            <ac:picMk id="5" creationId="{B42B7FDD-2B17-4764-9283-FA089BA76B71}"/>
          </ac:picMkLst>
        </pc:picChg>
        <pc:picChg chg="add del">
          <ac:chgData name="Ang Seb" userId="ef246a44c1f6e645" providerId="LiveId" clId="{796ECB7A-213A-4887-9AE8-7A644CF40030}" dt="2022-02-07T08:02:02.823" v="8139" actId="26606"/>
          <ac:picMkLst>
            <pc:docMk/>
            <pc:sldMk cId="1844210428" sldId="291"/>
            <ac:picMk id="35" creationId="{6C5777BC-8DFB-4347-968C-4B72E78F4B1F}"/>
          </ac:picMkLst>
        </pc:picChg>
        <pc:picChg chg="add del">
          <ac:chgData name="Ang Seb" userId="ef246a44c1f6e645" providerId="LiveId" clId="{796ECB7A-213A-4887-9AE8-7A644CF40030}" dt="2022-02-07T08:02:07.551" v="8141" actId="26606"/>
          <ac:picMkLst>
            <pc:docMk/>
            <pc:sldMk cId="1844210428" sldId="291"/>
            <ac:picMk id="46" creationId="{ED09C9F6-EEDA-44C8-9232-DA31C623BA06}"/>
          </ac:picMkLst>
        </pc:picChg>
        <pc:picChg chg="add del">
          <ac:chgData name="Ang Seb" userId="ef246a44c1f6e645" providerId="LiveId" clId="{796ECB7A-213A-4887-9AE8-7A644CF40030}" dt="2022-02-07T08:02:12.196" v="8143" actId="26606"/>
          <ac:picMkLst>
            <pc:docMk/>
            <pc:sldMk cId="1844210428" sldId="291"/>
            <ac:picMk id="52" creationId="{C9E0B120-9575-4D7D-9A5D-F43541B22967}"/>
          </ac:picMkLst>
        </pc:picChg>
        <pc:picChg chg="add del">
          <ac:chgData name="Ang Seb" userId="ef246a44c1f6e645" providerId="LiveId" clId="{796ECB7A-213A-4887-9AE8-7A644CF40030}" dt="2022-02-07T08:02:19.926" v="8145" actId="26606"/>
          <ac:picMkLst>
            <pc:docMk/>
            <pc:sldMk cId="1844210428" sldId="291"/>
            <ac:picMk id="56" creationId="{E2588CC7-AAF8-4EFF-ADAD-D944A0080368}"/>
          </ac:picMkLst>
        </pc:picChg>
        <pc:picChg chg="add mod">
          <ac:chgData name="Ang Seb" userId="ef246a44c1f6e645" providerId="LiveId" clId="{796ECB7A-213A-4887-9AE8-7A644CF40030}" dt="2022-02-07T08:05:46.448" v="8155" actId="26606"/>
          <ac:picMkLst>
            <pc:docMk/>
            <pc:sldMk cId="1844210428" sldId="291"/>
            <ac:picMk id="62" creationId="{6C5777BC-8DFB-4347-968C-4B72E78F4B1F}"/>
          </ac:picMkLst>
        </pc:picChg>
      </pc:sldChg>
      <pc:sldChg chg="addSp delSp modSp add del mod setBg delDesignElem">
        <pc:chgData name="Ang Seb" userId="ef246a44c1f6e645" providerId="LiveId" clId="{796ECB7A-213A-4887-9AE8-7A644CF40030}" dt="2022-01-28T09:30:39.480" v="4731" actId="47"/>
        <pc:sldMkLst>
          <pc:docMk/>
          <pc:sldMk cId="673940699" sldId="292"/>
        </pc:sldMkLst>
        <pc:spChg chg="mod">
          <ac:chgData name="Ang Seb" userId="ef246a44c1f6e645" providerId="LiveId" clId="{796ECB7A-213A-4887-9AE8-7A644CF40030}" dt="2022-01-28T07:52:51.573" v="3497" actId="122"/>
          <ac:spMkLst>
            <pc:docMk/>
            <pc:sldMk cId="673940699" sldId="292"/>
            <ac:spMk id="2" creationId="{7551752D-8C32-454F-A6A3-7A09DEBFACDF}"/>
          </ac:spMkLst>
        </pc:spChg>
        <pc:spChg chg="del">
          <ac:chgData name="Ang Seb" userId="ef246a44c1f6e645" providerId="LiveId" clId="{796ECB7A-213A-4887-9AE8-7A644CF40030}" dt="2022-01-28T07:52:13.834" v="3484"/>
          <ac:spMkLst>
            <pc:docMk/>
            <pc:sldMk cId="673940699" sldId="292"/>
            <ac:spMk id="7" creationId="{5C28659E-412C-4600-B45E-BAE370BC24B9}"/>
          </ac:spMkLst>
        </pc:spChg>
        <pc:spChg chg="del">
          <ac:chgData name="Ang Seb" userId="ef246a44c1f6e645" providerId="LiveId" clId="{796ECB7A-213A-4887-9AE8-7A644CF40030}" dt="2022-01-28T07:52:13.834" v="3484"/>
          <ac:spMkLst>
            <pc:docMk/>
            <pc:sldMk cId="673940699" sldId="292"/>
            <ac:spMk id="8" creationId="{AE95896B-6905-4618-A7DF-DED8A61FBC83}"/>
          </ac:spMkLst>
        </pc:spChg>
        <pc:spChg chg="add">
          <ac:chgData name="Ang Seb" userId="ef246a44c1f6e645" providerId="LiveId" clId="{796ECB7A-213A-4887-9AE8-7A644CF40030}" dt="2022-01-28T07:52:24.539" v="3485" actId="26606"/>
          <ac:spMkLst>
            <pc:docMk/>
            <pc:sldMk cId="673940699" sldId="292"/>
            <ac:spMk id="9" creationId="{2550AE69-AC86-4188-83E5-A856C4F1DCFF}"/>
          </ac:spMkLst>
        </pc:spChg>
        <pc:spChg chg="del">
          <ac:chgData name="Ang Seb" userId="ef246a44c1f6e645" providerId="LiveId" clId="{796ECB7A-213A-4887-9AE8-7A644CF40030}" dt="2022-01-28T07:52:13.834" v="3484"/>
          <ac:spMkLst>
            <pc:docMk/>
            <pc:sldMk cId="673940699" sldId="292"/>
            <ac:spMk id="10" creationId="{2550AE69-AC86-4188-83E5-A856C4F1DCFF}"/>
          </ac:spMkLst>
        </pc:spChg>
        <pc:spChg chg="add">
          <ac:chgData name="Ang Seb" userId="ef246a44c1f6e645" providerId="LiveId" clId="{796ECB7A-213A-4887-9AE8-7A644CF40030}" dt="2022-01-28T07:52:24.539" v="3485" actId="26606"/>
          <ac:spMkLst>
            <pc:docMk/>
            <pc:sldMk cId="673940699" sldId="292"/>
            <ac:spMk id="11" creationId="{EC4CA156-2C9D-4F0C-B229-88D8B5E17BCF}"/>
          </ac:spMkLst>
        </pc:spChg>
        <pc:spChg chg="del">
          <ac:chgData name="Ang Seb" userId="ef246a44c1f6e645" providerId="LiveId" clId="{796ECB7A-213A-4887-9AE8-7A644CF40030}" dt="2022-01-28T07:52:13.834" v="3484"/>
          <ac:spMkLst>
            <pc:docMk/>
            <pc:sldMk cId="673940699" sldId="292"/>
            <ac:spMk id="12" creationId="{EC4CA156-2C9D-4F0C-B229-88D8B5E17BCF}"/>
          </ac:spMkLst>
        </pc:spChg>
        <pc:spChg chg="add">
          <ac:chgData name="Ang Seb" userId="ef246a44c1f6e645" providerId="LiveId" clId="{796ECB7A-213A-4887-9AE8-7A644CF40030}" dt="2022-01-28T07:52:24.539" v="3485" actId="26606"/>
          <ac:spMkLst>
            <pc:docMk/>
            <pc:sldMk cId="673940699" sldId="292"/>
            <ac:spMk id="13" creationId="{D7361ED3-EBE5-4EFC-8DA3-D0CE4BF2F4B1}"/>
          </ac:spMkLst>
        </pc:spChg>
        <pc:spChg chg="del">
          <ac:chgData name="Ang Seb" userId="ef246a44c1f6e645" providerId="LiveId" clId="{796ECB7A-213A-4887-9AE8-7A644CF40030}" dt="2022-01-28T07:52:13.834" v="3484"/>
          <ac:spMkLst>
            <pc:docMk/>
            <pc:sldMk cId="673940699" sldId="292"/>
            <ac:spMk id="14" creationId="{D7361ED3-EBE5-4EFC-8DA3-D0CE4BF2F4B1}"/>
          </ac:spMkLst>
        </pc:spChg>
        <pc:spChg chg="del">
          <ac:chgData name="Ang Seb" userId="ef246a44c1f6e645" providerId="LiveId" clId="{796ECB7A-213A-4887-9AE8-7A644CF40030}" dt="2022-01-28T07:52:13.834" v="3484"/>
          <ac:spMkLst>
            <pc:docMk/>
            <pc:sldMk cId="673940699" sldId="292"/>
            <ac:spMk id="19" creationId="{7748BD8C-4984-4138-94CA-2DC5F39DC379}"/>
          </ac:spMkLst>
        </pc:spChg>
        <pc:spChg chg="add">
          <ac:chgData name="Ang Seb" userId="ef246a44c1f6e645" providerId="LiveId" clId="{796ECB7A-213A-4887-9AE8-7A644CF40030}" dt="2022-01-28T07:52:24.539" v="3485" actId="26606"/>
          <ac:spMkLst>
            <pc:docMk/>
            <pc:sldMk cId="673940699" sldId="292"/>
            <ac:spMk id="20" creationId="{5C28659E-412C-4600-B45E-BAE370BC24B9}"/>
          </ac:spMkLst>
        </pc:spChg>
        <pc:spChg chg="add">
          <ac:chgData name="Ang Seb" userId="ef246a44c1f6e645" providerId="LiveId" clId="{796ECB7A-213A-4887-9AE8-7A644CF40030}" dt="2022-01-28T07:52:24.539" v="3485" actId="26606"/>
          <ac:spMkLst>
            <pc:docMk/>
            <pc:sldMk cId="673940699" sldId="292"/>
            <ac:spMk id="22" creationId="{AE95896B-6905-4618-A7DF-DED8A61FBC83}"/>
          </ac:spMkLst>
        </pc:spChg>
        <pc:spChg chg="add">
          <ac:chgData name="Ang Seb" userId="ef246a44c1f6e645" providerId="LiveId" clId="{796ECB7A-213A-4887-9AE8-7A644CF40030}" dt="2022-01-28T07:52:24.539" v="3485" actId="26606"/>
          <ac:spMkLst>
            <pc:docMk/>
            <pc:sldMk cId="673940699" sldId="292"/>
            <ac:spMk id="24" creationId="{7748BD8C-4984-4138-94CA-2DC5F39DC379}"/>
          </ac:spMkLst>
        </pc:spChg>
        <pc:grpChg chg="add">
          <ac:chgData name="Ang Seb" userId="ef246a44c1f6e645" providerId="LiveId" clId="{796ECB7A-213A-4887-9AE8-7A644CF40030}" dt="2022-01-28T07:52:24.539" v="3485" actId="26606"/>
          <ac:grpSpMkLst>
            <pc:docMk/>
            <pc:sldMk cId="673940699" sldId="292"/>
            <ac:grpSpMk id="15" creationId="{85105087-7F16-4C94-837C-C45445116665}"/>
          </ac:grpSpMkLst>
        </pc:grpChg>
        <pc:grpChg chg="del">
          <ac:chgData name="Ang Seb" userId="ef246a44c1f6e645" providerId="LiveId" clId="{796ECB7A-213A-4887-9AE8-7A644CF40030}" dt="2022-01-28T07:52:13.834" v="3484"/>
          <ac:grpSpMkLst>
            <pc:docMk/>
            <pc:sldMk cId="673940699" sldId="292"/>
            <ac:grpSpMk id="16" creationId="{85105087-7F16-4C94-837C-C45445116665}"/>
          </ac:grpSpMkLst>
        </pc:grpChg>
      </pc:sldChg>
      <pc:sldChg chg="addSp delSp modSp new del mod ord">
        <pc:chgData name="Ang Seb" userId="ef246a44c1f6e645" providerId="LiveId" clId="{796ECB7A-213A-4887-9AE8-7A644CF40030}" dt="2022-01-28T09:44:39.124" v="4902" actId="47"/>
        <pc:sldMkLst>
          <pc:docMk/>
          <pc:sldMk cId="2514098016" sldId="293"/>
        </pc:sldMkLst>
        <pc:spChg chg="mod">
          <ac:chgData name="Ang Seb" userId="ef246a44c1f6e645" providerId="LiveId" clId="{796ECB7A-213A-4887-9AE8-7A644CF40030}" dt="2022-01-28T07:57:32.327" v="3554" actId="20577"/>
          <ac:spMkLst>
            <pc:docMk/>
            <pc:sldMk cId="2514098016" sldId="293"/>
            <ac:spMk id="2" creationId="{3DEAC9DC-91FA-4E06-BE36-5A80C54BD1F6}"/>
          </ac:spMkLst>
        </pc:spChg>
        <pc:spChg chg="del">
          <ac:chgData name="Ang Seb" userId="ef246a44c1f6e645" providerId="LiveId" clId="{796ECB7A-213A-4887-9AE8-7A644CF40030}" dt="2022-01-28T07:56:54.683" v="3510" actId="478"/>
          <ac:spMkLst>
            <pc:docMk/>
            <pc:sldMk cId="2514098016" sldId="293"/>
            <ac:spMk id="3" creationId="{3EDEEA39-41C3-46CF-9BFE-0F69F0BD5782}"/>
          </ac:spMkLst>
        </pc:spChg>
        <pc:spChg chg="add del mod">
          <ac:chgData name="Ang Seb" userId="ef246a44c1f6e645" providerId="LiveId" clId="{796ECB7A-213A-4887-9AE8-7A644CF40030}" dt="2022-01-28T09:44:27.805" v="4862" actId="21"/>
          <ac:spMkLst>
            <pc:docMk/>
            <pc:sldMk cId="2514098016" sldId="293"/>
            <ac:spMk id="4" creationId="{558A2E7C-5D7F-4E47-8499-437B36BD01EB}"/>
          </ac:spMkLst>
        </pc:spChg>
        <pc:spChg chg="add del mod">
          <ac:chgData name="Ang Seb" userId="ef246a44c1f6e645" providerId="LiveId" clId="{796ECB7A-213A-4887-9AE8-7A644CF40030}" dt="2022-01-28T09:44:27.805" v="4862" actId="21"/>
          <ac:spMkLst>
            <pc:docMk/>
            <pc:sldMk cId="2514098016" sldId="293"/>
            <ac:spMk id="5" creationId="{C0B6968F-BE2F-4E37-AD69-71879DF36D60}"/>
          </ac:spMkLst>
        </pc:spChg>
        <pc:spChg chg="add del mod">
          <ac:chgData name="Ang Seb" userId="ef246a44c1f6e645" providerId="LiveId" clId="{796ECB7A-213A-4887-9AE8-7A644CF40030}" dt="2022-01-28T09:44:27.805" v="4862" actId="21"/>
          <ac:spMkLst>
            <pc:docMk/>
            <pc:sldMk cId="2514098016" sldId="293"/>
            <ac:spMk id="6" creationId="{2F488CD7-AA00-459E-8D2D-47CF8374ABDA}"/>
          </ac:spMkLst>
        </pc:spChg>
        <pc:spChg chg="add del mod">
          <ac:chgData name="Ang Seb" userId="ef246a44c1f6e645" providerId="LiveId" clId="{796ECB7A-213A-4887-9AE8-7A644CF40030}" dt="2022-01-28T09:44:27.805" v="4862" actId="21"/>
          <ac:spMkLst>
            <pc:docMk/>
            <pc:sldMk cId="2514098016" sldId="293"/>
            <ac:spMk id="7" creationId="{6049285D-B07B-453F-AD41-877ACFDCF11F}"/>
          </ac:spMkLst>
        </pc:spChg>
        <pc:spChg chg="add del mod">
          <ac:chgData name="Ang Seb" userId="ef246a44c1f6e645" providerId="LiveId" clId="{796ECB7A-213A-4887-9AE8-7A644CF40030}" dt="2022-01-28T09:44:27.805" v="4862" actId="21"/>
          <ac:spMkLst>
            <pc:docMk/>
            <pc:sldMk cId="2514098016" sldId="293"/>
            <ac:spMk id="8" creationId="{6709FFDC-74AD-401F-9AA1-84900D7111E6}"/>
          </ac:spMkLst>
        </pc:spChg>
        <pc:spChg chg="add del mod">
          <ac:chgData name="Ang Seb" userId="ef246a44c1f6e645" providerId="LiveId" clId="{796ECB7A-213A-4887-9AE8-7A644CF40030}" dt="2022-01-28T09:42:33.995" v="4816"/>
          <ac:spMkLst>
            <pc:docMk/>
            <pc:sldMk cId="2514098016" sldId="293"/>
            <ac:spMk id="9" creationId="{785BD65C-9EE9-42FE-A9F2-D033448CD0B2}"/>
          </ac:spMkLst>
        </pc:spChg>
        <pc:spChg chg="add del mod">
          <ac:chgData name="Ang Seb" userId="ef246a44c1f6e645" providerId="LiveId" clId="{796ECB7A-213A-4887-9AE8-7A644CF40030}" dt="2022-01-28T09:43:12.188" v="4821" actId="478"/>
          <ac:spMkLst>
            <pc:docMk/>
            <pc:sldMk cId="2514098016" sldId="293"/>
            <ac:spMk id="11" creationId="{96FE5E8F-4392-492A-A6CC-C33792B76E95}"/>
          </ac:spMkLst>
        </pc:spChg>
        <pc:spChg chg="del">
          <ac:chgData name="Ang Seb" userId="ef246a44c1f6e645" providerId="LiveId" clId="{796ECB7A-213A-4887-9AE8-7A644CF40030}" dt="2022-01-28T09:43:09.858" v="4820" actId="478"/>
          <ac:spMkLst>
            <pc:docMk/>
            <pc:sldMk cId="2514098016" sldId="293"/>
            <ac:spMk id="12" creationId="{A52453AE-D125-4A04-A803-A74FDE7F4337}"/>
          </ac:spMkLst>
        </pc:spChg>
        <pc:picChg chg="add del">
          <ac:chgData name="Ang Seb" userId="ef246a44c1f6e645" providerId="LiveId" clId="{796ECB7A-213A-4887-9AE8-7A644CF40030}" dt="2022-01-28T09:42:40.826" v="4818" actId="478"/>
          <ac:picMkLst>
            <pc:docMk/>
            <pc:sldMk cId="2514098016" sldId="293"/>
            <ac:picMk id="10" creationId="{1A2612CF-BC31-4A1E-AD55-671BB0418C93}"/>
          </ac:picMkLst>
        </pc:picChg>
      </pc:sldChg>
      <pc:sldChg chg="addSp delSp modSp add del mod setBg setClrOvrMap">
        <pc:chgData name="Ang Seb" userId="ef246a44c1f6e645" providerId="LiveId" clId="{796ECB7A-213A-4887-9AE8-7A644CF40030}" dt="2022-01-28T09:39:24.101" v="4787" actId="47"/>
        <pc:sldMkLst>
          <pc:docMk/>
          <pc:sldMk cId="2943480960" sldId="294"/>
        </pc:sldMkLst>
        <pc:spChg chg="mod">
          <ac:chgData name="Ang Seb" userId="ef246a44c1f6e645" providerId="LiveId" clId="{796ECB7A-213A-4887-9AE8-7A644CF40030}" dt="2022-01-28T09:39:11.683" v="4781" actId="26606"/>
          <ac:spMkLst>
            <pc:docMk/>
            <pc:sldMk cId="2943480960" sldId="294"/>
            <ac:spMk id="2" creationId="{1E27338B-6F24-4257-A5CD-3DF489445425}"/>
          </ac:spMkLst>
        </pc:spChg>
        <pc:spChg chg="del mod">
          <ac:chgData name="Ang Seb" userId="ef246a44c1f6e645" providerId="LiveId" clId="{796ECB7A-213A-4887-9AE8-7A644CF40030}" dt="2022-01-28T09:31:29.156" v="4743" actId="478"/>
          <ac:spMkLst>
            <pc:docMk/>
            <pc:sldMk cId="2943480960" sldId="294"/>
            <ac:spMk id="3" creationId="{F8E4821F-018D-476D-9E0C-324CCC0F37DC}"/>
          </ac:spMkLst>
        </pc:spChg>
        <pc:spChg chg="del">
          <ac:chgData name="Ang Seb" userId="ef246a44c1f6e645" providerId="LiveId" clId="{796ECB7A-213A-4887-9AE8-7A644CF40030}" dt="2022-01-28T09:31:39.934" v="4744" actId="26606"/>
          <ac:spMkLst>
            <pc:docMk/>
            <pc:sldMk cId="2943480960" sldId="294"/>
            <ac:spMk id="73" creationId="{2A0E4E09-FC02-4ADC-951A-3FFA90B6FE39}"/>
          </ac:spMkLst>
        </pc:spChg>
        <pc:spChg chg="del">
          <ac:chgData name="Ang Seb" userId="ef246a44c1f6e645" providerId="LiveId" clId="{796ECB7A-213A-4887-9AE8-7A644CF40030}" dt="2022-01-28T09:31:39.934" v="4744" actId="26606"/>
          <ac:spMkLst>
            <pc:docMk/>
            <pc:sldMk cId="2943480960" sldId="294"/>
            <ac:spMk id="75" creationId="{0060CE1A-A2ED-43AC-857D-05822177FAD1}"/>
          </ac:spMkLst>
        </pc:spChg>
        <pc:spChg chg="add del">
          <ac:chgData name="Ang Seb" userId="ef246a44c1f6e645" providerId="LiveId" clId="{796ECB7A-213A-4887-9AE8-7A644CF40030}" dt="2022-01-28T09:31:59.976" v="4745" actId="26606"/>
          <ac:spMkLst>
            <pc:docMk/>
            <pc:sldMk cId="2943480960" sldId="294"/>
            <ac:spMk id="85" creationId="{2550AE69-AC86-4188-83E5-A856C4F1DCFF}"/>
          </ac:spMkLst>
        </pc:spChg>
        <pc:spChg chg="add del">
          <ac:chgData name="Ang Seb" userId="ef246a44c1f6e645" providerId="LiveId" clId="{796ECB7A-213A-4887-9AE8-7A644CF40030}" dt="2022-01-28T09:31:59.976" v="4745" actId="26606"/>
          <ac:spMkLst>
            <pc:docMk/>
            <pc:sldMk cId="2943480960" sldId="294"/>
            <ac:spMk id="87" creationId="{EC4CA156-2C9D-4F0C-B229-88D8B5E17BCF}"/>
          </ac:spMkLst>
        </pc:spChg>
        <pc:spChg chg="add del">
          <ac:chgData name="Ang Seb" userId="ef246a44c1f6e645" providerId="LiveId" clId="{796ECB7A-213A-4887-9AE8-7A644CF40030}" dt="2022-01-28T09:31:59.976" v="4745" actId="26606"/>
          <ac:spMkLst>
            <pc:docMk/>
            <pc:sldMk cId="2943480960" sldId="294"/>
            <ac:spMk id="89" creationId="{D7361ED3-EBE5-4EFC-8DA3-D0CE4BF2F4B1}"/>
          </ac:spMkLst>
        </pc:spChg>
        <pc:spChg chg="add del">
          <ac:chgData name="Ang Seb" userId="ef246a44c1f6e645" providerId="LiveId" clId="{796ECB7A-213A-4887-9AE8-7A644CF40030}" dt="2022-01-28T09:34:51.613" v="4756" actId="26606"/>
          <ac:spMkLst>
            <pc:docMk/>
            <pc:sldMk cId="2943480960" sldId="294"/>
            <ac:spMk id="94" creationId="{2550AE69-AC86-4188-83E5-A856C4F1DCFF}"/>
          </ac:spMkLst>
        </pc:spChg>
        <pc:spChg chg="add del">
          <ac:chgData name="Ang Seb" userId="ef246a44c1f6e645" providerId="LiveId" clId="{796ECB7A-213A-4887-9AE8-7A644CF40030}" dt="2022-01-28T09:31:59.976" v="4745" actId="26606"/>
          <ac:spMkLst>
            <pc:docMk/>
            <pc:sldMk cId="2943480960" sldId="294"/>
            <ac:spMk id="95" creationId="{19A1D830-E73C-47A9-A534-323CEEFF5B32}"/>
          </ac:spMkLst>
        </pc:spChg>
        <pc:spChg chg="add del">
          <ac:chgData name="Ang Seb" userId="ef246a44c1f6e645" providerId="LiveId" clId="{796ECB7A-213A-4887-9AE8-7A644CF40030}" dt="2022-01-28T09:34:51.613" v="4756" actId="26606"/>
          <ac:spMkLst>
            <pc:docMk/>
            <pc:sldMk cId="2943480960" sldId="294"/>
            <ac:spMk id="96" creationId="{EC4CA156-2C9D-4F0C-B229-88D8B5E17BCF}"/>
          </ac:spMkLst>
        </pc:spChg>
        <pc:spChg chg="add del">
          <ac:chgData name="Ang Seb" userId="ef246a44c1f6e645" providerId="LiveId" clId="{796ECB7A-213A-4887-9AE8-7A644CF40030}" dt="2022-01-28T09:31:59.976" v="4745" actId="26606"/>
          <ac:spMkLst>
            <pc:docMk/>
            <pc:sldMk cId="2943480960" sldId="294"/>
            <ac:spMk id="97" creationId="{8F69FBEC-4C47-4288-962D-3FC20C79F3F5}"/>
          </ac:spMkLst>
        </pc:spChg>
        <pc:spChg chg="add del">
          <ac:chgData name="Ang Seb" userId="ef246a44c1f6e645" providerId="LiveId" clId="{796ECB7A-213A-4887-9AE8-7A644CF40030}" dt="2022-01-28T09:34:51.613" v="4756" actId="26606"/>
          <ac:spMkLst>
            <pc:docMk/>
            <pc:sldMk cId="2943480960" sldId="294"/>
            <ac:spMk id="98" creationId="{D7361ED3-EBE5-4EFC-8DA3-D0CE4BF2F4B1}"/>
          </ac:spMkLst>
        </pc:spChg>
        <pc:spChg chg="add del">
          <ac:chgData name="Ang Seb" userId="ef246a44c1f6e645" providerId="LiveId" clId="{796ECB7A-213A-4887-9AE8-7A644CF40030}" dt="2022-01-28T09:34:51.613" v="4756" actId="26606"/>
          <ac:spMkLst>
            <pc:docMk/>
            <pc:sldMk cId="2943480960" sldId="294"/>
            <ac:spMk id="104" creationId="{5C28659E-412C-4600-B45E-BAE370BC24B9}"/>
          </ac:spMkLst>
        </pc:spChg>
        <pc:spChg chg="add del">
          <ac:chgData name="Ang Seb" userId="ef246a44c1f6e645" providerId="LiveId" clId="{796ECB7A-213A-4887-9AE8-7A644CF40030}" dt="2022-01-28T09:33:30.710" v="4752" actId="26606"/>
          <ac:spMkLst>
            <pc:docMk/>
            <pc:sldMk cId="2943480960" sldId="294"/>
            <ac:spMk id="106" creationId="{2550AE69-AC86-4188-83E5-A856C4F1DCFF}"/>
          </ac:spMkLst>
        </pc:spChg>
        <pc:spChg chg="add del">
          <ac:chgData name="Ang Seb" userId="ef246a44c1f6e645" providerId="LiveId" clId="{796ECB7A-213A-4887-9AE8-7A644CF40030}" dt="2022-01-28T09:33:30.710" v="4752" actId="26606"/>
          <ac:spMkLst>
            <pc:docMk/>
            <pc:sldMk cId="2943480960" sldId="294"/>
            <ac:spMk id="108" creationId="{EC4CA156-2C9D-4F0C-B229-88D8B5E17BCF}"/>
          </ac:spMkLst>
        </pc:spChg>
        <pc:spChg chg="add del">
          <ac:chgData name="Ang Seb" userId="ef246a44c1f6e645" providerId="LiveId" clId="{796ECB7A-213A-4887-9AE8-7A644CF40030}" dt="2022-01-28T09:33:30.710" v="4752" actId="26606"/>
          <ac:spMkLst>
            <pc:docMk/>
            <pc:sldMk cId="2943480960" sldId="294"/>
            <ac:spMk id="110" creationId="{D7361ED3-EBE5-4EFC-8DA3-D0CE4BF2F4B1}"/>
          </ac:spMkLst>
        </pc:spChg>
        <pc:spChg chg="add del">
          <ac:chgData name="Ang Seb" userId="ef246a44c1f6e645" providerId="LiveId" clId="{796ECB7A-213A-4887-9AE8-7A644CF40030}" dt="2022-01-28T09:33:30.710" v="4752" actId="26606"/>
          <ac:spMkLst>
            <pc:docMk/>
            <pc:sldMk cId="2943480960" sldId="294"/>
            <ac:spMk id="116" creationId="{2A0E4E09-FC02-4ADC-951A-3FFA90B6FE39}"/>
          </ac:spMkLst>
        </pc:spChg>
        <pc:spChg chg="add del">
          <ac:chgData name="Ang Seb" userId="ef246a44c1f6e645" providerId="LiveId" clId="{796ECB7A-213A-4887-9AE8-7A644CF40030}" dt="2022-01-28T09:33:30.710" v="4752" actId="26606"/>
          <ac:spMkLst>
            <pc:docMk/>
            <pc:sldMk cId="2943480960" sldId="294"/>
            <ac:spMk id="118" creationId="{0060CE1A-A2ED-43AC-857D-05822177FAD1}"/>
          </ac:spMkLst>
        </pc:spChg>
        <pc:spChg chg="add del">
          <ac:chgData name="Ang Seb" userId="ef246a44c1f6e645" providerId="LiveId" clId="{796ECB7A-213A-4887-9AE8-7A644CF40030}" dt="2022-01-28T09:34:08.018" v="4753" actId="26606"/>
          <ac:spMkLst>
            <pc:docMk/>
            <pc:sldMk cId="2943480960" sldId="294"/>
            <ac:spMk id="123" creationId="{7049A7D3-684C-4C59-A4B6-7B308A6AD34D}"/>
          </ac:spMkLst>
        </pc:spChg>
        <pc:spChg chg="add del">
          <ac:chgData name="Ang Seb" userId="ef246a44c1f6e645" providerId="LiveId" clId="{796ECB7A-213A-4887-9AE8-7A644CF40030}" dt="2022-01-28T09:34:08.018" v="4753" actId="26606"/>
          <ac:spMkLst>
            <pc:docMk/>
            <pc:sldMk cId="2943480960" sldId="294"/>
            <ac:spMk id="125" creationId="{D7B1087B-C592-40E7-B532-60B453A2FE6A}"/>
          </ac:spMkLst>
        </pc:spChg>
        <pc:spChg chg="add del">
          <ac:chgData name="Ang Seb" userId="ef246a44c1f6e645" providerId="LiveId" clId="{796ECB7A-213A-4887-9AE8-7A644CF40030}" dt="2022-01-28T09:34:08.018" v="4753" actId="26606"/>
          <ac:spMkLst>
            <pc:docMk/>
            <pc:sldMk cId="2943480960" sldId="294"/>
            <ac:spMk id="127" creationId="{14AE7447-E8F8-4A0F-9E3D-94842BFF886E}"/>
          </ac:spMkLst>
        </pc:spChg>
        <pc:spChg chg="add del">
          <ac:chgData name="Ang Seb" userId="ef246a44c1f6e645" providerId="LiveId" clId="{796ECB7A-213A-4887-9AE8-7A644CF40030}" dt="2022-01-28T09:34:08.018" v="4753" actId="26606"/>
          <ac:spMkLst>
            <pc:docMk/>
            <pc:sldMk cId="2943480960" sldId="294"/>
            <ac:spMk id="133" creationId="{2A0E4E09-FC02-4ADC-951A-3FFA90B6FE39}"/>
          </ac:spMkLst>
        </pc:spChg>
        <pc:spChg chg="add del">
          <ac:chgData name="Ang Seb" userId="ef246a44c1f6e645" providerId="LiveId" clId="{796ECB7A-213A-4887-9AE8-7A644CF40030}" dt="2022-01-28T09:34:08.018" v="4753" actId="26606"/>
          <ac:spMkLst>
            <pc:docMk/>
            <pc:sldMk cId="2943480960" sldId="294"/>
            <ac:spMk id="135" creationId="{14A1598B-1957-47CF-AAF4-F7A36DA0E7CB}"/>
          </ac:spMkLst>
        </pc:spChg>
        <pc:spChg chg="add del">
          <ac:chgData name="Ang Seb" userId="ef246a44c1f6e645" providerId="LiveId" clId="{796ECB7A-213A-4887-9AE8-7A644CF40030}" dt="2022-01-28T09:34:56.960" v="4759" actId="26606"/>
          <ac:spMkLst>
            <pc:docMk/>
            <pc:sldMk cId="2943480960" sldId="294"/>
            <ac:spMk id="140" creationId="{7049A7D3-684C-4C59-A4B6-7B308A6AD34D}"/>
          </ac:spMkLst>
        </pc:spChg>
        <pc:spChg chg="add del">
          <ac:chgData name="Ang Seb" userId="ef246a44c1f6e645" providerId="LiveId" clId="{796ECB7A-213A-4887-9AE8-7A644CF40030}" dt="2022-01-28T09:34:56.960" v="4759" actId="26606"/>
          <ac:spMkLst>
            <pc:docMk/>
            <pc:sldMk cId="2943480960" sldId="294"/>
            <ac:spMk id="142" creationId="{D7B1087B-C592-40E7-B532-60B453A2FE6A}"/>
          </ac:spMkLst>
        </pc:spChg>
        <pc:spChg chg="add del">
          <ac:chgData name="Ang Seb" userId="ef246a44c1f6e645" providerId="LiveId" clId="{796ECB7A-213A-4887-9AE8-7A644CF40030}" dt="2022-01-28T09:34:56.960" v="4759" actId="26606"/>
          <ac:spMkLst>
            <pc:docMk/>
            <pc:sldMk cId="2943480960" sldId="294"/>
            <ac:spMk id="144" creationId="{14AE7447-E8F8-4A0F-9E3D-94842BFF886E}"/>
          </ac:spMkLst>
        </pc:spChg>
        <pc:spChg chg="add del">
          <ac:chgData name="Ang Seb" userId="ef246a44c1f6e645" providerId="LiveId" clId="{796ECB7A-213A-4887-9AE8-7A644CF40030}" dt="2022-01-28T09:34:56.960" v="4759" actId="26606"/>
          <ac:spMkLst>
            <pc:docMk/>
            <pc:sldMk cId="2943480960" sldId="294"/>
            <ac:spMk id="150" creationId="{2A0E4E09-FC02-4ADC-951A-3FFA90B6FE39}"/>
          </ac:spMkLst>
        </pc:spChg>
        <pc:spChg chg="add del">
          <ac:chgData name="Ang Seb" userId="ef246a44c1f6e645" providerId="LiveId" clId="{796ECB7A-213A-4887-9AE8-7A644CF40030}" dt="2022-01-28T09:34:56.960" v="4759" actId="26606"/>
          <ac:spMkLst>
            <pc:docMk/>
            <pc:sldMk cId="2943480960" sldId="294"/>
            <ac:spMk id="152" creationId="{14A1598B-1957-47CF-AAF4-F7A36DA0E7CB}"/>
          </ac:spMkLst>
        </pc:spChg>
        <pc:spChg chg="add del">
          <ac:chgData name="Ang Seb" userId="ef246a44c1f6e645" providerId="LiveId" clId="{796ECB7A-213A-4887-9AE8-7A644CF40030}" dt="2022-01-28T09:34:51.613" v="4756" actId="26606"/>
          <ac:spMkLst>
            <pc:docMk/>
            <pc:sldMk cId="2943480960" sldId="294"/>
            <ac:spMk id="157" creationId="{AE95896B-6905-4618-A7DF-DED8A61FBC83}"/>
          </ac:spMkLst>
        </pc:spChg>
        <pc:spChg chg="add del">
          <ac:chgData name="Ang Seb" userId="ef246a44c1f6e645" providerId="LiveId" clId="{796ECB7A-213A-4887-9AE8-7A644CF40030}" dt="2022-01-28T09:34:51.613" v="4756" actId="26606"/>
          <ac:spMkLst>
            <pc:docMk/>
            <pc:sldMk cId="2943480960" sldId="294"/>
            <ac:spMk id="158" creationId="{7748BD8C-4984-4138-94CA-2DC5F39DC379}"/>
          </ac:spMkLst>
        </pc:spChg>
        <pc:spChg chg="add del">
          <ac:chgData name="Ang Seb" userId="ef246a44c1f6e645" providerId="LiveId" clId="{796ECB7A-213A-4887-9AE8-7A644CF40030}" dt="2022-01-28T09:34:56.897" v="4758" actId="26606"/>
          <ac:spMkLst>
            <pc:docMk/>
            <pc:sldMk cId="2943480960" sldId="294"/>
            <ac:spMk id="160" creationId="{2550AE69-AC86-4188-83E5-A856C4F1DCFF}"/>
          </ac:spMkLst>
        </pc:spChg>
        <pc:spChg chg="add del">
          <ac:chgData name="Ang Seb" userId="ef246a44c1f6e645" providerId="LiveId" clId="{796ECB7A-213A-4887-9AE8-7A644CF40030}" dt="2022-01-28T09:34:56.897" v="4758" actId="26606"/>
          <ac:spMkLst>
            <pc:docMk/>
            <pc:sldMk cId="2943480960" sldId="294"/>
            <ac:spMk id="161" creationId="{EC4CA156-2C9D-4F0C-B229-88D8B5E17BCF}"/>
          </ac:spMkLst>
        </pc:spChg>
        <pc:spChg chg="add del">
          <ac:chgData name="Ang Seb" userId="ef246a44c1f6e645" providerId="LiveId" clId="{796ECB7A-213A-4887-9AE8-7A644CF40030}" dt="2022-01-28T09:34:56.897" v="4758" actId="26606"/>
          <ac:spMkLst>
            <pc:docMk/>
            <pc:sldMk cId="2943480960" sldId="294"/>
            <ac:spMk id="162" creationId="{D7361ED3-EBE5-4EFC-8DA3-D0CE4BF2F4B1}"/>
          </ac:spMkLst>
        </pc:spChg>
        <pc:spChg chg="add del">
          <ac:chgData name="Ang Seb" userId="ef246a44c1f6e645" providerId="LiveId" clId="{796ECB7A-213A-4887-9AE8-7A644CF40030}" dt="2022-01-28T09:34:56.897" v="4758" actId="26606"/>
          <ac:spMkLst>
            <pc:docMk/>
            <pc:sldMk cId="2943480960" sldId="294"/>
            <ac:spMk id="165" creationId="{5C28659E-412C-4600-B45E-BAE370BC24B9}"/>
          </ac:spMkLst>
        </pc:spChg>
        <pc:spChg chg="add del">
          <ac:chgData name="Ang Seb" userId="ef246a44c1f6e645" providerId="LiveId" clId="{796ECB7A-213A-4887-9AE8-7A644CF40030}" dt="2022-01-28T09:34:56.897" v="4758" actId="26606"/>
          <ac:spMkLst>
            <pc:docMk/>
            <pc:sldMk cId="2943480960" sldId="294"/>
            <ac:spMk id="167" creationId="{AE95896B-6905-4618-A7DF-DED8A61FBC83}"/>
          </ac:spMkLst>
        </pc:spChg>
        <pc:spChg chg="add del">
          <ac:chgData name="Ang Seb" userId="ef246a44c1f6e645" providerId="LiveId" clId="{796ECB7A-213A-4887-9AE8-7A644CF40030}" dt="2022-01-28T09:34:56.897" v="4758" actId="26606"/>
          <ac:spMkLst>
            <pc:docMk/>
            <pc:sldMk cId="2943480960" sldId="294"/>
            <ac:spMk id="168" creationId="{7748BD8C-4984-4138-94CA-2DC5F39DC379}"/>
          </ac:spMkLst>
        </pc:spChg>
        <pc:spChg chg="add del">
          <ac:chgData name="Ang Seb" userId="ef246a44c1f6e645" providerId="LiveId" clId="{796ECB7A-213A-4887-9AE8-7A644CF40030}" dt="2022-01-28T09:36:49.548" v="4767" actId="26606"/>
          <ac:spMkLst>
            <pc:docMk/>
            <pc:sldMk cId="2943480960" sldId="294"/>
            <ac:spMk id="170" creationId="{2550AE69-AC86-4188-83E5-A856C4F1DCFF}"/>
          </ac:spMkLst>
        </pc:spChg>
        <pc:spChg chg="add del">
          <ac:chgData name="Ang Seb" userId="ef246a44c1f6e645" providerId="LiveId" clId="{796ECB7A-213A-4887-9AE8-7A644CF40030}" dt="2022-01-28T09:36:49.548" v="4767" actId="26606"/>
          <ac:spMkLst>
            <pc:docMk/>
            <pc:sldMk cId="2943480960" sldId="294"/>
            <ac:spMk id="171" creationId="{EC4CA156-2C9D-4F0C-B229-88D8B5E17BCF}"/>
          </ac:spMkLst>
        </pc:spChg>
        <pc:spChg chg="add del">
          <ac:chgData name="Ang Seb" userId="ef246a44c1f6e645" providerId="LiveId" clId="{796ECB7A-213A-4887-9AE8-7A644CF40030}" dt="2022-01-28T09:36:49.548" v="4767" actId="26606"/>
          <ac:spMkLst>
            <pc:docMk/>
            <pc:sldMk cId="2943480960" sldId="294"/>
            <ac:spMk id="172" creationId="{D7361ED3-EBE5-4EFC-8DA3-D0CE4BF2F4B1}"/>
          </ac:spMkLst>
        </pc:spChg>
        <pc:spChg chg="add del">
          <ac:chgData name="Ang Seb" userId="ef246a44c1f6e645" providerId="LiveId" clId="{796ECB7A-213A-4887-9AE8-7A644CF40030}" dt="2022-01-28T09:36:49.548" v="4767" actId="26606"/>
          <ac:spMkLst>
            <pc:docMk/>
            <pc:sldMk cId="2943480960" sldId="294"/>
            <ac:spMk id="175" creationId="{0E2D3DCD-4716-40AA-90C0-6F2F9F116CF3}"/>
          </ac:spMkLst>
        </pc:spChg>
        <pc:spChg chg="add del">
          <ac:chgData name="Ang Seb" userId="ef246a44c1f6e645" providerId="LiveId" clId="{796ECB7A-213A-4887-9AE8-7A644CF40030}" dt="2022-01-28T09:36:49.548" v="4767" actId="26606"/>
          <ac:spMkLst>
            <pc:docMk/>
            <pc:sldMk cId="2943480960" sldId="294"/>
            <ac:spMk id="177" creationId="{037BACED-9574-4AAE-9D04-5100308350B6}"/>
          </ac:spMkLst>
        </pc:spChg>
        <pc:spChg chg="add del">
          <ac:chgData name="Ang Seb" userId="ef246a44c1f6e645" providerId="LiveId" clId="{796ECB7A-213A-4887-9AE8-7A644CF40030}" dt="2022-01-28T09:37:20.026" v="4768" actId="26606"/>
          <ac:spMkLst>
            <pc:docMk/>
            <pc:sldMk cId="2943480960" sldId="294"/>
            <ac:spMk id="181" creationId="{2550AE69-AC86-4188-83E5-A856C4F1DCFF}"/>
          </ac:spMkLst>
        </pc:spChg>
        <pc:spChg chg="add del">
          <ac:chgData name="Ang Seb" userId="ef246a44c1f6e645" providerId="LiveId" clId="{796ECB7A-213A-4887-9AE8-7A644CF40030}" dt="2022-01-28T09:37:20.026" v="4768" actId="26606"/>
          <ac:spMkLst>
            <pc:docMk/>
            <pc:sldMk cId="2943480960" sldId="294"/>
            <ac:spMk id="182" creationId="{EC4CA156-2C9D-4F0C-B229-88D8B5E17BCF}"/>
          </ac:spMkLst>
        </pc:spChg>
        <pc:spChg chg="add del">
          <ac:chgData name="Ang Seb" userId="ef246a44c1f6e645" providerId="LiveId" clId="{796ECB7A-213A-4887-9AE8-7A644CF40030}" dt="2022-01-28T09:37:20.026" v="4768" actId="26606"/>
          <ac:spMkLst>
            <pc:docMk/>
            <pc:sldMk cId="2943480960" sldId="294"/>
            <ac:spMk id="183" creationId="{D7361ED3-EBE5-4EFC-8DA3-D0CE4BF2F4B1}"/>
          </ac:spMkLst>
        </pc:spChg>
        <pc:spChg chg="add del">
          <ac:chgData name="Ang Seb" userId="ef246a44c1f6e645" providerId="LiveId" clId="{796ECB7A-213A-4887-9AE8-7A644CF40030}" dt="2022-01-28T09:36:28.236" v="4765" actId="26606"/>
          <ac:spMkLst>
            <pc:docMk/>
            <pc:sldMk cId="2943480960" sldId="294"/>
            <ac:spMk id="184" creationId="{2550AE69-AC86-4188-83E5-A856C4F1DCFF}"/>
          </ac:spMkLst>
        </pc:spChg>
        <pc:spChg chg="add del">
          <ac:chgData name="Ang Seb" userId="ef246a44c1f6e645" providerId="LiveId" clId="{796ECB7A-213A-4887-9AE8-7A644CF40030}" dt="2022-01-28T09:36:28.236" v="4765" actId="26606"/>
          <ac:spMkLst>
            <pc:docMk/>
            <pc:sldMk cId="2943480960" sldId="294"/>
            <ac:spMk id="186" creationId="{EC4CA156-2C9D-4F0C-B229-88D8B5E17BCF}"/>
          </ac:spMkLst>
        </pc:spChg>
        <pc:spChg chg="add del">
          <ac:chgData name="Ang Seb" userId="ef246a44c1f6e645" providerId="LiveId" clId="{796ECB7A-213A-4887-9AE8-7A644CF40030}" dt="2022-01-28T09:37:20.026" v="4768" actId="26606"/>
          <ac:spMkLst>
            <pc:docMk/>
            <pc:sldMk cId="2943480960" sldId="294"/>
            <ac:spMk id="187" creationId="{2A0E4E09-FC02-4ADC-951A-3FFA90B6FE39}"/>
          </ac:spMkLst>
        </pc:spChg>
        <pc:spChg chg="add del">
          <ac:chgData name="Ang Seb" userId="ef246a44c1f6e645" providerId="LiveId" clId="{796ECB7A-213A-4887-9AE8-7A644CF40030}" dt="2022-01-28T09:36:28.236" v="4765" actId="26606"/>
          <ac:spMkLst>
            <pc:docMk/>
            <pc:sldMk cId="2943480960" sldId="294"/>
            <ac:spMk id="188" creationId="{D7361ED3-EBE5-4EFC-8DA3-D0CE4BF2F4B1}"/>
          </ac:spMkLst>
        </pc:spChg>
        <pc:spChg chg="add del">
          <ac:chgData name="Ang Seb" userId="ef246a44c1f6e645" providerId="LiveId" clId="{796ECB7A-213A-4887-9AE8-7A644CF40030}" dt="2022-01-28T09:37:20.026" v="4768" actId="26606"/>
          <ac:spMkLst>
            <pc:docMk/>
            <pc:sldMk cId="2943480960" sldId="294"/>
            <ac:spMk id="189" creationId="{0060CE1A-A2ED-43AC-857D-05822177FAD1}"/>
          </ac:spMkLst>
        </pc:spChg>
        <pc:spChg chg="add del">
          <ac:chgData name="Ang Seb" userId="ef246a44c1f6e645" providerId="LiveId" clId="{796ECB7A-213A-4887-9AE8-7A644CF40030}" dt="2022-01-28T09:36:28.236" v="4765" actId="26606"/>
          <ac:spMkLst>
            <pc:docMk/>
            <pc:sldMk cId="2943480960" sldId="294"/>
            <ac:spMk id="194" creationId="{2A0E4E09-FC02-4ADC-951A-3FFA90B6FE39}"/>
          </ac:spMkLst>
        </pc:spChg>
        <pc:spChg chg="add del">
          <ac:chgData name="Ang Seb" userId="ef246a44c1f6e645" providerId="LiveId" clId="{796ECB7A-213A-4887-9AE8-7A644CF40030}" dt="2022-01-28T09:39:11.683" v="4781" actId="26606"/>
          <ac:spMkLst>
            <pc:docMk/>
            <pc:sldMk cId="2943480960" sldId="294"/>
            <ac:spMk id="195" creationId="{14AE7447-E8F8-4A0F-9E3D-94842BFF886E}"/>
          </ac:spMkLst>
        </pc:spChg>
        <pc:spChg chg="add del">
          <ac:chgData name="Ang Seb" userId="ef246a44c1f6e645" providerId="LiveId" clId="{796ECB7A-213A-4887-9AE8-7A644CF40030}" dt="2022-01-28T09:36:28.236" v="4765" actId="26606"/>
          <ac:spMkLst>
            <pc:docMk/>
            <pc:sldMk cId="2943480960" sldId="294"/>
            <ac:spMk id="196" creationId="{0060CE1A-A2ED-43AC-857D-05822177FAD1}"/>
          </ac:spMkLst>
        </pc:spChg>
        <pc:spChg chg="add del">
          <ac:chgData name="Ang Seb" userId="ef246a44c1f6e645" providerId="LiveId" clId="{796ECB7A-213A-4887-9AE8-7A644CF40030}" dt="2022-01-28T09:39:11.683" v="4781" actId="26606"/>
          <ac:spMkLst>
            <pc:docMk/>
            <pc:sldMk cId="2943480960" sldId="294"/>
            <ac:spMk id="197" creationId="{7049A7D3-684C-4C59-A4B6-7B308A6AD34D}"/>
          </ac:spMkLst>
        </pc:spChg>
        <pc:spChg chg="add del">
          <ac:chgData name="Ang Seb" userId="ef246a44c1f6e645" providerId="LiveId" clId="{796ECB7A-213A-4887-9AE8-7A644CF40030}" dt="2022-01-28T09:39:11.683" v="4781" actId="26606"/>
          <ac:spMkLst>
            <pc:docMk/>
            <pc:sldMk cId="2943480960" sldId="294"/>
            <ac:spMk id="199" creationId="{D7B1087B-C592-40E7-B532-60B453A2FE6A}"/>
          </ac:spMkLst>
        </pc:spChg>
        <pc:spChg chg="add del">
          <ac:chgData name="Ang Seb" userId="ef246a44c1f6e645" providerId="LiveId" clId="{796ECB7A-213A-4887-9AE8-7A644CF40030}" dt="2022-01-28T09:36:26.457" v="4764" actId="26606"/>
          <ac:spMkLst>
            <pc:docMk/>
            <pc:sldMk cId="2943480960" sldId="294"/>
            <ac:spMk id="201" creationId="{7049A7D3-684C-4C59-A4B6-7B308A6AD34D}"/>
          </ac:spMkLst>
        </pc:spChg>
        <pc:spChg chg="add del">
          <ac:chgData name="Ang Seb" userId="ef246a44c1f6e645" providerId="LiveId" clId="{796ECB7A-213A-4887-9AE8-7A644CF40030}" dt="2022-01-28T09:39:11.683" v="4781" actId="26606"/>
          <ac:spMkLst>
            <pc:docMk/>
            <pc:sldMk cId="2943480960" sldId="294"/>
            <ac:spMk id="202" creationId="{2A0E4E09-FC02-4ADC-951A-3FFA90B6FE39}"/>
          </ac:spMkLst>
        </pc:spChg>
        <pc:spChg chg="add del">
          <ac:chgData name="Ang Seb" userId="ef246a44c1f6e645" providerId="LiveId" clId="{796ECB7A-213A-4887-9AE8-7A644CF40030}" dt="2022-01-28T09:36:26.457" v="4764" actId="26606"/>
          <ac:spMkLst>
            <pc:docMk/>
            <pc:sldMk cId="2943480960" sldId="294"/>
            <ac:spMk id="203" creationId="{D7B1087B-C592-40E7-B532-60B453A2FE6A}"/>
          </ac:spMkLst>
        </pc:spChg>
        <pc:spChg chg="add del">
          <ac:chgData name="Ang Seb" userId="ef246a44c1f6e645" providerId="LiveId" clId="{796ECB7A-213A-4887-9AE8-7A644CF40030}" dt="2022-01-28T09:36:26.457" v="4764" actId="26606"/>
          <ac:spMkLst>
            <pc:docMk/>
            <pc:sldMk cId="2943480960" sldId="294"/>
            <ac:spMk id="205" creationId="{14AE7447-E8F8-4A0F-9E3D-94842BFF886E}"/>
          </ac:spMkLst>
        </pc:spChg>
        <pc:spChg chg="add del">
          <ac:chgData name="Ang Seb" userId="ef246a44c1f6e645" providerId="LiveId" clId="{796ECB7A-213A-4887-9AE8-7A644CF40030}" dt="2022-01-28T09:39:11.683" v="4781" actId="26606"/>
          <ac:spMkLst>
            <pc:docMk/>
            <pc:sldMk cId="2943480960" sldId="294"/>
            <ac:spMk id="209" creationId="{14A1598B-1957-47CF-AAF4-F7A36DA0E7CB}"/>
          </ac:spMkLst>
        </pc:spChg>
        <pc:spChg chg="add del">
          <ac:chgData name="Ang Seb" userId="ef246a44c1f6e645" providerId="LiveId" clId="{796ECB7A-213A-4887-9AE8-7A644CF40030}" dt="2022-01-28T09:36:26.457" v="4764" actId="26606"/>
          <ac:spMkLst>
            <pc:docMk/>
            <pc:sldMk cId="2943480960" sldId="294"/>
            <ac:spMk id="211" creationId="{2A0E4E09-FC02-4ADC-951A-3FFA90B6FE39}"/>
          </ac:spMkLst>
        </pc:spChg>
        <pc:spChg chg="add del">
          <ac:chgData name="Ang Seb" userId="ef246a44c1f6e645" providerId="LiveId" clId="{796ECB7A-213A-4887-9AE8-7A644CF40030}" dt="2022-01-28T09:36:26.457" v="4764" actId="26606"/>
          <ac:spMkLst>
            <pc:docMk/>
            <pc:sldMk cId="2943480960" sldId="294"/>
            <ac:spMk id="213" creationId="{14A1598B-1957-47CF-AAF4-F7A36DA0E7CB}"/>
          </ac:spMkLst>
        </pc:spChg>
        <pc:spChg chg="add del">
          <ac:chgData name="Ang Seb" userId="ef246a44c1f6e645" providerId="LiveId" clId="{796ECB7A-213A-4887-9AE8-7A644CF40030}" dt="2022-01-28T09:39:11.683" v="4781" actId="26606"/>
          <ac:spMkLst>
            <pc:docMk/>
            <pc:sldMk cId="2943480960" sldId="294"/>
            <ac:spMk id="214" creationId="{2550AE69-AC86-4188-83E5-A856C4F1DCFF}"/>
          </ac:spMkLst>
        </pc:spChg>
        <pc:spChg chg="add del">
          <ac:chgData name="Ang Seb" userId="ef246a44c1f6e645" providerId="LiveId" clId="{796ECB7A-213A-4887-9AE8-7A644CF40030}" dt="2022-01-28T09:39:11.683" v="4781" actId="26606"/>
          <ac:spMkLst>
            <pc:docMk/>
            <pc:sldMk cId="2943480960" sldId="294"/>
            <ac:spMk id="216" creationId="{EC4CA156-2C9D-4F0C-B229-88D8B5E17BCF}"/>
          </ac:spMkLst>
        </pc:spChg>
        <pc:spChg chg="add del">
          <ac:chgData name="Ang Seb" userId="ef246a44c1f6e645" providerId="LiveId" clId="{796ECB7A-213A-4887-9AE8-7A644CF40030}" dt="2022-01-28T09:39:11.683" v="4781" actId="26606"/>
          <ac:spMkLst>
            <pc:docMk/>
            <pc:sldMk cId="2943480960" sldId="294"/>
            <ac:spMk id="218" creationId="{D7361ED3-EBE5-4EFC-8DA3-D0CE4BF2F4B1}"/>
          </ac:spMkLst>
        </pc:spChg>
        <pc:spChg chg="add del">
          <ac:chgData name="Ang Seb" userId="ef246a44c1f6e645" providerId="LiveId" clId="{796ECB7A-213A-4887-9AE8-7A644CF40030}" dt="2022-01-28T09:39:11.683" v="4781" actId="26606"/>
          <ac:spMkLst>
            <pc:docMk/>
            <pc:sldMk cId="2943480960" sldId="294"/>
            <ac:spMk id="224" creationId="{19A1D830-E73C-47A9-A534-323CEEFF5B32}"/>
          </ac:spMkLst>
        </pc:spChg>
        <pc:spChg chg="add del">
          <ac:chgData name="Ang Seb" userId="ef246a44c1f6e645" providerId="LiveId" clId="{796ECB7A-213A-4887-9AE8-7A644CF40030}" dt="2022-01-28T09:39:11.683" v="4781" actId="26606"/>
          <ac:spMkLst>
            <pc:docMk/>
            <pc:sldMk cId="2943480960" sldId="294"/>
            <ac:spMk id="226" creationId="{8F69FBEC-4C47-4288-962D-3FC20C79F3F5}"/>
          </ac:spMkLst>
        </pc:spChg>
        <pc:grpChg chg="del">
          <ac:chgData name="Ang Seb" userId="ef246a44c1f6e645" providerId="LiveId" clId="{796ECB7A-213A-4887-9AE8-7A644CF40030}" dt="2022-01-28T09:31:39.934" v="4744" actId="26606"/>
          <ac:grpSpMkLst>
            <pc:docMk/>
            <pc:sldMk cId="2943480960" sldId="294"/>
            <ac:grpSpMk id="77" creationId="{D68B9961-F007-40D1-AF51-61B6DE5106CE}"/>
          </ac:grpSpMkLst>
        </pc:grpChg>
        <pc:grpChg chg="add del">
          <ac:chgData name="Ang Seb" userId="ef246a44c1f6e645" providerId="LiveId" clId="{796ECB7A-213A-4887-9AE8-7A644CF40030}" dt="2022-01-28T09:31:59.976" v="4745" actId="26606"/>
          <ac:grpSpMkLst>
            <pc:docMk/>
            <pc:sldMk cId="2943480960" sldId="294"/>
            <ac:grpSpMk id="91" creationId="{85105087-7F16-4C94-837C-C45445116665}"/>
          </ac:grpSpMkLst>
        </pc:grpChg>
        <pc:grpChg chg="add del">
          <ac:chgData name="Ang Seb" userId="ef246a44c1f6e645" providerId="LiveId" clId="{796ECB7A-213A-4887-9AE8-7A644CF40030}" dt="2022-01-28T09:31:59.976" v="4745" actId="26606"/>
          <ac:grpSpMkLst>
            <pc:docMk/>
            <pc:sldMk cId="2943480960" sldId="294"/>
            <ac:grpSpMk id="99" creationId="{54F6FC82-E588-4DA0-8096-0C3BD54F17B5}"/>
          </ac:grpSpMkLst>
        </pc:grpChg>
        <pc:grpChg chg="add del">
          <ac:chgData name="Ang Seb" userId="ef246a44c1f6e645" providerId="LiveId" clId="{796ECB7A-213A-4887-9AE8-7A644CF40030}" dt="2022-01-28T09:33:30.710" v="4752" actId="26606"/>
          <ac:grpSpMkLst>
            <pc:docMk/>
            <pc:sldMk cId="2943480960" sldId="294"/>
            <ac:grpSpMk id="112" creationId="{85105087-7F16-4C94-837C-C45445116665}"/>
          </ac:grpSpMkLst>
        </pc:grpChg>
        <pc:grpChg chg="add del">
          <ac:chgData name="Ang Seb" userId="ef246a44c1f6e645" providerId="LiveId" clId="{796ECB7A-213A-4887-9AE8-7A644CF40030}" dt="2022-01-28T09:34:08.018" v="4753" actId="26606"/>
          <ac:grpSpMkLst>
            <pc:docMk/>
            <pc:sldMk cId="2943480960" sldId="294"/>
            <ac:grpSpMk id="129" creationId="{85981F80-69EE-4E2B-82A8-47FDFD7720AC}"/>
          </ac:grpSpMkLst>
        </pc:grpChg>
        <pc:grpChg chg="add del">
          <ac:chgData name="Ang Seb" userId="ef246a44c1f6e645" providerId="LiveId" clId="{796ECB7A-213A-4887-9AE8-7A644CF40030}" dt="2022-01-28T09:34:56.960" v="4759" actId="26606"/>
          <ac:grpSpMkLst>
            <pc:docMk/>
            <pc:sldMk cId="2943480960" sldId="294"/>
            <ac:grpSpMk id="146" creationId="{85981F80-69EE-4E2B-82A8-47FDFD7720AC}"/>
          </ac:grpSpMkLst>
        </pc:grpChg>
        <pc:grpChg chg="add del">
          <ac:chgData name="Ang Seb" userId="ef246a44c1f6e645" providerId="LiveId" clId="{796ECB7A-213A-4887-9AE8-7A644CF40030}" dt="2022-01-28T09:34:51.613" v="4756" actId="26606"/>
          <ac:grpSpMkLst>
            <pc:docMk/>
            <pc:sldMk cId="2943480960" sldId="294"/>
            <ac:grpSpMk id="155" creationId="{85105087-7F16-4C94-837C-C45445116665}"/>
          </ac:grpSpMkLst>
        </pc:grpChg>
        <pc:grpChg chg="add del">
          <ac:chgData name="Ang Seb" userId="ef246a44c1f6e645" providerId="LiveId" clId="{796ECB7A-213A-4887-9AE8-7A644CF40030}" dt="2022-01-28T09:34:56.897" v="4758" actId="26606"/>
          <ac:grpSpMkLst>
            <pc:docMk/>
            <pc:sldMk cId="2943480960" sldId="294"/>
            <ac:grpSpMk id="163" creationId="{85105087-7F16-4C94-837C-C45445116665}"/>
          </ac:grpSpMkLst>
        </pc:grpChg>
        <pc:grpChg chg="add del">
          <ac:chgData name="Ang Seb" userId="ef246a44c1f6e645" providerId="LiveId" clId="{796ECB7A-213A-4887-9AE8-7A644CF40030}" dt="2022-01-28T09:36:49.548" v="4767" actId="26606"/>
          <ac:grpSpMkLst>
            <pc:docMk/>
            <pc:sldMk cId="2943480960" sldId="294"/>
            <ac:grpSpMk id="173" creationId="{85105087-7F16-4C94-837C-C45445116665}"/>
          </ac:grpSpMkLst>
        </pc:grpChg>
        <pc:grpChg chg="add del">
          <ac:chgData name="Ang Seb" userId="ef246a44c1f6e645" providerId="LiveId" clId="{796ECB7A-213A-4887-9AE8-7A644CF40030}" dt="2022-01-28T09:36:49.548" v="4767" actId="26606"/>
          <ac:grpSpMkLst>
            <pc:docMk/>
            <pc:sldMk cId="2943480960" sldId="294"/>
            <ac:grpSpMk id="178" creationId="{FA08BC01-A289-44B6-9133-2814052F97D2}"/>
          </ac:grpSpMkLst>
        </pc:grpChg>
        <pc:grpChg chg="add del">
          <ac:chgData name="Ang Seb" userId="ef246a44c1f6e645" providerId="LiveId" clId="{796ECB7A-213A-4887-9AE8-7A644CF40030}" dt="2022-01-28T09:37:20.026" v="4768" actId="26606"/>
          <ac:grpSpMkLst>
            <pc:docMk/>
            <pc:sldMk cId="2943480960" sldId="294"/>
            <ac:grpSpMk id="185" creationId="{85105087-7F16-4C94-837C-C45445116665}"/>
          </ac:grpSpMkLst>
        </pc:grpChg>
        <pc:grpChg chg="add del">
          <ac:chgData name="Ang Seb" userId="ef246a44c1f6e645" providerId="LiveId" clId="{796ECB7A-213A-4887-9AE8-7A644CF40030}" dt="2022-01-28T09:36:28.236" v="4765" actId="26606"/>
          <ac:grpSpMkLst>
            <pc:docMk/>
            <pc:sldMk cId="2943480960" sldId="294"/>
            <ac:grpSpMk id="190" creationId="{85105087-7F16-4C94-837C-C45445116665}"/>
          </ac:grpSpMkLst>
        </pc:grpChg>
        <pc:grpChg chg="add del">
          <ac:chgData name="Ang Seb" userId="ef246a44c1f6e645" providerId="LiveId" clId="{796ECB7A-213A-4887-9AE8-7A644CF40030}" dt="2022-01-28T09:39:11.683" v="4781" actId="26606"/>
          <ac:grpSpMkLst>
            <pc:docMk/>
            <pc:sldMk cId="2943480960" sldId="294"/>
            <ac:grpSpMk id="198" creationId="{85981F80-69EE-4E2B-82A8-47FDFD7720AC}"/>
          </ac:grpSpMkLst>
        </pc:grpChg>
        <pc:grpChg chg="add del">
          <ac:chgData name="Ang Seb" userId="ef246a44c1f6e645" providerId="LiveId" clId="{796ECB7A-213A-4887-9AE8-7A644CF40030}" dt="2022-01-28T09:36:26.457" v="4764" actId="26606"/>
          <ac:grpSpMkLst>
            <pc:docMk/>
            <pc:sldMk cId="2943480960" sldId="294"/>
            <ac:grpSpMk id="207" creationId="{85981F80-69EE-4E2B-82A8-47FDFD7720AC}"/>
          </ac:grpSpMkLst>
        </pc:grpChg>
        <pc:grpChg chg="add del">
          <ac:chgData name="Ang Seb" userId="ef246a44c1f6e645" providerId="LiveId" clId="{796ECB7A-213A-4887-9AE8-7A644CF40030}" dt="2022-01-28T09:39:11.683" v="4781" actId="26606"/>
          <ac:grpSpMkLst>
            <pc:docMk/>
            <pc:sldMk cId="2943480960" sldId="294"/>
            <ac:grpSpMk id="220" creationId="{85105087-7F16-4C94-837C-C45445116665}"/>
          </ac:grpSpMkLst>
        </pc:grpChg>
        <pc:grpChg chg="add del">
          <ac:chgData name="Ang Seb" userId="ef246a44c1f6e645" providerId="LiveId" clId="{796ECB7A-213A-4887-9AE8-7A644CF40030}" dt="2022-01-28T09:39:11.683" v="4781" actId="26606"/>
          <ac:grpSpMkLst>
            <pc:docMk/>
            <pc:sldMk cId="2943480960" sldId="294"/>
            <ac:grpSpMk id="228" creationId="{54F6FC82-E588-4DA0-8096-0C3BD54F17B5}"/>
          </ac:grpSpMkLst>
        </pc:grpChg>
        <pc:picChg chg="add del mod">
          <ac:chgData name="Ang Seb" userId="ef246a44c1f6e645" providerId="LiveId" clId="{796ECB7A-213A-4887-9AE8-7A644CF40030}" dt="2022-01-28T09:34:33.466" v="4754" actId="478"/>
          <ac:picMkLst>
            <pc:docMk/>
            <pc:sldMk cId="2943480960" sldId="294"/>
            <ac:picMk id="81" creationId="{DDD39317-BD58-4C1F-ADDC-BB1E3451AFCF}"/>
          </ac:picMkLst>
        </pc:picChg>
        <pc:picChg chg="add del">
          <ac:chgData name="Ang Seb" userId="ef246a44c1f6e645" providerId="LiveId" clId="{796ECB7A-213A-4887-9AE8-7A644CF40030}" dt="2022-01-28T09:34:51.613" v="4756" actId="26606"/>
          <ac:picMkLst>
            <pc:docMk/>
            <pc:sldMk cId="2943480960" sldId="294"/>
            <ac:picMk id="154" creationId="{943C44AF-EB1B-4C06-93C3-1FFD116D0424}"/>
          </ac:picMkLst>
        </pc:picChg>
        <pc:picChg chg="add del">
          <ac:chgData name="Ang Seb" userId="ef246a44c1f6e645" providerId="LiveId" clId="{796ECB7A-213A-4887-9AE8-7A644CF40030}" dt="2022-01-28T09:34:56.897" v="4758" actId="26606"/>
          <ac:picMkLst>
            <pc:docMk/>
            <pc:sldMk cId="2943480960" sldId="294"/>
            <ac:picMk id="166" creationId="{6AE2C8DA-48F7-446A-A5B2-EC84AAF7C761}"/>
          </ac:picMkLst>
        </pc:picChg>
        <pc:picChg chg="add mod ord">
          <ac:chgData name="Ang Seb" userId="ef246a44c1f6e645" providerId="LiveId" clId="{796ECB7A-213A-4887-9AE8-7A644CF40030}" dt="2022-01-28T09:39:11.683" v="4781" actId="26606"/>
          <ac:picMkLst>
            <pc:docMk/>
            <pc:sldMk cId="2943480960" sldId="294"/>
            <ac:picMk id="176" creationId="{788647DD-19B1-4A08-89FE-AA5C6C6DC5D3}"/>
          </ac:picMkLst>
        </pc:picChg>
        <pc:picChg chg="del">
          <ac:chgData name="Ang Seb" userId="ef246a44c1f6e645" providerId="LiveId" clId="{796ECB7A-213A-4887-9AE8-7A644CF40030}" dt="2022-01-28T09:31:06.759" v="4742" actId="478"/>
          <ac:picMkLst>
            <pc:docMk/>
            <pc:sldMk cId="2943480960" sldId="294"/>
            <ac:picMk id="3076" creationId="{05314E7E-B858-420F-8E5F-C98DF49E277E}"/>
          </ac:picMkLst>
        </pc:picChg>
      </pc:sldChg>
      <pc:sldChg chg="addSp delSp modSp add del mod setBg setClrOvrMap delDesignElem">
        <pc:chgData name="Ang Seb" userId="ef246a44c1f6e645" providerId="LiveId" clId="{796ECB7A-213A-4887-9AE8-7A644CF40030}" dt="2022-02-04T08:29:03.195" v="6276" actId="47"/>
        <pc:sldMkLst>
          <pc:docMk/>
          <pc:sldMk cId="426084596" sldId="295"/>
        </pc:sldMkLst>
        <pc:spChg chg="mod">
          <ac:chgData name="Ang Seb" userId="ef246a44c1f6e645" providerId="LiveId" clId="{796ECB7A-213A-4887-9AE8-7A644CF40030}" dt="2022-01-28T09:41:47.164" v="4809" actId="26606"/>
          <ac:spMkLst>
            <pc:docMk/>
            <pc:sldMk cId="426084596" sldId="295"/>
            <ac:spMk id="2" creationId="{1E27338B-6F24-4257-A5CD-3DF489445425}"/>
          </ac:spMkLst>
        </pc:spChg>
        <pc:spChg chg="mod ord">
          <ac:chgData name="Ang Seb" userId="ef246a44c1f6e645" providerId="LiveId" clId="{796ECB7A-213A-4887-9AE8-7A644CF40030}" dt="2022-01-28T09:41:47.164" v="4809" actId="26606"/>
          <ac:spMkLst>
            <pc:docMk/>
            <pc:sldMk cId="426084596" sldId="295"/>
            <ac:spMk id="3" creationId="{F8E4821F-018D-476D-9E0C-324CCC0F37DC}"/>
          </ac:spMkLst>
        </pc:spChg>
        <pc:spChg chg="add del">
          <ac:chgData name="Ang Seb" userId="ef246a44c1f6e645" providerId="LiveId" clId="{796ECB7A-213A-4887-9AE8-7A644CF40030}" dt="2022-01-28T09:41:47.164" v="4809" actId="26606"/>
          <ac:spMkLst>
            <pc:docMk/>
            <pc:sldMk cId="426084596" sldId="295"/>
            <ac:spMk id="9" creationId="{2550AE69-AC86-4188-83E5-A856C4F1DCFF}"/>
          </ac:spMkLst>
        </pc:spChg>
        <pc:spChg chg="add del">
          <ac:chgData name="Ang Seb" userId="ef246a44c1f6e645" providerId="LiveId" clId="{796ECB7A-213A-4887-9AE8-7A644CF40030}" dt="2022-01-28T09:41:47.164" v="4809" actId="26606"/>
          <ac:spMkLst>
            <pc:docMk/>
            <pc:sldMk cId="426084596" sldId="295"/>
            <ac:spMk id="11" creationId="{EC4CA156-2C9D-4F0C-B229-88D8B5E17BCF}"/>
          </ac:spMkLst>
        </pc:spChg>
        <pc:spChg chg="add del">
          <ac:chgData name="Ang Seb" userId="ef246a44c1f6e645" providerId="LiveId" clId="{796ECB7A-213A-4887-9AE8-7A644CF40030}" dt="2022-01-28T09:41:47.164" v="4809" actId="26606"/>
          <ac:spMkLst>
            <pc:docMk/>
            <pc:sldMk cId="426084596" sldId="295"/>
            <ac:spMk id="13" creationId="{D7361ED3-EBE5-4EFC-8DA3-D0CE4BF2F4B1}"/>
          </ac:spMkLst>
        </pc:spChg>
        <pc:spChg chg="add del">
          <ac:chgData name="Ang Seb" userId="ef246a44c1f6e645" providerId="LiveId" clId="{796ECB7A-213A-4887-9AE8-7A644CF40030}" dt="2022-01-28T09:41:47.164" v="4809" actId="26606"/>
          <ac:spMkLst>
            <pc:docMk/>
            <pc:sldMk cId="426084596" sldId="295"/>
            <ac:spMk id="19" creationId="{19A1D830-E73C-47A9-A534-323CEEFF5B32}"/>
          </ac:spMkLst>
        </pc:spChg>
        <pc:spChg chg="add del">
          <ac:chgData name="Ang Seb" userId="ef246a44c1f6e645" providerId="LiveId" clId="{796ECB7A-213A-4887-9AE8-7A644CF40030}" dt="2022-01-28T09:41:47.164" v="4809" actId="26606"/>
          <ac:spMkLst>
            <pc:docMk/>
            <pc:sldMk cId="426084596" sldId="295"/>
            <ac:spMk id="21" creationId="{8F69FBEC-4C47-4288-962D-3FC20C79F3F5}"/>
          </ac:spMkLst>
        </pc:spChg>
        <pc:spChg chg="add del">
          <ac:chgData name="Ang Seb" userId="ef246a44c1f6e645" providerId="LiveId" clId="{796ECB7A-213A-4887-9AE8-7A644CF40030}" dt="2022-01-28T09:40:25.858" v="4807" actId="26606"/>
          <ac:spMkLst>
            <pc:docMk/>
            <pc:sldMk cId="426084596" sldId="295"/>
            <ac:spMk id="30" creationId="{2550AE69-AC86-4188-83E5-A856C4F1DCFF}"/>
          </ac:spMkLst>
        </pc:spChg>
        <pc:spChg chg="add del">
          <ac:chgData name="Ang Seb" userId="ef246a44c1f6e645" providerId="LiveId" clId="{796ECB7A-213A-4887-9AE8-7A644CF40030}" dt="2022-01-28T09:40:25.858" v="4807" actId="26606"/>
          <ac:spMkLst>
            <pc:docMk/>
            <pc:sldMk cId="426084596" sldId="295"/>
            <ac:spMk id="32" creationId="{EC4CA156-2C9D-4F0C-B229-88D8B5E17BCF}"/>
          </ac:spMkLst>
        </pc:spChg>
        <pc:spChg chg="add del">
          <ac:chgData name="Ang Seb" userId="ef246a44c1f6e645" providerId="LiveId" clId="{796ECB7A-213A-4887-9AE8-7A644CF40030}" dt="2022-01-28T09:40:25.858" v="4807" actId="26606"/>
          <ac:spMkLst>
            <pc:docMk/>
            <pc:sldMk cId="426084596" sldId="295"/>
            <ac:spMk id="34" creationId="{D7361ED3-EBE5-4EFC-8DA3-D0CE4BF2F4B1}"/>
          </ac:spMkLst>
        </pc:spChg>
        <pc:spChg chg="add del">
          <ac:chgData name="Ang Seb" userId="ef246a44c1f6e645" providerId="LiveId" clId="{796ECB7A-213A-4887-9AE8-7A644CF40030}" dt="2022-01-28T09:40:25.858" v="4807" actId="26606"/>
          <ac:spMkLst>
            <pc:docMk/>
            <pc:sldMk cId="426084596" sldId="295"/>
            <ac:spMk id="40" creationId="{2A0E4E09-FC02-4ADC-951A-3FFA90B6FE39}"/>
          </ac:spMkLst>
        </pc:spChg>
        <pc:spChg chg="add del">
          <ac:chgData name="Ang Seb" userId="ef246a44c1f6e645" providerId="LiveId" clId="{796ECB7A-213A-4887-9AE8-7A644CF40030}" dt="2022-01-28T09:40:25.858" v="4807" actId="26606"/>
          <ac:spMkLst>
            <pc:docMk/>
            <pc:sldMk cId="426084596" sldId="295"/>
            <ac:spMk id="42" creationId="{0060CE1A-A2ED-43AC-857D-05822177FAD1}"/>
          </ac:spMkLst>
        </pc:spChg>
        <pc:spChg chg="add del">
          <ac:chgData name="Ang Seb" userId="ef246a44c1f6e645" providerId="LiveId" clId="{796ECB7A-213A-4887-9AE8-7A644CF40030}" dt="2022-01-28T09:41:47.164" v="4809" actId="26606"/>
          <ac:spMkLst>
            <pc:docMk/>
            <pc:sldMk cId="426084596" sldId="295"/>
            <ac:spMk id="44" creationId="{2A0E4E09-FC02-4ADC-951A-3FFA90B6FE39}"/>
          </ac:spMkLst>
        </pc:spChg>
        <pc:spChg chg="add del">
          <ac:chgData name="Ang Seb" userId="ef246a44c1f6e645" providerId="LiveId" clId="{796ECB7A-213A-4887-9AE8-7A644CF40030}" dt="2022-01-28T09:41:47.164" v="4809" actId="26606"/>
          <ac:spMkLst>
            <pc:docMk/>
            <pc:sldMk cId="426084596" sldId="295"/>
            <ac:spMk id="45" creationId="{9453FF84-60C1-4EA8-B49B-1B8C2D0C589F}"/>
          </ac:spMkLst>
        </pc:spChg>
        <pc:spChg chg="del">
          <ac:chgData name="Ang Seb" userId="ef246a44c1f6e645" providerId="LiveId" clId="{796ECB7A-213A-4887-9AE8-7A644CF40030}" dt="2022-01-28T09:39:21.306" v="4786"/>
          <ac:spMkLst>
            <pc:docMk/>
            <pc:sldMk cId="426084596" sldId="295"/>
            <ac:spMk id="3082" creationId="{2A0E4E09-FC02-4ADC-951A-3FFA90B6FE39}"/>
          </ac:spMkLst>
        </pc:spChg>
        <pc:spChg chg="del">
          <ac:chgData name="Ang Seb" userId="ef246a44c1f6e645" providerId="LiveId" clId="{796ECB7A-213A-4887-9AE8-7A644CF40030}" dt="2022-01-28T09:39:21.306" v="4786"/>
          <ac:spMkLst>
            <pc:docMk/>
            <pc:sldMk cId="426084596" sldId="295"/>
            <ac:spMk id="3083" creationId="{9453FF84-60C1-4EA8-B49B-1B8C2D0C589F}"/>
          </ac:spMkLst>
        </pc:spChg>
        <pc:grpChg chg="add del">
          <ac:chgData name="Ang Seb" userId="ef246a44c1f6e645" providerId="LiveId" clId="{796ECB7A-213A-4887-9AE8-7A644CF40030}" dt="2022-01-28T09:41:47.164" v="4809" actId="26606"/>
          <ac:grpSpMkLst>
            <pc:docMk/>
            <pc:sldMk cId="426084596" sldId="295"/>
            <ac:grpSpMk id="15" creationId="{85105087-7F16-4C94-837C-C45445116665}"/>
          </ac:grpSpMkLst>
        </pc:grpChg>
        <pc:grpChg chg="add del">
          <ac:chgData name="Ang Seb" userId="ef246a44c1f6e645" providerId="LiveId" clId="{796ECB7A-213A-4887-9AE8-7A644CF40030}" dt="2022-01-28T09:41:47.164" v="4809" actId="26606"/>
          <ac:grpSpMkLst>
            <pc:docMk/>
            <pc:sldMk cId="426084596" sldId="295"/>
            <ac:grpSpMk id="23" creationId="{54F6FC82-E588-4DA0-8096-0C3BD54F17B5}"/>
          </ac:grpSpMkLst>
        </pc:grpChg>
        <pc:grpChg chg="add del">
          <ac:chgData name="Ang Seb" userId="ef246a44c1f6e645" providerId="LiveId" clId="{796ECB7A-213A-4887-9AE8-7A644CF40030}" dt="2022-01-28T09:40:25.858" v="4807" actId="26606"/>
          <ac:grpSpMkLst>
            <pc:docMk/>
            <pc:sldMk cId="426084596" sldId="295"/>
            <ac:grpSpMk id="36" creationId="{85105087-7F16-4C94-837C-C45445116665}"/>
          </ac:grpSpMkLst>
        </pc:grpChg>
        <pc:picChg chg="add mod">
          <ac:chgData name="Ang Seb" userId="ef246a44c1f6e645" providerId="LiveId" clId="{796ECB7A-213A-4887-9AE8-7A644CF40030}" dt="2022-01-28T09:41:47.164" v="4809" actId="26606"/>
          <ac:picMkLst>
            <pc:docMk/>
            <pc:sldMk cId="426084596" sldId="295"/>
            <ac:picMk id="5" creationId="{BA1FC845-3A87-4136-AAEB-FF88F48C8C56}"/>
          </ac:picMkLst>
        </pc:picChg>
        <pc:picChg chg="del">
          <ac:chgData name="Ang Seb" userId="ef246a44c1f6e645" providerId="LiveId" clId="{796ECB7A-213A-4887-9AE8-7A644CF40030}" dt="2022-01-28T09:39:39.995" v="4804" actId="478"/>
          <ac:picMkLst>
            <pc:docMk/>
            <pc:sldMk cId="426084596" sldId="295"/>
            <ac:picMk id="3076" creationId="{05314E7E-B858-420F-8E5F-C98DF49E277E}"/>
          </ac:picMkLst>
        </pc:picChg>
      </pc:sldChg>
      <pc:sldChg chg="addSp delSp add del setBg delDesignElem">
        <pc:chgData name="Ang Seb" userId="ef246a44c1f6e645" providerId="LiveId" clId="{796ECB7A-213A-4887-9AE8-7A644CF40030}" dt="2022-01-28T09:42:13.907" v="4812"/>
        <pc:sldMkLst>
          <pc:docMk/>
          <pc:sldMk cId="1020200159" sldId="296"/>
        </pc:sldMkLst>
        <pc:spChg chg="add del">
          <ac:chgData name="Ang Seb" userId="ef246a44c1f6e645" providerId="LiveId" clId="{796ECB7A-213A-4887-9AE8-7A644CF40030}" dt="2022-01-28T09:42:13.907" v="4812"/>
          <ac:spMkLst>
            <pc:docMk/>
            <pc:sldMk cId="1020200159" sldId="296"/>
            <ac:spMk id="3082" creationId="{2A0E4E09-FC02-4ADC-951A-3FFA90B6FE39}"/>
          </ac:spMkLst>
        </pc:spChg>
        <pc:spChg chg="add del">
          <ac:chgData name="Ang Seb" userId="ef246a44c1f6e645" providerId="LiveId" clId="{796ECB7A-213A-4887-9AE8-7A644CF40030}" dt="2022-01-28T09:42:13.907" v="4812"/>
          <ac:spMkLst>
            <pc:docMk/>
            <pc:sldMk cId="1020200159" sldId="296"/>
            <ac:spMk id="3083" creationId="{9453FF84-60C1-4EA8-B49B-1B8C2D0C589F}"/>
          </ac:spMkLst>
        </pc:spChg>
      </pc:sldChg>
      <pc:sldChg chg="addSp delSp add del setBg delDesignElem">
        <pc:chgData name="Ang Seb" userId="ef246a44c1f6e645" providerId="LiveId" clId="{796ECB7A-213A-4887-9AE8-7A644CF40030}" dt="2022-01-28T09:43:31.464" v="4824"/>
        <pc:sldMkLst>
          <pc:docMk/>
          <pc:sldMk cId="1399886115" sldId="296"/>
        </pc:sldMkLst>
        <pc:spChg chg="add del">
          <ac:chgData name="Ang Seb" userId="ef246a44c1f6e645" providerId="LiveId" clId="{796ECB7A-213A-4887-9AE8-7A644CF40030}" dt="2022-01-28T09:43:31.464" v="4824"/>
          <ac:spMkLst>
            <pc:docMk/>
            <pc:sldMk cId="1399886115" sldId="296"/>
            <ac:spMk id="47" creationId="{E009DD9B-5EE2-4C0D-8B2B-351C8C102205}"/>
          </ac:spMkLst>
        </pc:spChg>
        <pc:spChg chg="add del">
          <ac:chgData name="Ang Seb" userId="ef246a44c1f6e645" providerId="LiveId" clId="{796ECB7A-213A-4887-9AE8-7A644CF40030}" dt="2022-01-28T09:43:31.464" v="4824"/>
          <ac:spMkLst>
            <pc:docMk/>
            <pc:sldMk cId="1399886115" sldId="296"/>
            <ac:spMk id="48" creationId="{E720DB99-7745-4E75-9D96-AAB6D55C531E}"/>
          </ac:spMkLst>
        </pc:spChg>
        <pc:spChg chg="add del">
          <ac:chgData name="Ang Seb" userId="ef246a44c1f6e645" providerId="LiveId" clId="{796ECB7A-213A-4887-9AE8-7A644CF40030}" dt="2022-01-28T09:43:31.464" v="4824"/>
          <ac:spMkLst>
            <pc:docMk/>
            <pc:sldMk cId="1399886115" sldId="296"/>
            <ac:spMk id="49" creationId="{D68803C4-E159-4360-B7BB-74205C8F782D}"/>
          </ac:spMkLst>
        </pc:spChg>
        <pc:spChg chg="add del">
          <ac:chgData name="Ang Seb" userId="ef246a44c1f6e645" providerId="LiveId" clId="{796ECB7A-213A-4887-9AE8-7A644CF40030}" dt="2022-01-28T09:43:31.464" v="4824"/>
          <ac:spMkLst>
            <pc:docMk/>
            <pc:sldMk cId="1399886115" sldId="296"/>
            <ac:spMk id="50" creationId="{504B0465-3B07-49BF-BEA7-D81476246293}"/>
          </ac:spMkLst>
        </pc:spChg>
        <pc:spChg chg="add del">
          <ac:chgData name="Ang Seb" userId="ef246a44c1f6e645" providerId="LiveId" clId="{796ECB7A-213A-4887-9AE8-7A644CF40030}" dt="2022-01-28T09:43:31.464" v="4824"/>
          <ac:spMkLst>
            <pc:docMk/>
            <pc:sldMk cId="1399886115" sldId="296"/>
            <ac:spMk id="51" creationId="{49B7FFA5-14CB-4A4F-9BCC-CA3AA5D9D276}"/>
          </ac:spMkLst>
        </pc:spChg>
        <pc:spChg chg="add del">
          <ac:chgData name="Ang Seb" userId="ef246a44c1f6e645" providerId="LiveId" clId="{796ECB7A-213A-4887-9AE8-7A644CF40030}" dt="2022-01-28T09:43:31.464" v="4824"/>
          <ac:spMkLst>
            <pc:docMk/>
            <pc:sldMk cId="1399886115" sldId="296"/>
            <ac:spMk id="52" creationId="{04E48745-7512-4EC2-9E20-9092D12150CA}"/>
          </ac:spMkLst>
        </pc:spChg>
        <pc:grpChg chg="add del">
          <ac:chgData name="Ang Seb" userId="ef246a44c1f6e645" providerId="LiveId" clId="{796ECB7A-213A-4887-9AE8-7A644CF40030}" dt="2022-01-28T09:43:31.464" v="4824"/>
          <ac:grpSpMkLst>
            <pc:docMk/>
            <pc:sldMk cId="1399886115" sldId="296"/>
            <ac:grpSpMk id="46" creationId="{16DBFAD4-B5FC-442B-A283-381B01B195F7}"/>
          </ac:grpSpMkLst>
        </pc:grpChg>
      </pc:sldChg>
      <pc:sldChg chg="addSp delSp modSp add mod ord">
        <pc:chgData name="Ang Seb" userId="ef246a44c1f6e645" providerId="LiveId" clId="{796ECB7A-213A-4887-9AE8-7A644CF40030}" dt="2022-02-04T07:46:51.961" v="5700" actId="2085"/>
        <pc:sldMkLst>
          <pc:docMk/>
          <pc:sldMk cId="1415856325" sldId="296"/>
        </pc:sldMkLst>
        <pc:spChg chg="mod">
          <ac:chgData name="Ang Seb" userId="ef246a44c1f6e645" providerId="LiveId" clId="{796ECB7A-213A-4887-9AE8-7A644CF40030}" dt="2022-01-28T09:43:51.756" v="4850" actId="20577"/>
          <ac:spMkLst>
            <pc:docMk/>
            <pc:sldMk cId="1415856325" sldId="296"/>
            <ac:spMk id="2" creationId="{A52453AE-D125-4A04-A803-A74FDE7F4337}"/>
          </ac:spMkLst>
        </pc:spChg>
        <pc:spChg chg="del mod">
          <ac:chgData name="Ang Seb" userId="ef246a44c1f6e645" providerId="LiveId" clId="{796ECB7A-213A-4887-9AE8-7A644CF40030}" dt="2022-01-28T09:44:17.487" v="4861" actId="478"/>
          <ac:spMkLst>
            <pc:docMk/>
            <pc:sldMk cId="1415856325" sldId="296"/>
            <ac:spMk id="5" creationId="{D5C7A553-67FE-4077-90E3-2A1C84AC732C}"/>
          </ac:spMkLst>
        </pc:spChg>
        <pc:spChg chg="del">
          <ac:chgData name="Ang Seb" userId="ef246a44c1f6e645" providerId="LiveId" clId="{796ECB7A-213A-4887-9AE8-7A644CF40030}" dt="2022-01-28T09:43:57.801" v="4851" actId="478"/>
          <ac:spMkLst>
            <pc:docMk/>
            <pc:sldMk cId="1415856325" sldId="296"/>
            <ac:spMk id="11" creationId="{2F635F91-17C4-4F1D-A9BD-210DB018A143}"/>
          </ac:spMkLst>
        </pc:spChg>
        <pc:spChg chg="del">
          <ac:chgData name="Ang Seb" userId="ef246a44c1f6e645" providerId="LiveId" clId="{796ECB7A-213A-4887-9AE8-7A644CF40030}" dt="2022-01-28T09:44:15.386" v="4859" actId="478"/>
          <ac:spMkLst>
            <pc:docMk/>
            <pc:sldMk cId="1415856325" sldId="296"/>
            <ac:spMk id="17" creationId="{B26D4E79-A41F-4561-B265-0941121425BA}"/>
          </ac:spMkLst>
        </pc:spChg>
        <pc:spChg chg="del mod">
          <ac:chgData name="Ang Seb" userId="ef246a44c1f6e645" providerId="LiveId" clId="{796ECB7A-213A-4887-9AE8-7A644CF40030}" dt="2022-01-28T09:44:02.899" v="4855" actId="478"/>
          <ac:spMkLst>
            <pc:docMk/>
            <pc:sldMk cId="1415856325" sldId="296"/>
            <ac:spMk id="19" creationId="{6A185F30-446F-49D8-8FEF-2CF1D1FCD203}"/>
          </ac:spMkLst>
        </pc:spChg>
        <pc:spChg chg="add mod">
          <ac:chgData name="Ang Seb" userId="ef246a44c1f6e645" providerId="LiveId" clId="{796ECB7A-213A-4887-9AE8-7A644CF40030}" dt="2022-01-28T09:44:35.420" v="4901" actId="1036"/>
          <ac:spMkLst>
            <pc:docMk/>
            <pc:sldMk cId="1415856325" sldId="296"/>
            <ac:spMk id="20" creationId="{D08C8C96-4020-40E3-BA3B-B6DD665D97EA}"/>
          </ac:spMkLst>
        </pc:spChg>
        <pc:spChg chg="add mod">
          <ac:chgData name="Ang Seb" userId="ef246a44c1f6e645" providerId="LiveId" clId="{796ECB7A-213A-4887-9AE8-7A644CF40030}" dt="2022-02-04T07:46:51.961" v="5700" actId="2085"/>
          <ac:spMkLst>
            <pc:docMk/>
            <pc:sldMk cId="1415856325" sldId="296"/>
            <ac:spMk id="21" creationId="{86784ED6-68D3-4602-9AA6-03FC410295B7}"/>
          </ac:spMkLst>
        </pc:spChg>
        <pc:spChg chg="add mod">
          <ac:chgData name="Ang Seb" userId="ef246a44c1f6e645" providerId="LiveId" clId="{796ECB7A-213A-4887-9AE8-7A644CF40030}" dt="2022-01-28T09:44:35.420" v="4901" actId="1036"/>
          <ac:spMkLst>
            <pc:docMk/>
            <pc:sldMk cId="1415856325" sldId="296"/>
            <ac:spMk id="22" creationId="{E1D007E2-3D53-4534-AF67-78D14A93B072}"/>
          </ac:spMkLst>
        </pc:spChg>
        <pc:spChg chg="add mod">
          <ac:chgData name="Ang Seb" userId="ef246a44c1f6e645" providerId="LiveId" clId="{796ECB7A-213A-4887-9AE8-7A644CF40030}" dt="2022-01-28T09:44:35.420" v="4901" actId="1036"/>
          <ac:spMkLst>
            <pc:docMk/>
            <pc:sldMk cId="1415856325" sldId="296"/>
            <ac:spMk id="23" creationId="{43EA89AA-26C6-4992-836F-48C26289B55D}"/>
          </ac:spMkLst>
        </pc:spChg>
        <pc:spChg chg="add mod">
          <ac:chgData name="Ang Seb" userId="ef246a44c1f6e645" providerId="LiveId" clId="{796ECB7A-213A-4887-9AE8-7A644CF40030}" dt="2022-01-28T09:44:35.420" v="4901" actId="1036"/>
          <ac:spMkLst>
            <pc:docMk/>
            <pc:sldMk cId="1415856325" sldId="296"/>
            <ac:spMk id="24" creationId="{E6DA7506-75B0-4C73-82E1-06B23F140778}"/>
          </ac:spMkLst>
        </pc:spChg>
        <pc:spChg chg="del">
          <ac:chgData name="Ang Seb" userId="ef246a44c1f6e645" providerId="LiveId" clId="{796ECB7A-213A-4887-9AE8-7A644CF40030}" dt="2022-01-28T09:43:59.761" v="4853" actId="478"/>
          <ac:spMkLst>
            <pc:docMk/>
            <pc:sldMk cId="1415856325" sldId="296"/>
            <ac:spMk id="38" creationId="{7802B9D8-2260-4888-9A82-366C8CC3BF59}"/>
          </ac:spMkLst>
        </pc:spChg>
        <pc:spChg chg="del">
          <ac:chgData name="Ang Seb" userId="ef246a44c1f6e645" providerId="LiveId" clId="{796ECB7A-213A-4887-9AE8-7A644CF40030}" dt="2022-01-28T09:44:00.673" v="4854" actId="478"/>
          <ac:spMkLst>
            <pc:docMk/>
            <pc:sldMk cId="1415856325" sldId="296"/>
            <ac:spMk id="40" creationId="{C593FC27-5D70-4CF0-BAE3-C66BD63DD18E}"/>
          </ac:spMkLst>
        </pc:spChg>
        <pc:spChg chg="del mod">
          <ac:chgData name="Ang Seb" userId="ef246a44c1f6e645" providerId="LiveId" clId="{796ECB7A-213A-4887-9AE8-7A644CF40030}" dt="2022-01-28T09:44:07.670" v="4858"/>
          <ac:spMkLst>
            <pc:docMk/>
            <pc:sldMk cId="1415856325" sldId="296"/>
            <ac:spMk id="42" creationId="{4D230898-135E-4B4C-B7A2-BB920A0AEF4D}"/>
          </ac:spMkLst>
        </pc:spChg>
      </pc:sldChg>
      <pc:sldChg chg="addSp delSp modSp del mod">
        <pc:chgData name="Ang Seb" userId="ef246a44c1f6e645" providerId="LiveId" clId="{796ECB7A-213A-4887-9AE8-7A644CF40030}" dt="2022-02-04T07:39:05.045" v="5661" actId="47"/>
        <pc:sldMkLst>
          <pc:docMk/>
          <pc:sldMk cId="2788159746" sldId="297"/>
        </pc:sldMkLst>
        <pc:spChg chg="mod">
          <ac:chgData name="Ang Seb" userId="ef246a44c1f6e645" providerId="LiveId" clId="{796ECB7A-213A-4887-9AE8-7A644CF40030}" dt="2022-02-04T07:38:20.744" v="5649" actId="21"/>
          <ac:spMkLst>
            <pc:docMk/>
            <pc:sldMk cId="2788159746" sldId="297"/>
            <ac:spMk id="3" creationId="{C38CCC55-F697-4C86-8F4D-DE853882A6D0}"/>
          </ac:spMkLst>
        </pc:spChg>
        <pc:spChg chg="add del mod">
          <ac:chgData name="Ang Seb" userId="ef246a44c1f6e645" providerId="LiveId" clId="{796ECB7A-213A-4887-9AE8-7A644CF40030}" dt="2022-02-04T07:37:45.338" v="5619" actId="478"/>
          <ac:spMkLst>
            <pc:docMk/>
            <pc:sldMk cId="2788159746" sldId="297"/>
            <ac:spMk id="4" creationId="{ECA8CD83-6741-4A8F-85CA-C680A42E1EEA}"/>
          </ac:spMkLst>
        </pc:spChg>
      </pc:sldChg>
      <pc:sldChg chg="addSp delSp modSp del mod">
        <pc:chgData name="Ang Seb" userId="ef246a44c1f6e645" providerId="LiveId" clId="{796ECB7A-213A-4887-9AE8-7A644CF40030}" dt="2022-02-04T07:42:57.781" v="5691" actId="47"/>
        <pc:sldMkLst>
          <pc:docMk/>
          <pc:sldMk cId="190620998" sldId="298"/>
        </pc:sldMkLst>
        <pc:spChg chg="mod">
          <ac:chgData name="Ang Seb" userId="ef246a44c1f6e645" providerId="LiveId" clId="{796ECB7A-213A-4887-9AE8-7A644CF40030}" dt="2022-02-04T07:41:45.681" v="5662" actId="1076"/>
          <ac:spMkLst>
            <pc:docMk/>
            <pc:sldMk cId="190620998" sldId="298"/>
            <ac:spMk id="2" creationId="{D6050DA0-5AA3-4C12-A566-47A8A40AE64C}"/>
          </ac:spMkLst>
        </pc:spChg>
        <pc:spChg chg="del">
          <ac:chgData name="Ang Seb" userId="ef246a44c1f6e645" providerId="LiveId" clId="{796ECB7A-213A-4887-9AE8-7A644CF40030}" dt="2022-02-04T07:42:51.899" v="5689" actId="21"/>
          <ac:spMkLst>
            <pc:docMk/>
            <pc:sldMk cId="190620998" sldId="298"/>
            <ac:spMk id="5" creationId="{2ACFD751-BAAA-498C-BF0E-4AC76A6EC92B}"/>
          </ac:spMkLst>
        </pc:spChg>
        <pc:spChg chg="add mod">
          <ac:chgData name="Ang Seb" userId="ef246a44c1f6e645" providerId="LiveId" clId="{796ECB7A-213A-4887-9AE8-7A644CF40030}" dt="2022-02-04T07:42:51.899" v="5689" actId="21"/>
          <ac:spMkLst>
            <pc:docMk/>
            <pc:sldMk cId="190620998" sldId="298"/>
            <ac:spMk id="6" creationId="{036CA200-88D8-4591-A3DE-2123E7318661}"/>
          </ac:spMkLst>
        </pc:spChg>
        <pc:spChg chg="del">
          <ac:chgData name="Ang Seb" userId="ef246a44c1f6e645" providerId="LiveId" clId="{796ECB7A-213A-4887-9AE8-7A644CF40030}" dt="2022-02-04T07:42:51.899" v="5689" actId="21"/>
          <ac:spMkLst>
            <pc:docMk/>
            <pc:sldMk cId="190620998" sldId="298"/>
            <ac:spMk id="8" creationId="{1969B0D6-DD2B-4132-91F1-604B5B0A6127}"/>
          </ac:spMkLst>
        </pc:spChg>
        <pc:spChg chg="del">
          <ac:chgData name="Ang Seb" userId="ef246a44c1f6e645" providerId="LiveId" clId="{796ECB7A-213A-4887-9AE8-7A644CF40030}" dt="2022-02-04T07:42:51.899" v="5689" actId="21"/>
          <ac:spMkLst>
            <pc:docMk/>
            <pc:sldMk cId="190620998" sldId="298"/>
            <ac:spMk id="10" creationId="{FF73CBE6-8BB8-4DA9-B238-BE4DFCAD78AE}"/>
          </ac:spMkLst>
        </pc:spChg>
        <pc:spChg chg="del">
          <ac:chgData name="Ang Seb" userId="ef246a44c1f6e645" providerId="LiveId" clId="{796ECB7A-213A-4887-9AE8-7A644CF40030}" dt="2022-02-04T07:42:51.899" v="5689" actId="21"/>
          <ac:spMkLst>
            <pc:docMk/>
            <pc:sldMk cId="190620998" sldId="298"/>
            <ac:spMk id="11" creationId="{F46D1C3A-6BC1-4D32-BE46-B8280757FA7E}"/>
          </ac:spMkLst>
        </pc:spChg>
        <pc:spChg chg="del">
          <ac:chgData name="Ang Seb" userId="ef246a44c1f6e645" providerId="LiveId" clId="{796ECB7A-213A-4887-9AE8-7A644CF40030}" dt="2022-02-04T07:42:51.899" v="5689" actId="21"/>
          <ac:spMkLst>
            <pc:docMk/>
            <pc:sldMk cId="190620998" sldId="298"/>
            <ac:spMk id="12" creationId="{68CEB1E5-FFDB-4F8D-BB65-F77892BCC546}"/>
          </ac:spMkLst>
        </pc:spChg>
        <pc:picChg chg="del">
          <ac:chgData name="Ang Seb" userId="ef246a44c1f6e645" providerId="LiveId" clId="{796ECB7A-213A-4887-9AE8-7A644CF40030}" dt="2022-02-04T07:42:51.899" v="5689" actId="21"/>
          <ac:picMkLst>
            <pc:docMk/>
            <pc:sldMk cId="190620998" sldId="298"/>
            <ac:picMk id="4" creationId="{C8D4F74B-C1F3-4A48-8A50-E413A1BA43F1}"/>
          </ac:picMkLst>
        </pc:picChg>
      </pc:sldChg>
      <pc:sldChg chg="del mod ord modShow">
        <pc:chgData name="Ang Seb" userId="ef246a44c1f6e645" providerId="LiveId" clId="{796ECB7A-213A-4887-9AE8-7A644CF40030}" dt="2022-02-11T07:50:59.544" v="12599" actId="47"/>
        <pc:sldMkLst>
          <pc:docMk/>
          <pc:sldMk cId="2660864832" sldId="299"/>
        </pc:sldMkLst>
      </pc:sldChg>
      <pc:sldChg chg="addSp delSp modSp mod ord setClrOvrMap">
        <pc:chgData name="Ang Seb" userId="ef246a44c1f6e645" providerId="LiveId" clId="{796ECB7A-213A-4887-9AE8-7A644CF40030}" dt="2022-02-08T02:52:35.152" v="9580"/>
        <pc:sldMkLst>
          <pc:docMk/>
          <pc:sldMk cId="391145402" sldId="300"/>
        </pc:sldMkLst>
        <pc:spChg chg="mod">
          <ac:chgData name="Ang Seb" userId="ef246a44c1f6e645" providerId="LiveId" clId="{796ECB7A-213A-4887-9AE8-7A644CF40030}" dt="2022-02-07T08:06:39.484" v="8158" actId="26606"/>
          <ac:spMkLst>
            <pc:docMk/>
            <pc:sldMk cId="391145402" sldId="300"/>
            <ac:spMk id="2" creationId="{1E27338B-6F24-4257-A5CD-3DF489445425}"/>
          </ac:spMkLst>
        </pc:spChg>
        <pc:spChg chg="mod">
          <ac:chgData name="Ang Seb" userId="ef246a44c1f6e645" providerId="LiveId" clId="{796ECB7A-213A-4887-9AE8-7A644CF40030}" dt="2022-02-07T08:06:39.484" v="8158" actId="26606"/>
          <ac:spMkLst>
            <pc:docMk/>
            <pc:sldMk cId="391145402" sldId="300"/>
            <ac:spMk id="3" creationId="{F8E4821F-018D-476D-9E0C-324CCC0F37DC}"/>
          </ac:spMkLst>
        </pc:spChg>
        <pc:spChg chg="add del">
          <ac:chgData name="Ang Seb" userId="ef246a44c1f6e645" providerId="LiveId" clId="{796ECB7A-213A-4887-9AE8-7A644CF40030}" dt="2022-02-07T08:06:07.128" v="8156" actId="26606"/>
          <ac:spMkLst>
            <pc:docMk/>
            <pc:sldMk cId="391145402" sldId="300"/>
            <ac:spMk id="25" creationId="{E009DD9B-5EE2-4C0D-8B2B-351C8C102205}"/>
          </ac:spMkLst>
        </pc:spChg>
        <pc:spChg chg="add del">
          <ac:chgData name="Ang Seb" userId="ef246a44c1f6e645" providerId="LiveId" clId="{796ECB7A-213A-4887-9AE8-7A644CF40030}" dt="2022-02-07T08:06:07.128" v="8156" actId="26606"/>
          <ac:spMkLst>
            <pc:docMk/>
            <pc:sldMk cId="391145402" sldId="300"/>
            <ac:spMk id="26" creationId="{E720DB99-7745-4E75-9D96-AAB6D55C531E}"/>
          </ac:spMkLst>
        </pc:spChg>
        <pc:spChg chg="add del">
          <ac:chgData name="Ang Seb" userId="ef246a44c1f6e645" providerId="LiveId" clId="{796ECB7A-213A-4887-9AE8-7A644CF40030}" dt="2022-02-07T08:06:07.128" v="8156" actId="26606"/>
          <ac:spMkLst>
            <pc:docMk/>
            <pc:sldMk cId="391145402" sldId="300"/>
            <ac:spMk id="27" creationId="{D68803C4-E159-4360-B7BB-74205C8F782D}"/>
          </ac:spMkLst>
        </pc:spChg>
        <pc:spChg chg="add del">
          <ac:chgData name="Ang Seb" userId="ef246a44c1f6e645" providerId="LiveId" clId="{796ECB7A-213A-4887-9AE8-7A644CF40030}" dt="2022-02-07T08:06:07.128" v="8156" actId="26606"/>
          <ac:spMkLst>
            <pc:docMk/>
            <pc:sldMk cId="391145402" sldId="300"/>
            <ac:spMk id="29" creationId="{504B0465-3B07-49BF-BEA7-D81476246293}"/>
          </ac:spMkLst>
        </pc:spChg>
        <pc:spChg chg="add del">
          <ac:chgData name="Ang Seb" userId="ef246a44c1f6e645" providerId="LiveId" clId="{796ECB7A-213A-4887-9AE8-7A644CF40030}" dt="2022-02-07T08:06:07.128" v="8156" actId="26606"/>
          <ac:spMkLst>
            <pc:docMk/>
            <pc:sldMk cId="391145402" sldId="300"/>
            <ac:spMk id="31" creationId="{49B7FFA5-14CB-4A4F-9BCC-CA3AA5D9D276}"/>
          </ac:spMkLst>
        </pc:spChg>
        <pc:spChg chg="add del">
          <ac:chgData name="Ang Seb" userId="ef246a44c1f6e645" providerId="LiveId" clId="{796ECB7A-213A-4887-9AE8-7A644CF40030}" dt="2022-02-07T08:06:07.128" v="8156" actId="26606"/>
          <ac:spMkLst>
            <pc:docMk/>
            <pc:sldMk cId="391145402" sldId="300"/>
            <ac:spMk id="33" creationId="{04E48745-7512-4EC2-9E20-9092D12150CA}"/>
          </ac:spMkLst>
        </pc:spChg>
        <pc:spChg chg="add del">
          <ac:chgData name="Ang Seb" userId="ef246a44c1f6e645" providerId="LiveId" clId="{796ECB7A-213A-4887-9AE8-7A644CF40030}" dt="2022-02-07T08:05:16.838" v="8152" actId="26606"/>
          <ac:spMkLst>
            <pc:docMk/>
            <pc:sldMk cId="391145402" sldId="300"/>
            <ac:spMk id="36" creationId="{E009DD9B-5EE2-4C0D-8B2B-351C8C102205}"/>
          </ac:spMkLst>
        </pc:spChg>
        <pc:spChg chg="add del">
          <ac:chgData name="Ang Seb" userId="ef246a44c1f6e645" providerId="LiveId" clId="{796ECB7A-213A-4887-9AE8-7A644CF40030}" dt="2022-02-07T08:05:16.838" v="8152" actId="26606"/>
          <ac:spMkLst>
            <pc:docMk/>
            <pc:sldMk cId="391145402" sldId="300"/>
            <ac:spMk id="38" creationId="{E720DB99-7745-4E75-9D96-AAB6D55C531E}"/>
          </ac:spMkLst>
        </pc:spChg>
        <pc:spChg chg="add del">
          <ac:chgData name="Ang Seb" userId="ef246a44c1f6e645" providerId="LiveId" clId="{796ECB7A-213A-4887-9AE8-7A644CF40030}" dt="2022-02-07T08:04:41.715" v="8150" actId="26606"/>
          <ac:spMkLst>
            <pc:docMk/>
            <pc:sldMk cId="391145402" sldId="300"/>
            <ac:spMk id="39" creationId="{F79FF99C-BAA9-404F-9C96-6DD456B4F795}"/>
          </ac:spMkLst>
        </pc:spChg>
        <pc:spChg chg="add del">
          <ac:chgData name="Ang Seb" userId="ef246a44c1f6e645" providerId="LiveId" clId="{796ECB7A-213A-4887-9AE8-7A644CF40030}" dt="2022-02-07T08:05:16.838" v="8152" actId="26606"/>
          <ac:spMkLst>
            <pc:docMk/>
            <pc:sldMk cId="391145402" sldId="300"/>
            <ac:spMk id="40" creationId="{D68803C4-E159-4360-B7BB-74205C8F782D}"/>
          </ac:spMkLst>
        </pc:spChg>
        <pc:spChg chg="add del">
          <ac:chgData name="Ang Seb" userId="ef246a44c1f6e645" providerId="LiveId" clId="{796ECB7A-213A-4887-9AE8-7A644CF40030}" dt="2022-02-07T08:04:41.715" v="8150" actId="26606"/>
          <ac:spMkLst>
            <pc:docMk/>
            <pc:sldMk cId="391145402" sldId="300"/>
            <ac:spMk id="41" creationId="{49C44AFD-C72D-4D9C-84C6-73E615CED884}"/>
          </ac:spMkLst>
        </pc:spChg>
        <pc:spChg chg="add del">
          <ac:chgData name="Ang Seb" userId="ef246a44c1f6e645" providerId="LiveId" clId="{796ECB7A-213A-4887-9AE8-7A644CF40030}" dt="2022-02-07T08:05:16.838" v="8152" actId="26606"/>
          <ac:spMkLst>
            <pc:docMk/>
            <pc:sldMk cId="391145402" sldId="300"/>
            <ac:spMk id="42" creationId="{504B0465-3B07-49BF-BEA7-D81476246293}"/>
          </ac:spMkLst>
        </pc:spChg>
        <pc:spChg chg="add del">
          <ac:chgData name="Ang Seb" userId="ef246a44c1f6e645" providerId="LiveId" clId="{796ECB7A-213A-4887-9AE8-7A644CF40030}" dt="2022-02-07T08:06:18.101" v="8157" actId="26606"/>
          <ac:spMkLst>
            <pc:docMk/>
            <pc:sldMk cId="391145402" sldId="300"/>
            <ac:spMk id="46" creationId="{D8AFD15B-CF29-4306-884F-47675092F91F}"/>
          </ac:spMkLst>
        </pc:spChg>
        <pc:spChg chg="add del">
          <ac:chgData name="Ang Seb" userId="ef246a44c1f6e645" providerId="LiveId" clId="{796ECB7A-213A-4887-9AE8-7A644CF40030}" dt="2022-02-07T08:05:16.838" v="8152" actId="26606"/>
          <ac:spMkLst>
            <pc:docMk/>
            <pc:sldMk cId="391145402" sldId="300"/>
            <ac:spMk id="47" creationId="{49B7FFA5-14CB-4A4F-9BCC-CA3AA5D9D276}"/>
          </ac:spMkLst>
        </pc:spChg>
        <pc:spChg chg="add del">
          <ac:chgData name="Ang Seb" userId="ef246a44c1f6e645" providerId="LiveId" clId="{796ECB7A-213A-4887-9AE8-7A644CF40030}" dt="2022-02-07T08:05:16.838" v="8152" actId="26606"/>
          <ac:spMkLst>
            <pc:docMk/>
            <pc:sldMk cId="391145402" sldId="300"/>
            <ac:spMk id="49" creationId="{04E48745-7512-4EC2-9E20-9092D12150CA}"/>
          </ac:spMkLst>
        </pc:spChg>
        <pc:spChg chg="add del">
          <ac:chgData name="Ang Seb" userId="ef246a44c1f6e645" providerId="LiveId" clId="{796ECB7A-213A-4887-9AE8-7A644CF40030}" dt="2022-02-07T08:06:18.101" v="8157" actId="26606"/>
          <ac:spMkLst>
            <pc:docMk/>
            <pc:sldMk cId="391145402" sldId="300"/>
            <ac:spMk id="50" creationId="{96349AB3-1BD3-41E1-8979-1DBDCB5CDCF9}"/>
          </ac:spMkLst>
        </pc:spChg>
        <pc:spChg chg="add del">
          <ac:chgData name="Ang Seb" userId="ef246a44c1f6e645" providerId="LiveId" clId="{796ECB7A-213A-4887-9AE8-7A644CF40030}" dt="2022-02-07T08:06:39.484" v="8158" actId="26606"/>
          <ac:spMkLst>
            <pc:docMk/>
            <pc:sldMk cId="391145402" sldId="300"/>
            <ac:spMk id="56" creationId="{CCF043BA-0C52-4068-BCF5-2B2D89BA9D36}"/>
          </ac:spMkLst>
        </pc:spChg>
        <pc:spChg chg="add">
          <ac:chgData name="Ang Seb" userId="ef246a44c1f6e645" providerId="LiveId" clId="{796ECB7A-213A-4887-9AE8-7A644CF40030}" dt="2022-02-07T08:06:39.484" v="8158" actId="26606"/>
          <ac:spMkLst>
            <pc:docMk/>
            <pc:sldMk cId="391145402" sldId="300"/>
            <ac:spMk id="65" creationId="{89C8D586-1ECD-4981-BED2-97336112C0AD}"/>
          </ac:spMkLst>
        </pc:spChg>
        <pc:grpChg chg="add del">
          <ac:chgData name="Ang Seb" userId="ef246a44c1f6e645" providerId="LiveId" clId="{796ECB7A-213A-4887-9AE8-7A644CF40030}" dt="2022-02-07T08:04:41.715" v="8150" actId="26606"/>
          <ac:grpSpMkLst>
            <pc:docMk/>
            <pc:sldMk cId="391145402" sldId="300"/>
            <ac:grpSpMk id="43" creationId="{1D25B14F-36E0-41E8-956F-CABEF1ADD65F}"/>
          </ac:grpSpMkLst>
        </pc:grpChg>
        <pc:grpChg chg="add del">
          <ac:chgData name="Ang Seb" userId="ef246a44c1f6e645" providerId="LiveId" clId="{796ECB7A-213A-4887-9AE8-7A644CF40030}" dt="2022-02-07T08:06:18.101" v="8157" actId="26606"/>
          <ac:grpSpMkLst>
            <pc:docMk/>
            <pc:sldMk cId="391145402" sldId="300"/>
            <ac:grpSpMk id="51" creationId="{54CA915D-BDF0-41F8-B00E-FB186EFF7BD6}"/>
          </ac:grpSpMkLst>
        </pc:grpChg>
        <pc:grpChg chg="add del">
          <ac:chgData name="Ang Seb" userId="ef246a44c1f6e645" providerId="LiveId" clId="{796ECB7A-213A-4887-9AE8-7A644CF40030}" dt="2022-02-07T08:06:39.484" v="8158" actId="26606"/>
          <ac:grpSpMkLst>
            <pc:docMk/>
            <pc:sldMk cId="391145402" sldId="300"/>
            <ac:grpSpMk id="58" creationId="{789ACCC8-A635-400E-B9C0-AD9CA57109CE}"/>
          </ac:grpSpMkLst>
        </pc:grpChg>
        <pc:grpChg chg="add">
          <ac:chgData name="Ang Seb" userId="ef246a44c1f6e645" providerId="LiveId" clId="{796ECB7A-213A-4887-9AE8-7A644CF40030}" dt="2022-02-07T08:06:39.484" v="8158" actId="26606"/>
          <ac:grpSpMkLst>
            <pc:docMk/>
            <pc:sldMk cId="391145402" sldId="300"/>
            <ac:grpSpMk id="67" creationId="{AF001A23-2767-4A31-BD30-56112DE9527E}"/>
          </ac:grpSpMkLst>
        </pc:grpChg>
        <pc:picChg chg="del">
          <ac:chgData name="Ang Seb" userId="ef246a44c1f6e645" providerId="LiveId" clId="{796ECB7A-213A-4887-9AE8-7A644CF40030}" dt="2022-02-07T08:04:17.752" v="8148" actId="478"/>
          <ac:picMkLst>
            <pc:docMk/>
            <pc:sldMk cId="391145402" sldId="300"/>
            <ac:picMk id="5" creationId="{B42B7FDD-2B17-4764-9283-FA089BA76B71}"/>
          </ac:picMkLst>
        </pc:picChg>
        <pc:picChg chg="add del">
          <ac:chgData name="Ang Seb" userId="ef246a44c1f6e645" providerId="LiveId" clId="{796ECB7A-213A-4887-9AE8-7A644CF40030}" dt="2022-02-07T08:04:41.715" v="8150" actId="26606"/>
          <ac:picMkLst>
            <pc:docMk/>
            <pc:sldMk cId="391145402" sldId="300"/>
            <ac:picMk id="35" creationId="{AF12C36F-0EE7-4CF0-8564-191280AB6095}"/>
          </ac:picMkLst>
        </pc:picChg>
        <pc:picChg chg="add del">
          <ac:chgData name="Ang Seb" userId="ef246a44c1f6e645" providerId="LiveId" clId="{796ECB7A-213A-4887-9AE8-7A644CF40030}" dt="2022-02-07T08:05:16.838" v="8152" actId="26606"/>
          <ac:picMkLst>
            <pc:docMk/>
            <pc:sldMk cId="391145402" sldId="300"/>
            <ac:picMk id="37" creationId="{B9F4A6C0-59C8-4EB6-A6A2-3BF7AF05E15E}"/>
          </ac:picMkLst>
        </pc:picChg>
        <pc:picChg chg="add mod">
          <ac:chgData name="Ang Seb" userId="ef246a44c1f6e645" providerId="LiveId" clId="{796ECB7A-213A-4887-9AE8-7A644CF40030}" dt="2022-02-07T08:06:39.484" v="8158" actId="26606"/>
          <ac:picMkLst>
            <pc:docMk/>
            <pc:sldMk cId="391145402" sldId="300"/>
            <ac:picMk id="48" creationId="{202728D9-29B4-47DE-AC07-98925B453BE3}"/>
          </ac:picMkLst>
        </pc:picChg>
      </pc:sldChg>
      <pc:sldChg chg="modSp mod">
        <pc:chgData name="Ang Seb" userId="ef246a44c1f6e645" providerId="LiveId" clId="{796ECB7A-213A-4887-9AE8-7A644CF40030}" dt="2022-02-08T02:09:25.007" v="9224" actId="20577"/>
        <pc:sldMkLst>
          <pc:docMk/>
          <pc:sldMk cId="4134998826" sldId="302"/>
        </pc:sldMkLst>
        <pc:spChg chg="mod">
          <ac:chgData name="Ang Seb" userId="ef246a44c1f6e645" providerId="LiveId" clId="{796ECB7A-213A-4887-9AE8-7A644CF40030}" dt="2022-02-08T02:09:25.007" v="9224" actId="20577"/>
          <ac:spMkLst>
            <pc:docMk/>
            <pc:sldMk cId="4134998826" sldId="302"/>
            <ac:spMk id="2" creationId="{7551752D-8C32-454F-A6A3-7A09DEBFACDF}"/>
          </ac:spMkLst>
        </pc:spChg>
      </pc:sldChg>
      <pc:sldChg chg="addSp delSp modSp del mod ord">
        <pc:chgData name="Ang Seb" userId="ef246a44c1f6e645" providerId="LiveId" clId="{796ECB7A-213A-4887-9AE8-7A644CF40030}" dt="2022-02-11T07:51:00.601" v="12600" actId="47"/>
        <pc:sldMkLst>
          <pc:docMk/>
          <pc:sldMk cId="1219737621" sldId="303"/>
        </pc:sldMkLst>
        <pc:spChg chg="mod">
          <ac:chgData name="Ang Seb" userId="ef246a44c1f6e645" providerId="LiveId" clId="{796ECB7A-213A-4887-9AE8-7A644CF40030}" dt="2022-02-07T02:46:34.700" v="7985" actId="1036"/>
          <ac:spMkLst>
            <pc:docMk/>
            <pc:sldMk cId="1219737621" sldId="303"/>
            <ac:spMk id="5" creationId="{45717500-00EA-4D5A-94E1-FD5525C7770D}"/>
          </ac:spMkLst>
        </pc:spChg>
        <pc:spChg chg="mod">
          <ac:chgData name="Ang Seb" userId="ef246a44c1f6e645" providerId="LiveId" clId="{796ECB7A-213A-4887-9AE8-7A644CF40030}" dt="2022-02-07T02:46:34.700" v="7985" actId="1036"/>
          <ac:spMkLst>
            <pc:docMk/>
            <pc:sldMk cId="1219737621" sldId="303"/>
            <ac:spMk id="14" creationId="{B9764F80-B2D1-4A5F-B8C6-EFB00D463467}"/>
          </ac:spMkLst>
        </pc:spChg>
        <pc:spChg chg="mod">
          <ac:chgData name="Ang Seb" userId="ef246a44c1f6e645" providerId="LiveId" clId="{796ECB7A-213A-4887-9AE8-7A644CF40030}" dt="2022-02-07T02:46:34.700" v="7985" actId="1036"/>
          <ac:spMkLst>
            <pc:docMk/>
            <pc:sldMk cId="1219737621" sldId="303"/>
            <ac:spMk id="16" creationId="{35CAABDB-DF8F-461E-BCB9-20E02FFC6B52}"/>
          </ac:spMkLst>
        </pc:spChg>
        <pc:spChg chg="mod">
          <ac:chgData name="Ang Seb" userId="ef246a44c1f6e645" providerId="LiveId" clId="{796ECB7A-213A-4887-9AE8-7A644CF40030}" dt="2022-02-07T02:46:34.700" v="7985" actId="1036"/>
          <ac:spMkLst>
            <pc:docMk/>
            <pc:sldMk cId="1219737621" sldId="303"/>
            <ac:spMk id="17" creationId="{B9A5E5DA-3A32-4B64-953D-C191504E274B}"/>
          </ac:spMkLst>
        </pc:spChg>
        <pc:spChg chg="mod">
          <ac:chgData name="Ang Seb" userId="ef246a44c1f6e645" providerId="LiveId" clId="{796ECB7A-213A-4887-9AE8-7A644CF40030}" dt="2022-02-07T02:46:34.700" v="7985" actId="1036"/>
          <ac:spMkLst>
            <pc:docMk/>
            <pc:sldMk cId="1219737621" sldId="303"/>
            <ac:spMk id="18" creationId="{55200713-5784-4D5A-A4C2-FD0A2225DE3B}"/>
          </ac:spMkLst>
        </pc:spChg>
        <pc:spChg chg="mod">
          <ac:chgData name="Ang Seb" userId="ef246a44c1f6e645" providerId="LiveId" clId="{796ECB7A-213A-4887-9AE8-7A644CF40030}" dt="2022-02-07T02:46:34.700" v="7985" actId="1036"/>
          <ac:spMkLst>
            <pc:docMk/>
            <pc:sldMk cId="1219737621" sldId="303"/>
            <ac:spMk id="19" creationId="{B3BAFA06-72B4-4273-9F53-0F5411157ED7}"/>
          </ac:spMkLst>
        </pc:spChg>
        <pc:spChg chg="mod">
          <ac:chgData name="Ang Seb" userId="ef246a44c1f6e645" providerId="LiveId" clId="{796ECB7A-213A-4887-9AE8-7A644CF40030}" dt="2022-02-07T02:46:34.700" v="7985" actId="1036"/>
          <ac:spMkLst>
            <pc:docMk/>
            <pc:sldMk cId="1219737621" sldId="303"/>
            <ac:spMk id="20" creationId="{69870B51-5F0C-4830-B297-265542450A5D}"/>
          </ac:spMkLst>
        </pc:spChg>
        <pc:spChg chg="mod">
          <ac:chgData name="Ang Seb" userId="ef246a44c1f6e645" providerId="LiveId" clId="{796ECB7A-213A-4887-9AE8-7A644CF40030}" dt="2022-02-07T02:46:34.700" v="7985" actId="1036"/>
          <ac:spMkLst>
            <pc:docMk/>
            <pc:sldMk cId="1219737621" sldId="303"/>
            <ac:spMk id="34" creationId="{B7DD5EDF-37F8-4404-9467-790ADFBE79C7}"/>
          </ac:spMkLst>
        </pc:spChg>
        <pc:spChg chg="mod">
          <ac:chgData name="Ang Seb" userId="ef246a44c1f6e645" providerId="LiveId" clId="{796ECB7A-213A-4887-9AE8-7A644CF40030}" dt="2022-02-07T02:46:34.700" v="7985" actId="1036"/>
          <ac:spMkLst>
            <pc:docMk/>
            <pc:sldMk cId="1219737621" sldId="303"/>
            <ac:spMk id="35" creationId="{AA13CDF2-91D0-4484-9B03-1FA5C2C0EAA7}"/>
          </ac:spMkLst>
        </pc:spChg>
        <pc:spChg chg="mod">
          <ac:chgData name="Ang Seb" userId="ef246a44c1f6e645" providerId="LiveId" clId="{796ECB7A-213A-4887-9AE8-7A644CF40030}" dt="2022-02-07T02:46:34.700" v="7985" actId="1036"/>
          <ac:spMkLst>
            <pc:docMk/>
            <pc:sldMk cId="1219737621" sldId="303"/>
            <ac:spMk id="44" creationId="{2BD86789-735D-4DE5-AC6D-5C52B159B68C}"/>
          </ac:spMkLst>
        </pc:spChg>
        <pc:spChg chg="mod">
          <ac:chgData name="Ang Seb" userId="ef246a44c1f6e645" providerId="LiveId" clId="{796ECB7A-213A-4887-9AE8-7A644CF40030}" dt="2022-02-07T02:46:34.700" v="7985" actId="1036"/>
          <ac:spMkLst>
            <pc:docMk/>
            <pc:sldMk cId="1219737621" sldId="303"/>
            <ac:spMk id="45" creationId="{CBF43793-EB0C-473A-BA47-DB1AA778DC4C}"/>
          </ac:spMkLst>
        </pc:spChg>
        <pc:spChg chg="mod">
          <ac:chgData name="Ang Seb" userId="ef246a44c1f6e645" providerId="LiveId" clId="{796ECB7A-213A-4887-9AE8-7A644CF40030}" dt="2022-02-07T02:46:34.700" v="7985" actId="1036"/>
          <ac:spMkLst>
            <pc:docMk/>
            <pc:sldMk cId="1219737621" sldId="303"/>
            <ac:spMk id="46" creationId="{6E9DCE13-8469-48DF-BC73-00B582C67EB8}"/>
          </ac:spMkLst>
        </pc:spChg>
        <pc:spChg chg="mod">
          <ac:chgData name="Ang Seb" userId="ef246a44c1f6e645" providerId="LiveId" clId="{796ECB7A-213A-4887-9AE8-7A644CF40030}" dt="2022-02-07T02:46:34.700" v="7985" actId="1036"/>
          <ac:spMkLst>
            <pc:docMk/>
            <pc:sldMk cId="1219737621" sldId="303"/>
            <ac:spMk id="47" creationId="{EB6BAB2E-1DC1-436F-80EB-B07635AFCCE8}"/>
          </ac:spMkLst>
        </pc:spChg>
        <pc:spChg chg="mod">
          <ac:chgData name="Ang Seb" userId="ef246a44c1f6e645" providerId="LiveId" clId="{796ECB7A-213A-4887-9AE8-7A644CF40030}" dt="2022-02-07T02:46:34.700" v="7985" actId="1036"/>
          <ac:spMkLst>
            <pc:docMk/>
            <pc:sldMk cId="1219737621" sldId="303"/>
            <ac:spMk id="50" creationId="{AA2055B9-550D-4024-8E2F-10BB0AB35017}"/>
          </ac:spMkLst>
        </pc:spChg>
        <pc:spChg chg="mod">
          <ac:chgData name="Ang Seb" userId="ef246a44c1f6e645" providerId="LiveId" clId="{796ECB7A-213A-4887-9AE8-7A644CF40030}" dt="2022-02-07T02:46:34.700" v="7985" actId="1036"/>
          <ac:spMkLst>
            <pc:docMk/>
            <pc:sldMk cId="1219737621" sldId="303"/>
            <ac:spMk id="69" creationId="{4529534A-C8DB-4B60-B30A-F83233F33BE9}"/>
          </ac:spMkLst>
        </pc:spChg>
        <pc:spChg chg="mod">
          <ac:chgData name="Ang Seb" userId="ef246a44c1f6e645" providerId="LiveId" clId="{796ECB7A-213A-4887-9AE8-7A644CF40030}" dt="2022-02-07T02:46:34.700" v="7985" actId="1036"/>
          <ac:spMkLst>
            <pc:docMk/>
            <pc:sldMk cId="1219737621" sldId="303"/>
            <ac:spMk id="70" creationId="{C545F0C2-4B39-4680-A112-DA754887C11C}"/>
          </ac:spMkLst>
        </pc:spChg>
        <pc:spChg chg="mod">
          <ac:chgData name="Ang Seb" userId="ef246a44c1f6e645" providerId="LiveId" clId="{796ECB7A-213A-4887-9AE8-7A644CF40030}" dt="2022-02-07T02:46:34.700" v="7985" actId="1036"/>
          <ac:spMkLst>
            <pc:docMk/>
            <pc:sldMk cId="1219737621" sldId="303"/>
            <ac:spMk id="71" creationId="{3C31D663-4F38-42DF-A3C0-D209ECB43C03}"/>
          </ac:spMkLst>
        </pc:spChg>
        <pc:spChg chg="mod">
          <ac:chgData name="Ang Seb" userId="ef246a44c1f6e645" providerId="LiveId" clId="{796ECB7A-213A-4887-9AE8-7A644CF40030}" dt="2022-02-07T02:46:34.700" v="7985" actId="1036"/>
          <ac:spMkLst>
            <pc:docMk/>
            <pc:sldMk cId="1219737621" sldId="303"/>
            <ac:spMk id="73" creationId="{645B574C-B4D2-4332-88B6-7F76A1CB0833}"/>
          </ac:spMkLst>
        </pc:spChg>
        <pc:spChg chg="mod">
          <ac:chgData name="Ang Seb" userId="ef246a44c1f6e645" providerId="LiveId" clId="{796ECB7A-213A-4887-9AE8-7A644CF40030}" dt="2022-02-07T02:46:34.700" v="7985" actId="1036"/>
          <ac:spMkLst>
            <pc:docMk/>
            <pc:sldMk cId="1219737621" sldId="303"/>
            <ac:spMk id="79" creationId="{9390EB05-F481-4381-B3A0-A9446DE7652F}"/>
          </ac:spMkLst>
        </pc:spChg>
        <pc:picChg chg="del mod">
          <ac:chgData name="Ang Seb" userId="ef246a44c1f6e645" providerId="LiveId" clId="{796ECB7A-213A-4887-9AE8-7A644CF40030}" dt="2022-02-07T02:47:25.781" v="7991" actId="478"/>
          <ac:picMkLst>
            <pc:docMk/>
            <pc:sldMk cId="1219737621" sldId="303"/>
            <ac:picMk id="9" creationId="{DDADA137-C1C9-4E6F-9B87-DDC9765620E8}"/>
          </ac:picMkLst>
        </pc:picChg>
        <pc:picChg chg="mod">
          <ac:chgData name="Ang Seb" userId="ef246a44c1f6e645" providerId="LiveId" clId="{796ECB7A-213A-4887-9AE8-7A644CF40030}" dt="2022-02-07T02:46:34.700" v="7985" actId="1036"/>
          <ac:picMkLst>
            <pc:docMk/>
            <pc:sldMk cId="1219737621" sldId="303"/>
            <ac:picMk id="10" creationId="{364CCCD4-F9E7-4E77-94EC-B71044872719}"/>
          </ac:picMkLst>
        </pc:picChg>
        <pc:picChg chg="mod">
          <ac:chgData name="Ang Seb" userId="ef246a44c1f6e645" providerId="LiveId" clId="{796ECB7A-213A-4887-9AE8-7A644CF40030}" dt="2022-02-07T02:46:34.700" v="7985" actId="1036"/>
          <ac:picMkLst>
            <pc:docMk/>
            <pc:sldMk cId="1219737621" sldId="303"/>
            <ac:picMk id="24" creationId="{F9E35D07-771B-424C-9EBD-D397C7BF0DC8}"/>
          </ac:picMkLst>
        </pc:picChg>
        <pc:picChg chg="mod">
          <ac:chgData name="Ang Seb" userId="ef246a44c1f6e645" providerId="LiveId" clId="{796ECB7A-213A-4887-9AE8-7A644CF40030}" dt="2022-02-07T02:46:34.700" v="7985" actId="1036"/>
          <ac:picMkLst>
            <pc:docMk/>
            <pc:sldMk cId="1219737621" sldId="303"/>
            <ac:picMk id="28" creationId="{53F4A58A-F218-4673-839E-421B19F8F074}"/>
          </ac:picMkLst>
        </pc:picChg>
        <pc:picChg chg="mod">
          <ac:chgData name="Ang Seb" userId="ef246a44c1f6e645" providerId="LiveId" clId="{796ECB7A-213A-4887-9AE8-7A644CF40030}" dt="2022-02-07T02:46:34.700" v="7985" actId="1036"/>
          <ac:picMkLst>
            <pc:docMk/>
            <pc:sldMk cId="1219737621" sldId="303"/>
            <ac:picMk id="36" creationId="{099D9879-AD40-4D64-8672-D2692C17FF84}"/>
          </ac:picMkLst>
        </pc:picChg>
        <pc:picChg chg="mod">
          <ac:chgData name="Ang Seb" userId="ef246a44c1f6e645" providerId="LiveId" clId="{796ECB7A-213A-4887-9AE8-7A644CF40030}" dt="2022-02-07T02:46:34.700" v="7985" actId="1036"/>
          <ac:picMkLst>
            <pc:docMk/>
            <pc:sldMk cId="1219737621" sldId="303"/>
            <ac:picMk id="37" creationId="{2A666A1A-55D3-4B31-A8E0-D326B1DE6DCA}"/>
          </ac:picMkLst>
        </pc:picChg>
        <pc:picChg chg="add mod">
          <ac:chgData name="Ang Seb" userId="ef246a44c1f6e645" providerId="LiveId" clId="{796ECB7A-213A-4887-9AE8-7A644CF40030}" dt="2022-02-07T02:47:35.868" v="7994" actId="1076"/>
          <ac:picMkLst>
            <pc:docMk/>
            <pc:sldMk cId="1219737621" sldId="303"/>
            <ac:picMk id="49" creationId="{B0E2902E-7859-4862-A0F7-A0B9E7A21C3C}"/>
          </ac:picMkLst>
        </pc:picChg>
        <pc:picChg chg="mod">
          <ac:chgData name="Ang Seb" userId="ef246a44c1f6e645" providerId="LiveId" clId="{796ECB7A-213A-4887-9AE8-7A644CF40030}" dt="2022-02-07T02:46:34.700" v="7985" actId="1036"/>
          <ac:picMkLst>
            <pc:docMk/>
            <pc:sldMk cId="1219737621" sldId="303"/>
            <ac:picMk id="54" creationId="{7A1D4218-3D4A-4D3D-89B7-1AC7B65298C3}"/>
          </ac:picMkLst>
        </pc:picChg>
        <pc:picChg chg="mod">
          <ac:chgData name="Ang Seb" userId="ef246a44c1f6e645" providerId="LiveId" clId="{796ECB7A-213A-4887-9AE8-7A644CF40030}" dt="2022-02-07T02:46:34.700" v="7985" actId="1036"/>
          <ac:picMkLst>
            <pc:docMk/>
            <pc:sldMk cId="1219737621" sldId="303"/>
            <ac:picMk id="77" creationId="{927677D2-D748-439A-9804-77605078DF1D}"/>
          </ac:picMkLst>
        </pc:picChg>
        <pc:cxnChg chg="mod">
          <ac:chgData name="Ang Seb" userId="ef246a44c1f6e645" providerId="LiveId" clId="{796ECB7A-213A-4887-9AE8-7A644CF40030}" dt="2022-02-07T02:46:34.700" v="7985" actId="1036"/>
          <ac:cxnSpMkLst>
            <pc:docMk/>
            <pc:sldMk cId="1219737621" sldId="303"/>
            <ac:cxnSpMk id="23" creationId="{318D4417-1D98-428A-B943-B5D7741993C2}"/>
          </ac:cxnSpMkLst>
        </pc:cxnChg>
        <pc:cxnChg chg="mod">
          <ac:chgData name="Ang Seb" userId="ef246a44c1f6e645" providerId="LiveId" clId="{796ECB7A-213A-4887-9AE8-7A644CF40030}" dt="2022-02-07T02:46:34.700" v="7985" actId="1036"/>
          <ac:cxnSpMkLst>
            <pc:docMk/>
            <pc:sldMk cId="1219737621" sldId="303"/>
            <ac:cxnSpMk id="32" creationId="{1A7E5BAD-0BCD-40BC-8F58-E1753A8B2EEB}"/>
          </ac:cxnSpMkLst>
        </pc:cxnChg>
        <pc:cxnChg chg="mod">
          <ac:chgData name="Ang Seb" userId="ef246a44c1f6e645" providerId="LiveId" clId="{796ECB7A-213A-4887-9AE8-7A644CF40030}" dt="2022-02-07T02:46:34.700" v="7985" actId="1036"/>
          <ac:cxnSpMkLst>
            <pc:docMk/>
            <pc:sldMk cId="1219737621" sldId="303"/>
            <ac:cxnSpMk id="48" creationId="{5525D092-913D-4BFB-853F-C118B33229AD}"/>
          </ac:cxnSpMkLst>
        </pc:cxnChg>
        <pc:cxnChg chg="mod">
          <ac:chgData name="Ang Seb" userId="ef246a44c1f6e645" providerId="LiveId" clId="{796ECB7A-213A-4887-9AE8-7A644CF40030}" dt="2022-02-07T02:46:34.700" v="7985" actId="1036"/>
          <ac:cxnSpMkLst>
            <pc:docMk/>
            <pc:sldMk cId="1219737621" sldId="303"/>
            <ac:cxnSpMk id="51" creationId="{15C7A420-5424-436E-A33A-3AB5B9645B54}"/>
          </ac:cxnSpMkLst>
        </pc:cxnChg>
        <pc:cxnChg chg="mod">
          <ac:chgData name="Ang Seb" userId="ef246a44c1f6e645" providerId="LiveId" clId="{796ECB7A-213A-4887-9AE8-7A644CF40030}" dt="2022-02-07T02:46:34.700" v="7985" actId="1036"/>
          <ac:cxnSpMkLst>
            <pc:docMk/>
            <pc:sldMk cId="1219737621" sldId="303"/>
            <ac:cxnSpMk id="53" creationId="{FD3690C1-47E3-4B29-873B-56A1DEDB7E77}"/>
          </ac:cxnSpMkLst>
        </pc:cxnChg>
        <pc:cxnChg chg="mod">
          <ac:chgData name="Ang Seb" userId="ef246a44c1f6e645" providerId="LiveId" clId="{796ECB7A-213A-4887-9AE8-7A644CF40030}" dt="2022-02-07T02:46:34.700" v="7985" actId="1036"/>
          <ac:cxnSpMkLst>
            <pc:docMk/>
            <pc:sldMk cId="1219737621" sldId="303"/>
            <ac:cxnSpMk id="55" creationId="{C411388D-7000-4973-80F5-673D38EF7C82}"/>
          </ac:cxnSpMkLst>
        </pc:cxnChg>
        <pc:cxnChg chg="mod">
          <ac:chgData name="Ang Seb" userId="ef246a44c1f6e645" providerId="LiveId" clId="{796ECB7A-213A-4887-9AE8-7A644CF40030}" dt="2022-02-07T02:46:34.700" v="7985" actId="1036"/>
          <ac:cxnSpMkLst>
            <pc:docMk/>
            <pc:sldMk cId="1219737621" sldId="303"/>
            <ac:cxnSpMk id="57" creationId="{AF9CA2CB-1FA7-4865-9DAE-1A868B2E85A3}"/>
          </ac:cxnSpMkLst>
        </pc:cxnChg>
        <pc:cxnChg chg="mod">
          <ac:chgData name="Ang Seb" userId="ef246a44c1f6e645" providerId="LiveId" clId="{796ECB7A-213A-4887-9AE8-7A644CF40030}" dt="2022-02-07T02:46:34.700" v="7985" actId="1036"/>
          <ac:cxnSpMkLst>
            <pc:docMk/>
            <pc:sldMk cId="1219737621" sldId="303"/>
            <ac:cxnSpMk id="67" creationId="{EE3700F7-6114-41EA-A6DC-3BB7EB56D241}"/>
          </ac:cxnSpMkLst>
        </pc:cxnChg>
        <pc:cxnChg chg="mod">
          <ac:chgData name="Ang Seb" userId="ef246a44c1f6e645" providerId="LiveId" clId="{796ECB7A-213A-4887-9AE8-7A644CF40030}" dt="2022-02-07T02:46:34.700" v="7985" actId="1036"/>
          <ac:cxnSpMkLst>
            <pc:docMk/>
            <pc:sldMk cId="1219737621" sldId="303"/>
            <ac:cxnSpMk id="72" creationId="{C71C2EFB-4035-4340-921A-FB6F8D4F2AC1}"/>
          </ac:cxnSpMkLst>
        </pc:cxnChg>
        <pc:cxnChg chg="mod">
          <ac:chgData name="Ang Seb" userId="ef246a44c1f6e645" providerId="LiveId" clId="{796ECB7A-213A-4887-9AE8-7A644CF40030}" dt="2022-02-07T02:46:34.700" v="7985" actId="1036"/>
          <ac:cxnSpMkLst>
            <pc:docMk/>
            <pc:sldMk cId="1219737621" sldId="303"/>
            <ac:cxnSpMk id="76" creationId="{EF9535F8-B4DA-48ED-918A-20DD0D738E92}"/>
          </ac:cxnSpMkLst>
        </pc:cxnChg>
        <pc:cxnChg chg="mod">
          <ac:chgData name="Ang Seb" userId="ef246a44c1f6e645" providerId="LiveId" clId="{796ECB7A-213A-4887-9AE8-7A644CF40030}" dt="2022-02-07T02:46:34.700" v="7985" actId="1036"/>
          <ac:cxnSpMkLst>
            <pc:docMk/>
            <pc:sldMk cId="1219737621" sldId="303"/>
            <ac:cxnSpMk id="78" creationId="{EADA7724-9C85-4214-BCBC-60B7CF0D6CA6}"/>
          </ac:cxnSpMkLst>
        </pc:cxnChg>
        <pc:cxnChg chg="mod">
          <ac:chgData name="Ang Seb" userId="ef246a44c1f6e645" providerId="LiveId" clId="{796ECB7A-213A-4887-9AE8-7A644CF40030}" dt="2022-02-07T02:46:34.700" v="7985" actId="1036"/>
          <ac:cxnSpMkLst>
            <pc:docMk/>
            <pc:sldMk cId="1219737621" sldId="303"/>
            <ac:cxnSpMk id="83" creationId="{67CE1321-5D14-4992-AA32-CCC00EA606FC}"/>
          </ac:cxnSpMkLst>
        </pc:cxnChg>
      </pc:sldChg>
      <pc:sldChg chg="addSp delSp modSp mod">
        <pc:chgData name="Ang Seb" userId="ef246a44c1f6e645" providerId="LiveId" clId="{796ECB7A-213A-4887-9AE8-7A644CF40030}" dt="2022-02-07T02:40:27.358" v="7962" actId="478"/>
        <pc:sldMkLst>
          <pc:docMk/>
          <pc:sldMk cId="1736628013" sldId="304"/>
        </pc:sldMkLst>
        <pc:spChg chg="mod">
          <ac:chgData name="Ang Seb" userId="ef246a44c1f6e645" providerId="LiveId" clId="{796ECB7A-213A-4887-9AE8-7A644CF40030}" dt="2022-02-07T02:23:38.812" v="7849" actId="1035"/>
          <ac:spMkLst>
            <pc:docMk/>
            <pc:sldMk cId="1736628013" sldId="304"/>
            <ac:spMk id="2" creationId="{1E27338B-6F24-4257-A5CD-3DF489445425}"/>
          </ac:spMkLst>
        </pc:spChg>
        <pc:spChg chg="add mod">
          <ac:chgData name="Ang Seb" userId="ef246a44c1f6e645" providerId="LiveId" clId="{796ECB7A-213A-4887-9AE8-7A644CF40030}" dt="2022-02-07T02:38:23.605" v="7889" actId="1076"/>
          <ac:spMkLst>
            <pc:docMk/>
            <pc:sldMk cId="1736628013" sldId="304"/>
            <ac:spMk id="7" creationId="{EEC3F1D9-01FD-47AA-9E92-34D746909668}"/>
          </ac:spMkLst>
        </pc:spChg>
        <pc:spChg chg="add mod">
          <ac:chgData name="Ang Seb" userId="ef246a44c1f6e645" providerId="LiveId" clId="{796ECB7A-213A-4887-9AE8-7A644CF40030}" dt="2022-02-07T02:40:06.877" v="7959" actId="1076"/>
          <ac:spMkLst>
            <pc:docMk/>
            <pc:sldMk cId="1736628013" sldId="304"/>
            <ac:spMk id="8" creationId="{67EDCF17-FAA5-48B2-9E10-7376222DD850}"/>
          </ac:spMkLst>
        </pc:spChg>
        <pc:spChg chg="add del mod">
          <ac:chgData name="Ang Seb" userId="ef246a44c1f6e645" providerId="LiveId" clId="{796ECB7A-213A-4887-9AE8-7A644CF40030}" dt="2022-02-07T02:38:52.274" v="7895" actId="478"/>
          <ac:spMkLst>
            <pc:docMk/>
            <pc:sldMk cId="1736628013" sldId="304"/>
            <ac:spMk id="12" creationId="{F2B6BB52-826B-40F0-8B0E-3CC8A0D410FC}"/>
          </ac:spMkLst>
        </pc:spChg>
        <pc:spChg chg="add mod">
          <ac:chgData name="Ang Seb" userId="ef246a44c1f6e645" providerId="LiveId" clId="{796ECB7A-213A-4887-9AE8-7A644CF40030}" dt="2022-02-07T02:39:15.100" v="7900" actId="14100"/>
          <ac:spMkLst>
            <pc:docMk/>
            <pc:sldMk cId="1736628013" sldId="304"/>
            <ac:spMk id="13" creationId="{088E2E63-89E8-46A6-9560-E9C7744E76BB}"/>
          </ac:spMkLst>
        </pc:spChg>
        <pc:spChg chg="add mod">
          <ac:chgData name="Ang Seb" userId="ef246a44c1f6e645" providerId="LiveId" clId="{796ECB7A-213A-4887-9AE8-7A644CF40030}" dt="2022-02-07T02:40:19.048" v="7961" actId="1076"/>
          <ac:spMkLst>
            <pc:docMk/>
            <pc:sldMk cId="1736628013" sldId="304"/>
            <ac:spMk id="15" creationId="{A2730517-009F-47CF-A32D-10EFE19E1C77}"/>
          </ac:spMkLst>
        </pc:spChg>
        <pc:picChg chg="mod">
          <ac:chgData name="Ang Seb" userId="ef246a44c1f6e645" providerId="LiveId" clId="{796ECB7A-213A-4887-9AE8-7A644CF40030}" dt="2022-02-07T02:37:21.774" v="7881" actId="14100"/>
          <ac:picMkLst>
            <pc:docMk/>
            <pc:sldMk cId="1736628013" sldId="304"/>
            <ac:picMk id="5" creationId="{CF84CC0B-A46C-4E69-A1F3-59E600FE8463}"/>
          </ac:picMkLst>
        </pc:picChg>
        <pc:picChg chg="del mod">
          <ac:chgData name="Ang Seb" userId="ef246a44c1f6e645" providerId="LiveId" clId="{796ECB7A-213A-4887-9AE8-7A644CF40030}" dt="2022-02-07T02:40:27.358" v="7962" actId="478"/>
          <ac:picMkLst>
            <pc:docMk/>
            <pc:sldMk cId="1736628013" sldId="304"/>
            <ac:picMk id="6" creationId="{E40EE2DB-A751-4F7A-AEEB-BFF9BF3A2ADB}"/>
          </ac:picMkLst>
        </pc:picChg>
      </pc:sldChg>
      <pc:sldChg chg="modSp mod">
        <pc:chgData name="Ang Seb" userId="ef246a44c1f6e645" providerId="LiveId" clId="{796ECB7A-213A-4887-9AE8-7A644CF40030}" dt="2022-02-08T02:06:18.066" v="9211" actId="1076"/>
        <pc:sldMkLst>
          <pc:docMk/>
          <pc:sldMk cId="792802552" sldId="313"/>
        </pc:sldMkLst>
        <pc:picChg chg="mod">
          <ac:chgData name="Ang Seb" userId="ef246a44c1f6e645" providerId="LiveId" clId="{796ECB7A-213A-4887-9AE8-7A644CF40030}" dt="2022-02-08T02:06:18.066" v="9211" actId="1076"/>
          <ac:picMkLst>
            <pc:docMk/>
            <pc:sldMk cId="792802552" sldId="313"/>
            <ac:picMk id="3" creationId="{2491A29F-A980-42D8-A2C3-B543656CD84A}"/>
          </ac:picMkLst>
        </pc:picChg>
      </pc:sldChg>
      <pc:sldChg chg="addSp delSp modSp mod setBg addAnim delAnim setClrOvrMap">
        <pc:chgData name="Ang Seb" userId="ef246a44c1f6e645" providerId="LiveId" clId="{796ECB7A-213A-4887-9AE8-7A644CF40030}" dt="2022-02-04T09:39:07.090" v="7565" actId="1076"/>
        <pc:sldMkLst>
          <pc:docMk/>
          <pc:sldMk cId="732531424" sldId="316"/>
        </pc:sldMkLst>
        <pc:spChg chg="mod ord">
          <ac:chgData name="Ang Seb" userId="ef246a44c1f6e645" providerId="LiveId" clId="{796ECB7A-213A-4887-9AE8-7A644CF40030}" dt="2022-02-04T09:38:46.618" v="7560" actId="26606"/>
          <ac:spMkLst>
            <pc:docMk/>
            <pc:sldMk cId="732531424" sldId="316"/>
            <ac:spMk id="14" creationId="{66EA7A2C-7D6D-40B4-8EF7-2479D59BAC71}"/>
          </ac:spMkLst>
        </pc:spChg>
        <pc:spChg chg="add del">
          <ac:chgData name="Ang Seb" userId="ef246a44c1f6e645" providerId="LiveId" clId="{796ECB7A-213A-4887-9AE8-7A644CF40030}" dt="2022-02-04T09:38:46.618" v="7560" actId="26606"/>
          <ac:spMkLst>
            <pc:docMk/>
            <pc:sldMk cId="732531424" sldId="316"/>
            <ac:spMk id="25" creationId="{E009DD9B-5EE2-4C0D-8B2B-351C8C102205}"/>
          </ac:spMkLst>
        </pc:spChg>
        <pc:spChg chg="add del">
          <ac:chgData name="Ang Seb" userId="ef246a44c1f6e645" providerId="LiveId" clId="{796ECB7A-213A-4887-9AE8-7A644CF40030}" dt="2022-02-04T09:38:46.618" v="7560" actId="26606"/>
          <ac:spMkLst>
            <pc:docMk/>
            <pc:sldMk cId="732531424" sldId="316"/>
            <ac:spMk id="26" creationId="{E720DB99-7745-4E75-9D96-AAB6D55C531E}"/>
          </ac:spMkLst>
        </pc:spChg>
        <pc:spChg chg="add del">
          <ac:chgData name="Ang Seb" userId="ef246a44c1f6e645" providerId="LiveId" clId="{796ECB7A-213A-4887-9AE8-7A644CF40030}" dt="2022-02-04T09:38:46.618" v="7560" actId="26606"/>
          <ac:spMkLst>
            <pc:docMk/>
            <pc:sldMk cId="732531424" sldId="316"/>
            <ac:spMk id="27" creationId="{D68803C4-E159-4360-B7BB-74205C8F782D}"/>
          </ac:spMkLst>
        </pc:spChg>
        <pc:spChg chg="add del">
          <ac:chgData name="Ang Seb" userId="ef246a44c1f6e645" providerId="LiveId" clId="{796ECB7A-213A-4887-9AE8-7A644CF40030}" dt="2022-02-04T09:38:46.618" v="7560" actId="26606"/>
          <ac:spMkLst>
            <pc:docMk/>
            <pc:sldMk cId="732531424" sldId="316"/>
            <ac:spMk id="29" creationId="{504B0465-3B07-49BF-BEA7-D81476246293}"/>
          </ac:spMkLst>
        </pc:spChg>
        <pc:spChg chg="add del">
          <ac:chgData name="Ang Seb" userId="ef246a44c1f6e645" providerId="LiveId" clId="{796ECB7A-213A-4887-9AE8-7A644CF40030}" dt="2022-02-04T09:38:46.618" v="7560" actId="26606"/>
          <ac:spMkLst>
            <pc:docMk/>
            <pc:sldMk cId="732531424" sldId="316"/>
            <ac:spMk id="31" creationId="{49B7FFA5-14CB-4A4F-9BCC-CA3AA5D9D276}"/>
          </ac:spMkLst>
        </pc:spChg>
        <pc:spChg chg="add del">
          <ac:chgData name="Ang Seb" userId="ef246a44c1f6e645" providerId="LiveId" clId="{796ECB7A-213A-4887-9AE8-7A644CF40030}" dt="2022-02-04T09:38:46.618" v="7560" actId="26606"/>
          <ac:spMkLst>
            <pc:docMk/>
            <pc:sldMk cId="732531424" sldId="316"/>
            <ac:spMk id="33" creationId="{04E48745-7512-4EC2-9E20-9092D12150CA}"/>
          </ac:spMkLst>
        </pc:spChg>
        <pc:spChg chg="add del">
          <ac:chgData name="Ang Seb" userId="ef246a44c1f6e645" providerId="LiveId" clId="{796ECB7A-213A-4887-9AE8-7A644CF40030}" dt="2022-02-04T09:37:17.455" v="7541" actId="26606"/>
          <ac:spMkLst>
            <pc:docMk/>
            <pc:sldMk cId="732531424" sldId="316"/>
            <ac:spMk id="38" creationId="{55C6FAD9-E47F-4B85-A4F9-01141E66B29B}"/>
          </ac:spMkLst>
        </pc:spChg>
        <pc:spChg chg="add del">
          <ac:chgData name="Ang Seb" userId="ef246a44c1f6e645" providerId="LiveId" clId="{796ECB7A-213A-4887-9AE8-7A644CF40030}" dt="2022-02-04T09:37:17.455" v="7541" actId="26606"/>
          <ac:spMkLst>
            <pc:docMk/>
            <pc:sldMk cId="732531424" sldId="316"/>
            <ac:spMk id="40" creationId="{25B4D5C2-119A-4EDD-B133-0AB95E13B551}"/>
          </ac:spMkLst>
        </pc:spChg>
        <pc:spChg chg="add del">
          <ac:chgData name="Ang Seb" userId="ef246a44c1f6e645" providerId="LiveId" clId="{796ECB7A-213A-4887-9AE8-7A644CF40030}" dt="2022-02-04T09:37:17.455" v="7541" actId="26606"/>
          <ac:spMkLst>
            <pc:docMk/>
            <pc:sldMk cId="732531424" sldId="316"/>
            <ac:spMk id="42" creationId="{9156409A-DE97-4AEE-9F01-B945ED0FE5F6}"/>
          </ac:spMkLst>
        </pc:spChg>
        <pc:spChg chg="add del">
          <ac:chgData name="Ang Seb" userId="ef246a44c1f6e645" providerId="LiveId" clId="{796ECB7A-213A-4887-9AE8-7A644CF40030}" dt="2022-02-04T09:37:17.455" v="7541" actId="26606"/>
          <ac:spMkLst>
            <pc:docMk/>
            <pc:sldMk cId="732531424" sldId="316"/>
            <ac:spMk id="48" creationId="{8189E48F-5721-4129-82FB-FD03D3B2303C}"/>
          </ac:spMkLst>
        </pc:spChg>
        <pc:spChg chg="add del">
          <ac:chgData name="Ang Seb" userId="ef246a44c1f6e645" providerId="LiveId" clId="{796ECB7A-213A-4887-9AE8-7A644CF40030}" dt="2022-02-04T09:37:17.455" v="7541" actId="26606"/>
          <ac:spMkLst>
            <pc:docMk/>
            <pc:sldMk cId="732531424" sldId="316"/>
            <ac:spMk id="50" creationId="{9D63DE26-5740-4518-960F-AB44D24EAB63}"/>
          </ac:spMkLst>
        </pc:spChg>
        <pc:spChg chg="add del">
          <ac:chgData name="Ang Seb" userId="ef246a44c1f6e645" providerId="LiveId" clId="{796ECB7A-213A-4887-9AE8-7A644CF40030}" dt="2022-02-04T09:37:17.455" v="7541" actId="26606"/>
          <ac:spMkLst>
            <pc:docMk/>
            <pc:sldMk cId="732531424" sldId="316"/>
            <ac:spMk id="52" creationId="{1E772779-17E0-416B-BB00-CAAF735A8E81}"/>
          </ac:spMkLst>
        </pc:spChg>
        <pc:spChg chg="add del">
          <ac:chgData name="Ang Seb" userId="ef246a44c1f6e645" providerId="LiveId" clId="{796ECB7A-213A-4887-9AE8-7A644CF40030}" dt="2022-02-04T09:37:24.551" v="7544" actId="26606"/>
          <ac:spMkLst>
            <pc:docMk/>
            <pc:sldMk cId="732531424" sldId="316"/>
            <ac:spMk id="54" creationId="{501EBB4D-E42B-468D-B801-D16CF43ECBD2}"/>
          </ac:spMkLst>
        </pc:spChg>
        <pc:spChg chg="add del">
          <ac:chgData name="Ang Seb" userId="ef246a44c1f6e645" providerId="LiveId" clId="{796ECB7A-213A-4887-9AE8-7A644CF40030}" dt="2022-02-04T09:37:24.551" v="7544" actId="26606"/>
          <ac:spMkLst>
            <pc:docMk/>
            <pc:sldMk cId="732531424" sldId="316"/>
            <ac:spMk id="55" creationId="{A7FBF63C-B061-4F66-8609-FED8EFFDAFE7}"/>
          </ac:spMkLst>
        </pc:spChg>
        <pc:spChg chg="add del">
          <ac:chgData name="Ang Seb" userId="ef246a44c1f6e645" providerId="LiveId" clId="{796ECB7A-213A-4887-9AE8-7A644CF40030}" dt="2022-02-04T09:37:24.551" v="7544" actId="26606"/>
          <ac:spMkLst>
            <pc:docMk/>
            <pc:sldMk cId="732531424" sldId="316"/>
            <ac:spMk id="56" creationId="{D893CC27-5C56-4F6F-9B94-413AE08B922C}"/>
          </ac:spMkLst>
        </pc:spChg>
        <pc:spChg chg="add del">
          <ac:chgData name="Ang Seb" userId="ef246a44c1f6e645" providerId="LiveId" clId="{796ECB7A-213A-4887-9AE8-7A644CF40030}" dt="2022-02-04T09:37:24.551" v="7544" actId="26606"/>
          <ac:spMkLst>
            <pc:docMk/>
            <pc:sldMk cId="732531424" sldId="316"/>
            <ac:spMk id="58" creationId="{79A76B16-3D94-4E0A-BDAB-469A55D47D64}"/>
          </ac:spMkLst>
        </pc:spChg>
        <pc:spChg chg="add del">
          <ac:chgData name="Ang Seb" userId="ef246a44c1f6e645" providerId="LiveId" clId="{796ECB7A-213A-4887-9AE8-7A644CF40030}" dt="2022-02-04T09:37:24.551" v="7544" actId="26606"/>
          <ac:spMkLst>
            <pc:docMk/>
            <pc:sldMk cId="732531424" sldId="316"/>
            <ac:spMk id="59" creationId="{97116258-44FA-4FC2-99D1-52CCB536E897}"/>
          </ac:spMkLst>
        </pc:spChg>
        <pc:spChg chg="add del">
          <ac:chgData name="Ang Seb" userId="ef246a44c1f6e645" providerId="LiveId" clId="{796ECB7A-213A-4887-9AE8-7A644CF40030}" dt="2022-02-04T09:37:24.551" v="7544" actId="26606"/>
          <ac:spMkLst>
            <pc:docMk/>
            <pc:sldMk cId="732531424" sldId="316"/>
            <ac:spMk id="60" creationId="{73DC887C-A645-4B67-AFCC-7596D232FC74}"/>
          </ac:spMkLst>
        </pc:spChg>
        <pc:spChg chg="add del">
          <ac:chgData name="Ang Seb" userId="ef246a44c1f6e645" providerId="LiveId" clId="{796ECB7A-213A-4887-9AE8-7A644CF40030}" dt="2022-02-04T09:37:30.426" v="7546" actId="26606"/>
          <ac:spMkLst>
            <pc:docMk/>
            <pc:sldMk cId="732531424" sldId="316"/>
            <ac:spMk id="62" creationId="{DCC0DCE3-8753-43BB-86D2-6452D91E4179}"/>
          </ac:spMkLst>
        </pc:spChg>
        <pc:spChg chg="add del">
          <ac:chgData name="Ang Seb" userId="ef246a44c1f6e645" providerId="LiveId" clId="{796ECB7A-213A-4887-9AE8-7A644CF40030}" dt="2022-02-04T09:37:30.426" v="7546" actId="26606"/>
          <ac:spMkLst>
            <pc:docMk/>
            <pc:sldMk cId="732531424" sldId="316"/>
            <ac:spMk id="63" creationId="{D28BC7A6-65CA-4655-8641-7BDE9699BF93}"/>
          </ac:spMkLst>
        </pc:spChg>
        <pc:spChg chg="add del">
          <ac:chgData name="Ang Seb" userId="ef246a44c1f6e645" providerId="LiveId" clId="{796ECB7A-213A-4887-9AE8-7A644CF40030}" dt="2022-02-04T09:37:30.426" v="7546" actId="26606"/>
          <ac:spMkLst>
            <pc:docMk/>
            <pc:sldMk cId="732531424" sldId="316"/>
            <ac:spMk id="64" creationId="{58755CF4-45A8-4971-A14E-D6DE02B48273}"/>
          </ac:spMkLst>
        </pc:spChg>
        <pc:spChg chg="add del">
          <ac:chgData name="Ang Seb" userId="ef246a44c1f6e645" providerId="LiveId" clId="{796ECB7A-213A-4887-9AE8-7A644CF40030}" dt="2022-02-04T09:37:30.426" v="7546" actId="26606"/>
          <ac:spMkLst>
            <pc:docMk/>
            <pc:sldMk cId="732531424" sldId="316"/>
            <ac:spMk id="68" creationId="{B945C839-5223-449A-83FF-07A83C46BCEA}"/>
          </ac:spMkLst>
        </pc:spChg>
        <pc:spChg chg="add del">
          <ac:chgData name="Ang Seb" userId="ef246a44c1f6e645" providerId="LiveId" clId="{796ECB7A-213A-4887-9AE8-7A644CF40030}" dt="2022-02-04T09:37:30.426" v="7546" actId="26606"/>
          <ac:spMkLst>
            <pc:docMk/>
            <pc:sldMk cId="732531424" sldId="316"/>
            <ac:spMk id="69" creationId="{7D673E84-7710-46C2-AB60-0C54F719CC93}"/>
          </ac:spMkLst>
        </pc:spChg>
        <pc:spChg chg="add del">
          <ac:chgData name="Ang Seb" userId="ef246a44c1f6e645" providerId="LiveId" clId="{796ECB7A-213A-4887-9AE8-7A644CF40030}" dt="2022-02-04T09:37:30.426" v="7546" actId="26606"/>
          <ac:spMkLst>
            <pc:docMk/>
            <pc:sldMk cId="732531424" sldId="316"/>
            <ac:spMk id="70" creationId="{139CA32C-70F8-4CA5-AA5D-57191F4D875C}"/>
          </ac:spMkLst>
        </pc:spChg>
        <pc:spChg chg="add del">
          <ac:chgData name="Ang Seb" userId="ef246a44c1f6e645" providerId="LiveId" clId="{796ECB7A-213A-4887-9AE8-7A644CF40030}" dt="2022-02-04T09:37:30.426" v="7546" actId="26606"/>
          <ac:spMkLst>
            <pc:docMk/>
            <pc:sldMk cId="732531424" sldId="316"/>
            <ac:spMk id="71" creationId="{22A7090A-8739-4C0E-AE2B-E9574F8390E5}"/>
          </ac:spMkLst>
        </pc:spChg>
        <pc:spChg chg="add del">
          <ac:chgData name="Ang Seb" userId="ef246a44c1f6e645" providerId="LiveId" clId="{796ECB7A-213A-4887-9AE8-7A644CF40030}" dt="2022-02-04T09:37:35.646" v="7548" actId="26606"/>
          <ac:spMkLst>
            <pc:docMk/>
            <pc:sldMk cId="732531424" sldId="316"/>
            <ac:spMk id="76" creationId="{55C6FAD9-E47F-4B85-A4F9-01141E66B29B}"/>
          </ac:spMkLst>
        </pc:spChg>
        <pc:spChg chg="add del">
          <ac:chgData name="Ang Seb" userId="ef246a44c1f6e645" providerId="LiveId" clId="{796ECB7A-213A-4887-9AE8-7A644CF40030}" dt="2022-02-04T09:37:35.646" v="7548" actId="26606"/>
          <ac:spMkLst>
            <pc:docMk/>
            <pc:sldMk cId="732531424" sldId="316"/>
            <ac:spMk id="77" creationId="{25B4D5C2-119A-4EDD-B133-0AB95E13B551}"/>
          </ac:spMkLst>
        </pc:spChg>
        <pc:spChg chg="add del">
          <ac:chgData name="Ang Seb" userId="ef246a44c1f6e645" providerId="LiveId" clId="{796ECB7A-213A-4887-9AE8-7A644CF40030}" dt="2022-02-04T09:37:35.646" v="7548" actId="26606"/>
          <ac:spMkLst>
            <pc:docMk/>
            <pc:sldMk cId="732531424" sldId="316"/>
            <ac:spMk id="78" creationId="{9156409A-DE97-4AEE-9F01-B945ED0FE5F6}"/>
          </ac:spMkLst>
        </pc:spChg>
        <pc:spChg chg="add del">
          <ac:chgData name="Ang Seb" userId="ef246a44c1f6e645" providerId="LiveId" clId="{796ECB7A-213A-4887-9AE8-7A644CF40030}" dt="2022-02-04T09:37:35.646" v="7548" actId="26606"/>
          <ac:spMkLst>
            <pc:docMk/>
            <pc:sldMk cId="732531424" sldId="316"/>
            <ac:spMk id="80" creationId="{0E2D3DCD-4716-40AA-90C0-6F2F9F116CF3}"/>
          </ac:spMkLst>
        </pc:spChg>
        <pc:spChg chg="add del">
          <ac:chgData name="Ang Seb" userId="ef246a44c1f6e645" providerId="LiveId" clId="{796ECB7A-213A-4887-9AE8-7A644CF40030}" dt="2022-02-04T09:37:35.646" v="7548" actId="26606"/>
          <ac:spMkLst>
            <pc:docMk/>
            <pc:sldMk cId="732531424" sldId="316"/>
            <ac:spMk id="81" creationId="{037BACED-9574-4AAE-9D04-5100308350B6}"/>
          </ac:spMkLst>
        </pc:spChg>
        <pc:spChg chg="add del">
          <ac:chgData name="Ang Seb" userId="ef246a44c1f6e645" providerId="LiveId" clId="{796ECB7A-213A-4887-9AE8-7A644CF40030}" dt="2022-02-04T09:37:40.422" v="7551" actId="26606"/>
          <ac:spMkLst>
            <pc:docMk/>
            <pc:sldMk cId="732531424" sldId="316"/>
            <ac:spMk id="85" creationId="{55C6FAD9-E47F-4B85-A4F9-01141E66B29B}"/>
          </ac:spMkLst>
        </pc:spChg>
        <pc:spChg chg="add del">
          <ac:chgData name="Ang Seb" userId="ef246a44c1f6e645" providerId="LiveId" clId="{796ECB7A-213A-4887-9AE8-7A644CF40030}" dt="2022-02-04T09:37:40.422" v="7551" actId="26606"/>
          <ac:spMkLst>
            <pc:docMk/>
            <pc:sldMk cId="732531424" sldId="316"/>
            <ac:spMk id="86" creationId="{25B4D5C2-119A-4EDD-B133-0AB95E13B551}"/>
          </ac:spMkLst>
        </pc:spChg>
        <pc:spChg chg="add del">
          <ac:chgData name="Ang Seb" userId="ef246a44c1f6e645" providerId="LiveId" clId="{796ECB7A-213A-4887-9AE8-7A644CF40030}" dt="2022-02-04T09:37:40.422" v="7551" actId="26606"/>
          <ac:spMkLst>
            <pc:docMk/>
            <pc:sldMk cId="732531424" sldId="316"/>
            <ac:spMk id="87" creationId="{9156409A-DE97-4AEE-9F01-B945ED0FE5F6}"/>
          </ac:spMkLst>
        </pc:spChg>
        <pc:spChg chg="add del">
          <ac:chgData name="Ang Seb" userId="ef246a44c1f6e645" providerId="LiveId" clId="{796ECB7A-213A-4887-9AE8-7A644CF40030}" dt="2022-02-04T09:37:40.422" v="7551" actId="26606"/>
          <ac:spMkLst>
            <pc:docMk/>
            <pc:sldMk cId="732531424" sldId="316"/>
            <ac:spMk id="89" creationId="{5C28659E-412C-4600-B45E-BAE370BC24B9}"/>
          </ac:spMkLst>
        </pc:spChg>
        <pc:spChg chg="add del">
          <ac:chgData name="Ang Seb" userId="ef246a44c1f6e645" providerId="LiveId" clId="{796ECB7A-213A-4887-9AE8-7A644CF40030}" dt="2022-02-04T09:37:40.422" v="7551" actId="26606"/>
          <ac:spMkLst>
            <pc:docMk/>
            <pc:sldMk cId="732531424" sldId="316"/>
            <ac:spMk id="90" creationId="{AE95896B-6905-4618-A7DF-DED8A61FBC83}"/>
          </ac:spMkLst>
        </pc:spChg>
        <pc:spChg chg="add del">
          <ac:chgData name="Ang Seb" userId="ef246a44c1f6e645" providerId="LiveId" clId="{796ECB7A-213A-4887-9AE8-7A644CF40030}" dt="2022-02-04T09:37:40.422" v="7551" actId="26606"/>
          <ac:spMkLst>
            <pc:docMk/>
            <pc:sldMk cId="732531424" sldId="316"/>
            <ac:spMk id="91" creationId="{7748BD8C-4984-4138-94CA-2DC5F39DC379}"/>
          </ac:spMkLst>
        </pc:spChg>
        <pc:spChg chg="add del">
          <ac:chgData name="Ang Seb" userId="ef246a44c1f6e645" providerId="LiveId" clId="{796ECB7A-213A-4887-9AE8-7A644CF40030}" dt="2022-02-04T09:37:44.534" v="7553" actId="26606"/>
          <ac:spMkLst>
            <pc:docMk/>
            <pc:sldMk cId="732531424" sldId="316"/>
            <ac:spMk id="93" creationId="{DCC0DCE3-8753-43BB-86D2-6452D91E4179}"/>
          </ac:spMkLst>
        </pc:spChg>
        <pc:spChg chg="add del">
          <ac:chgData name="Ang Seb" userId="ef246a44c1f6e645" providerId="LiveId" clId="{796ECB7A-213A-4887-9AE8-7A644CF40030}" dt="2022-02-04T09:37:44.534" v="7553" actId="26606"/>
          <ac:spMkLst>
            <pc:docMk/>
            <pc:sldMk cId="732531424" sldId="316"/>
            <ac:spMk id="94" creationId="{D28BC7A6-65CA-4655-8641-7BDE9699BF93}"/>
          </ac:spMkLst>
        </pc:spChg>
        <pc:spChg chg="add del">
          <ac:chgData name="Ang Seb" userId="ef246a44c1f6e645" providerId="LiveId" clId="{796ECB7A-213A-4887-9AE8-7A644CF40030}" dt="2022-02-04T09:37:44.534" v="7553" actId="26606"/>
          <ac:spMkLst>
            <pc:docMk/>
            <pc:sldMk cId="732531424" sldId="316"/>
            <ac:spMk id="95" creationId="{58755CF4-45A8-4971-A14E-D6DE02B48273}"/>
          </ac:spMkLst>
        </pc:spChg>
        <pc:spChg chg="add del">
          <ac:chgData name="Ang Seb" userId="ef246a44c1f6e645" providerId="LiveId" clId="{796ECB7A-213A-4887-9AE8-7A644CF40030}" dt="2022-02-04T09:37:44.534" v="7553" actId="26606"/>
          <ac:spMkLst>
            <pc:docMk/>
            <pc:sldMk cId="732531424" sldId="316"/>
            <ac:spMk id="97" creationId="{472095BC-C06B-45BD-A206-0F75C6A4A963}"/>
          </ac:spMkLst>
        </pc:spChg>
        <pc:spChg chg="add del">
          <ac:chgData name="Ang Seb" userId="ef246a44c1f6e645" providerId="LiveId" clId="{796ECB7A-213A-4887-9AE8-7A644CF40030}" dt="2022-02-04T09:37:44.534" v="7553" actId="26606"/>
          <ac:spMkLst>
            <pc:docMk/>
            <pc:sldMk cId="732531424" sldId="316"/>
            <ac:spMk id="98" creationId="{93DBA412-8084-461A-9B2F-284ED45FA4F0}"/>
          </ac:spMkLst>
        </pc:spChg>
        <pc:spChg chg="add del">
          <ac:chgData name="Ang Seb" userId="ef246a44c1f6e645" providerId="LiveId" clId="{796ECB7A-213A-4887-9AE8-7A644CF40030}" dt="2022-02-04T09:37:44.534" v="7553" actId="26606"/>
          <ac:spMkLst>
            <pc:docMk/>
            <pc:sldMk cId="732531424" sldId="316"/>
            <ac:spMk id="99" creationId="{4D40AAF3-394B-453B-8AF1-B796F8F9F977}"/>
          </ac:spMkLst>
        </pc:spChg>
        <pc:spChg chg="add del">
          <ac:chgData name="Ang Seb" userId="ef246a44c1f6e645" providerId="LiveId" clId="{796ECB7A-213A-4887-9AE8-7A644CF40030}" dt="2022-02-04T09:37:44.534" v="7553" actId="26606"/>
          <ac:spMkLst>
            <pc:docMk/>
            <pc:sldMk cId="732531424" sldId="316"/>
            <ac:spMk id="100" creationId="{A4D0672D-43C7-420C-A186-48122D7CD59D}"/>
          </ac:spMkLst>
        </pc:spChg>
        <pc:spChg chg="add del">
          <ac:chgData name="Ang Seb" userId="ef246a44c1f6e645" providerId="LiveId" clId="{796ECB7A-213A-4887-9AE8-7A644CF40030}" dt="2022-02-04T09:38:02.518" v="7555" actId="26606"/>
          <ac:spMkLst>
            <pc:docMk/>
            <pc:sldMk cId="732531424" sldId="316"/>
            <ac:spMk id="102" creationId="{501EBB4D-E42B-468D-B801-D16CF43ECBD2}"/>
          </ac:spMkLst>
        </pc:spChg>
        <pc:spChg chg="add del">
          <ac:chgData name="Ang Seb" userId="ef246a44c1f6e645" providerId="LiveId" clId="{796ECB7A-213A-4887-9AE8-7A644CF40030}" dt="2022-02-04T09:38:02.518" v="7555" actId="26606"/>
          <ac:spMkLst>
            <pc:docMk/>
            <pc:sldMk cId="732531424" sldId="316"/>
            <ac:spMk id="103" creationId="{A7FBF63C-B061-4F66-8609-FED8EFFDAFE7}"/>
          </ac:spMkLst>
        </pc:spChg>
        <pc:spChg chg="add del">
          <ac:chgData name="Ang Seb" userId="ef246a44c1f6e645" providerId="LiveId" clId="{796ECB7A-213A-4887-9AE8-7A644CF40030}" dt="2022-02-04T09:38:02.518" v="7555" actId="26606"/>
          <ac:spMkLst>
            <pc:docMk/>
            <pc:sldMk cId="732531424" sldId="316"/>
            <ac:spMk id="104" creationId="{D893CC27-5C56-4F6F-9B94-413AE08B922C}"/>
          </ac:spMkLst>
        </pc:spChg>
        <pc:spChg chg="add del">
          <ac:chgData name="Ang Seb" userId="ef246a44c1f6e645" providerId="LiveId" clId="{796ECB7A-213A-4887-9AE8-7A644CF40030}" dt="2022-02-04T09:38:02.518" v="7555" actId="26606"/>
          <ac:spMkLst>
            <pc:docMk/>
            <pc:sldMk cId="732531424" sldId="316"/>
            <ac:spMk id="108" creationId="{D3942243-EB87-47B0-A725-FB513F644AB1}"/>
          </ac:spMkLst>
        </pc:spChg>
        <pc:spChg chg="add del">
          <ac:chgData name="Ang Seb" userId="ef246a44c1f6e645" providerId="LiveId" clId="{796ECB7A-213A-4887-9AE8-7A644CF40030}" dt="2022-02-04T09:38:02.518" v="7555" actId="26606"/>
          <ac:spMkLst>
            <pc:docMk/>
            <pc:sldMk cId="732531424" sldId="316"/>
            <ac:spMk id="109" creationId="{51EA2B2F-0614-4D69-B22A-E70BCFCAD79C}"/>
          </ac:spMkLst>
        </pc:spChg>
        <pc:spChg chg="add del">
          <ac:chgData name="Ang Seb" userId="ef246a44c1f6e645" providerId="LiveId" clId="{796ECB7A-213A-4887-9AE8-7A644CF40030}" dt="2022-02-04T09:38:35.700" v="7558" actId="26606"/>
          <ac:spMkLst>
            <pc:docMk/>
            <pc:sldMk cId="732531424" sldId="316"/>
            <ac:spMk id="113" creationId="{501EBB4D-E42B-468D-B801-D16CF43ECBD2}"/>
          </ac:spMkLst>
        </pc:spChg>
        <pc:spChg chg="add del">
          <ac:chgData name="Ang Seb" userId="ef246a44c1f6e645" providerId="LiveId" clId="{796ECB7A-213A-4887-9AE8-7A644CF40030}" dt="2022-02-04T09:38:35.700" v="7558" actId="26606"/>
          <ac:spMkLst>
            <pc:docMk/>
            <pc:sldMk cId="732531424" sldId="316"/>
            <ac:spMk id="114" creationId="{A7FBF63C-B061-4F66-8609-FED8EFFDAFE7}"/>
          </ac:spMkLst>
        </pc:spChg>
        <pc:spChg chg="add del">
          <ac:chgData name="Ang Seb" userId="ef246a44c1f6e645" providerId="LiveId" clId="{796ECB7A-213A-4887-9AE8-7A644CF40030}" dt="2022-02-04T09:38:35.700" v="7558" actId="26606"/>
          <ac:spMkLst>
            <pc:docMk/>
            <pc:sldMk cId="732531424" sldId="316"/>
            <ac:spMk id="115" creationId="{D893CC27-5C56-4F6F-9B94-413AE08B922C}"/>
          </ac:spMkLst>
        </pc:spChg>
        <pc:spChg chg="add del">
          <ac:chgData name="Ang Seb" userId="ef246a44c1f6e645" providerId="LiveId" clId="{796ECB7A-213A-4887-9AE8-7A644CF40030}" dt="2022-02-04T09:38:35.700" v="7558" actId="26606"/>
          <ac:spMkLst>
            <pc:docMk/>
            <pc:sldMk cId="732531424" sldId="316"/>
            <ac:spMk id="117" creationId="{79A76B16-3D94-4E0A-BDAB-469A55D47D64}"/>
          </ac:spMkLst>
        </pc:spChg>
        <pc:spChg chg="add del">
          <ac:chgData name="Ang Seb" userId="ef246a44c1f6e645" providerId="LiveId" clId="{796ECB7A-213A-4887-9AE8-7A644CF40030}" dt="2022-02-04T09:38:35.700" v="7558" actId="26606"/>
          <ac:spMkLst>
            <pc:docMk/>
            <pc:sldMk cId="732531424" sldId="316"/>
            <ac:spMk id="118" creationId="{97116258-44FA-4FC2-99D1-52CCB536E897}"/>
          </ac:spMkLst>
        </pc:spChg>
        <pc:spChg chg="add del">
          <ac:chgData name="Ang Seb" userId="ef246a44c1f6e645" providerId="LiveId" clId="{796ECB7A-213A-4887-9AE8-7A644CF40030}" dt="2022-02-04T09:38:35.700" v="7558" actId="26606"/>
          <ac:spMkLst>
            <pc:docMk/>
            <pc:sldMk cId="732531424" sldId="316"/>
            <ac:spMk id="119" creationId="{73DC887C-A645-4B67-AFCC-7596D232FC74}"/>
          </ac:spMkLst>
        </pc:spChg>
        <pc:spChg chg="add del">
          <ac:chgData name="Ang Seb" userId="ef246a44c1f6e645" providerId="LiveId" clId="{796ECB7A-213A-4887-9AE8-7A644CF40030}" dt="2022-02-04T09:38:46.618" v="7560" actId="26606"/>
          <ac:spMkLst>
            <pc:docMk/>
            <pc:sldMk cId="732531424" sldId="316"/>
            <ac:spMk id="121" creationId="{DCC0DCE3-8753-43BB-86D2-6452D91E4179}"/>
          </ac:spMkLst>
        </pc:spChg>
        <pc:spChg chg="add del">
          <ac:chgData name="Ang Seb" userId="ef246a44c1f6e645" providerId="LiveId" clId="{796ECB7A-213A-4887-9AE8-7A644CF40030}" dt="2022-02-04T09:38:46.618" v="7560" actId="26606"/>
          <ac:spMkLst>
            <pc:docMk/>
            <pc:sldMk cId="732531424" sldId="316"/>
            <ac:spMk id="122" creationId="{D28BC7A6-65CA-4655-8641-7BDE9699BF93}"/>
          </ac:spMkLst>
        </pc:spChg>
        <pc:spChg chg="add del">
          <ac:chgData name="Ang Seb" userId="ef246a44c1f6e645" providerId="LiveId" clId="{796ECB7A-213A-4887-9AE8-7A644CF40030}" dt="2022-02-04T09:38:46.618" v="7560" actId="26606"/>
          <ac:spMkLst>
            <pc:docMk/>
            <pc:sldMk cId="732531424" sldId="316"/>
            <ac:spMk id="123" creationId="{58755CF4-45A8-4971-A14E-D6DE02B48273}"/>
          </ac:spMkLst>
        </pc:spChg>
        <pc:spChg chg="add del">
          <ac:chgData name="Ang Seb" userId="ef246a44c1f6e645" providerId="LiveId" clId="{796ECB7A-213A-4887-9AE8-7A644CF40030}" dt="2022-02-04T09:38:46.618" v="7560" actId="26606"/>
          <ac:spMkLst>
            <pc:docMk/>
            <pc:sldMk cId="732531424" sldId="316"/>
            <ac:spMk id="127" creationId="{B945C839-5223-449A-83FF-07A83C46BCEA}"/>
          </ac:spMkLst>
        </pc:spChg>
        <pc:spChg chg="add del">
          <ac:chgData name="Ang Seb" userId="ef246a44c1f6e645" providerId="LiveId" clId="{796ECB7A-213A-4887-9AE8-7A644CF40030}" dt="2022-02-04T09:38:46.618" v="7560" actId="26606"/>
          <ac:spMkLst>
            <pc:docMk/>
            <pc:sldMk cId="732531424" sldId="316"/>
            <ac:spMk id="128" creationId="{7D673E84-7710-46C2-AB60-0C54F719CC93}"/>
          </ac:spMkLst>
        </pc:spChg>
        <pc:spChg chg="add del">
          <ac:chgData name="Ang Seb" userId="ef246a44c1f6e645" providerId="LiveId" clId="{796ECB7A-213A-4887-9AE8-7A644CF40030}" dt="2022-02-04T09:38:46.618" v="7560" actId="26606"/>
          <ac:spMkLst>
            <pc:docMk/>
            <pc:sldMk cId="732531424" sldId="316"/>
            <ac:spMk id="129" creationId="{139CA32C-70F8-4CA5-AA5D-57191F4D875C}"/>
          </ac:spMkLst>
        </pc:spChg>
        <pc:spChg chg="add del">
          <ac:chgData name="Ang Seb" userId="ef246a44c1f6e645" providerId="LiveId" clId="{796ECB7A-213A-4887-9AE8-7A644CF40030}" dt="2022-02-04T09:38:46.618" v="7560" actId="26606"/>
          <ac:spMkLst>
            <pc:docMk/>
            <pc:sldMk cId="732531424" sldId="316"/>
            <ac:spMk id="130" creationId="{22A7090A-8739-4C0E-AE2B-E9574F8390E5}"/>
          </ac:spMkLst>
        </pc:spChg>
        <pc:grpChg chg="add del">
          <ac:chgData name="Ang Seb" userId="ef246a44c1f6e645" providerId="LiveId" clId="{796ECB7A-213A-4887-9AE8-7A644CF40030}" dt="2022-02-04T09:37:17.455" v="7541" actId="26606"/>
          <ac:grpSpMkLst>
            <pc:docMk/>
            <pc:sldMk cId="732531424" sldId="316"/>
            <ac:grpSpMk id="44" creationId="{3D54EEE6-F9E7-4CBE-A820-AA9911D92AA0}"/>
          </ac:grpSpMkLst>
        </pc:grpChg>
        <pc:grpChg chg="add del">
          <ac:chgData name="Ang Seb" userId="ef246a44c1f6e645" providerId="LiveId" clId="{796ECB7A-213A-4887-9AE8-7A644CF40030}" dt="2022-02-04T09:37:24.551" v="7544" actId="26606"/>
          <ac:grpSpMkLst>
            <pc:docMk/>
            <pc:sldMk cId="732531424" sldId="316"/>
            <ac:grpSpMk id="57" creationId="{76D64082-5099-45DC-84A9-81EA54822BEE}"/>
          </ac:grpSpMkLst>
        </pc:grpChg>
        <pc:grpChg chg="add del">
          <ac:chgData name="Ang Seb" userId="ef246a44c1f6e645" providerId="LiveId" clId="{796ECB7A-213A-4887-9AE8-7A644CF40030}" dt="2022-02-04T09:37:30.426" v="7546" actId="26606"/>
          <ac:grpSpMkLst>
            <pc:docMk/>
            <pc:sldMk cId="732531424" sldId="316"/>
            <ac:grpSpMk id="65" creationId="{421F62D5-850C-4310-A813-747E4643379A}"/>
          </ac:grpSpMkLst>
        </pc:grpChg>
        <pc:grpChg chg="add del">
          <ac:chgData name="Ang Seb" userId="ef246a44c1f6e645" providerId="LiveId" clId="{796ECB7A-213A-4887-9AE8-7A644CF40030}" dt="2022-02-04T09:37:30.426" v="7546" actId="26606"/>
          <ac:grpSpMkLst>
            <pc:docMk/>
            <pc:sldMk cId="732531424" sldId="316"/>
            <ac:grpSpMk id="72" creationId="{E74DD241-70FF-4D92-99B7-2E3262D3476B}"/>
          </ac:grpSpMkLst>
        </pc:grpChg>
        <pc:grpChg chg="add del">
          <ac:chgData name="Ang Seb" userId="ef246a44c1f6e645" providerId="LiveId" clId="{796ECB7A-213A-4887-9AE8-7A644CF40030}" dt="2022-02-04T09:37:35.646" v="7548" actId="26606"/>
          <ac:grpSpMkLst>
            <pc:docMk/>
            <pc:sldMk cId="732531424" sldId="316"/>
            <ac:grpSpMk id="79" creationId="{3D54EEE6-F9E7-4CBE-A820-AA9911D92AA0}"/>
          </ac:grpSpMkLst>
        </pc:grpChg>
        <pc:grpChg chg="add del">
          <ac:chgData name="Ang Seb" userId="ef246a44c1f6e645" providerId="LiveId" clId="{796ECB7A-213A-4887-9AE8-7A644CF40030}" dt="2022-02-04T09:37:35.646" v="7548" actId="26606"/>
          <ac:grpSpMkLst>
            <pc:docMk/>
            <pc:sldMk cId="732531424" sldId="316"/>
            <ac:grpSpMk id="82" creationId="{FA08BC01-A289-44B6-9133-2814052F97D2}"/>
          </ac:grpSpMkLst>
        </pc:grpChg>
        <pc:grpChg chg="add del">
          <ac:chgData name="Ang Seb" userId="ef246a44c1f6e645" providerId="LiveId" clId="{796ECB7A-213A-4887-9AE8-7A644CF40030}" dt="2022-02-04T09:37:40.422" v="7551" actId="26606"/>
          <ac:grpSpMkLst>
            <pc:docMk/>
            <pc:sldMk cId="732531424" sldId="316"/>
            <ac:grpSpMk id="88" creationId="{3D54EEE6-F9E7-4CBE-A820-AA9911D92AA0}"/>
          </ac:grpSpMkLst>
        </pc:grpChg>
        <pc:grpChg chg="add del">
          <ac:chgData name="Ang Seb" userId="ef246a44c1f6e645" providerId="LiveId" clId="{796ECB7A-213A-4887-9AE8-7A644CF40030}" dt="2022-02-04T09:37:44.534" v="7553" actId="26606"/>
          <ac:grpSpMkLst>
            <pc:docMk/>
            <pc:sldMk cId="732531424" sldId="316"/>
            <ac:grpSpMk id="96" creationId="{421F62D5-850C-4310-A813-747E4643379A}"/>
          </ac:grpSpMkLst>
        </pc:grpChg>
        <pc:grpChg chg="add del">
          <ac:chgData name="Ang Seb" userId="ef246a44c1f6e645" providerId="LiveId" clId="{796ECB7A-213A-4887-9AE8-7A644CF40030}" dt="2022-02-04T09:38:02.518" v="7555" actId="26606"/>
          <ac:grpSpMkLst>
            <pc:docMk/>
            <pc:sldMk cId="732531424" sldId="316"/>
            <ac:grpSpMk id="105" creationId="{76D64082-5099-45DC-84A9-81EA54822BEE}"/>
          </ac:grpSpMkLst>
        </pc:grpChg>
        <pc:grpChg chg="add del">
          <ac:chgData name="Ang Seb" userId="ef246a44c1f6e645" providerId="LiveId" clId="{796ECB7A-213A-4887-9AE8-7A644CF40030}" dt="2022-02-04T09:38:02.518" v="7555" actId="26606"/>
          <ac:grpSpMkLst>
            <pc:docMk/>
            <pc:sldMk cId="732531424" sldId="316"/>
            <ac:grpSpMk id="110" creationId="{74F14128-2B23-48F2-BD56-EA0849FACCDA}"/>
          </ac:grpSpMkLst>
        </pc:grpChg>
        <pc:grpChg chg="add del">
          <ac:chgData name="Ang Seb" userId="ef246a44c1f6e645" providerId="LiveId" clId="{796ECB7A-213A-4887-9AE8-7A644CF40030}" dt="2022-02-04T09:38:35.700" v="7558" actId="26606"/>
          <ac:grpSpMkLst>
            <pc:docMk/>
            <pc:sldMk cId="732531424" sldId="316"/>
            <ac:grpSpMk id="116" creationId="{76D64082-5099-45DC-84A9-81EA54822BEE}"/>
          </ac:grpSpMkLst>
        </pc:grpChg>
        <pc:grpChg chg="add del">
          <ac:chgData name="Ang Seb" userId="ef246a44c1f6e645" providerId="LiveId" clId="{796ECB7A-213A-4887-9AE8-7A644CF40030}" dt="2022-02-04T09:38:46.618" v="7560" actId="26606"/>
          <ac:grpSpMkLst>
            <pc:docMk/>
            <pc:sldMk cId="732531424" sldId="316"/>
            <ac:grpSpMk id="124" creationId="{421F62D5-850C-4310-A813-747E4643379A}"/>
          </ac:grpSpMkLst>
        </pc:grpChg>
        <pc:grpChg chg="add del">
          <ac:chgData name="Ang Seb" userId="ef246a44c1f6e645" providerId="LiveId" clId="{796ECB7A-213A-4887-9AE8-7A644CF40030}" dt="2022-02-04T09:38:46.618" v="7560" actId="26606"/>
          <ac:grpSpMkLst>
            <pc:docMk/>
            <pc:sldMk cId="732531424" sldId="316"/>
            <ac:grpSpMk id="131" creationId="{E74DD241-70FF-4D92-99B7-2E3262D3476B}"/>
          </ac:grpSpMkLst>
        </pc:grpChg>
        <pc:picChg chg="mod ord">
          <ac:chgData name="Ang Seb" userId="ef246a44c1f6e645" providerId="LiveId" clId="{796ECB7A-213A-4887-9AE8-7A644CF40030}" dt="2022-02-04T09:38:46.618" v="7560" actId="26606"/>
          <ac:picMkLst>
            <pc:docMk/>
            <pc:sldMk cId="732531424" sldId="316"/>
            <ac:picMk id="2" creationId="{724561F3-2E9B-4767-820E-AE549B01BB89}"/>
          </ac:picMkLst>
        </pc:picChg>
        <pc:picChg chg="add mod ord">
          <ac:chgData name="Ang Seb" userId="ef246a44c1f6e645" providerId="LiveId" clId="{796ECB7A-213A-4887-9AE8-7A644CF40030}" dt="2022-02-04T09:39:07.090" v="7565" actId="1076"/>
          <ac:picMkLst>
            <pc:docMk/>
            <pc:sldMk cId="732531424" sldId="316"/>
            <ac:picMk id="10" creationId="{1799F33A-944C-48BF-B25B-698E6F8DF2F0}"/>
          </ac:picMkLst>
        </pc:picChg>
      </pc:sldChg>
      <pc:sldChg chg="modSp mod">
        <pc:chgData name="Ang Seb" userId="ef246a44c1f6e645" providerId="LiveId" clId="{796ECB7A-213A-4887-9AE8-7A644CF40030}" dt="2022-02-07T02:23:57.578" v="7852" actId="14100"/>
        <pc:sldMkLst>
          <pc:docMk/>
          <pc:sldMk cId="1283074309" sldId="319"/>
        </pc:sldMkLst>
        <pc:spChg chg="mod">
          <ac:chgData name="Ang Seb" userId="ef246a44c1f6e645" providerId="LiveId" clId="{796ECB7A-213A-4887-9AE8-7A644CF40030}" dt="2022-02-07T02:23:57.578" v="7852" actId="14100"/>
          <ac:spMkLst>
            <pc:docMk/>
            <pc:sldMk cId="1283074309" sldId="319"/>
            <ac:spMk id="2" creationId="{1E27338B-6F24-4257-A5CD-3DF489445425}"/>
          </ac:spMkLst>
        </pc:spChg>
      </pc:sldChg>
      <pc:sldChg chg="modSp del mod">
        <pc:chgData name="Ang Seb" userId="ef246a44c1f6e645" providerId="LiveId" clId="{796ECB7A-213A-4887-9AE8-7A644CF40030}" dt="2022-02-07T02:31:05.067" v="7867" actId="47"/>
        <pc:sldMkLst>
          <pc:docMk/>
          <pc:sldMk cId="1820942864" sldId="320"/>
        </pc:sldMkLst>
        <pc:spChg chg="mod">
          <ac:chgData name="Ang Seb" userId="ef246a44c1f6e645" providerId="LiveId" clId="{796ECB7A-213A-4887-9AE8-7A644CF40030}" dt="2022-02-07T02:30:44.530" v="7864" actId="20577"/>
          <ac:spMkLst>
            <pc:docMk/>
            <pc:sldMk cId="1820942864" sldId="320"/>
            <ac:spMk id="2" creationId="{7551752D-8C32-454F-A6A3-7A09DEBFACDF}"/>
          </ac:spMkLst>
        </pc:spChg>
      </pc:sldChg>
      <pc:sldChg chg="ord">
        <pc:chgData name="Ang Seb" userId="ef246a44c1f6e645" providerId="LiveId" clId="{796ECB7A-213A-4887-9AE8-7A644CF40030}" dt="2022-02-07T02:31:26.756" v="7869"/>
        <pc:sldMkLst>
          <pc:docMk/>
          <pc:sldMk cId="1366781786" sldId="321"/>
        </pc:sldMkLst>
      </pc:sldChg>
      <pc:sldChg chg="modSp mod">
        <pc:chgData name="Ang Seb" userId="ef246a44c1f6e645" providerId="LiveId" clId="{796ECB7A-213A-4887-9AE8-7A644CF40030}" dt="2022-02-04T09:34:18.717" v="7512" actId="14100"/>
        <pc:sldMkLst>
          <pc:docMk/>
          <pc:sldMk cId="405713091" sldId="322"/>
        </pc:sldMkLst>
        <pc:picChg chg="mod">
          <ac:chgData name="Ang Seb" userId="ef246a44c1f6e645" providerId="LiveId" clId="{796ECB7A-213A-4887-9AE8-7A644CF40030}" dt="2022-02-04T09:34:18.717" v="7512" actId="14100"/>
          <ac:picMkLst>
            <pc:docMk/>
            <pc:sldMk cId="405713091" sldId="322"/>
            <ac:picMk id="13" creationId="{896768FB-3BC4-4433-9C86-5083F59C3E90}"/>
          </ac:picMkLst>
        </pc:picChg>
        <pc:picChg chg="mod">
          <ac:chgData name="Ang Seb" userId="ef246a44c1f6e645" providerId="LiveId" clId="{796ECB7A-213A-4887-9AE8-7A644CF40030}" dt="2022-02-04T09:34:00.743" v="7509" actId="14100"/>
          <ac:picMkLst>
            <pc:docMk/>
            <pc:sldMk cId="405713091" sldId="322"/>
            <ac:picMk id="23" creationId="{9AB59C09-EF29-4B8F-8112-63BF7A790AF0}"/>
          </ac:picMkLst>
        </pc:picChg>
      </pc:sldChg>
      <pc:sldChg chg="addSp delSp modSp mod addAnim delAnim">
        <pc:chgData name="Ang Seb" userId="ef246a44c1f6e645" providerId="LiveId" clId="{796ECB7A-213A-4887-9AE8-7A644CF40030}" dt="2022-02-08T02:04:43.415" v="9209" actId="1076"/>
        <pc:sldMkLst>
          <pc:docMk/>
          <pc:sldMk cId="3703091411" sldId="323"/>
        </pc:sldMkLst>
        <pc:spChg chg="mod">
          <ac:chgData name="Ang Seb" userId="ef246a44c1f6e645" providerId="LiveId" clId="{796ECB7A-213A-4887-9AE8-7A644CF40030}" dt="2022-02-08T02:04:18.863" v="9206" actId="26606"/>
          <ac:spMkLst>
            <pc:docMk/>
            <pc:sldMk cId="3703091411" sldId="323"/>
            <ac:spMk id="14" creationId="{66EA7A2C-7D6D-40B4-8EF7-2479D59BAC71}"/>
          </ac:spMkLst>
        </pc:spChg>
        <pc:spChg chg="add del">
          <ac:chgData name="Ang Seb" userId="ef246a44c1f6e645" providerId="LiveId" clId="{796ECB7A-213A-4887-9AE8-7A644CF40030}" dt="2022-02-08T02:04:18.863" v="9206" actId="26606"/>
          <ac:spMkLst>
            <pc:docMk/>
            <pc:sldMk cId="3703091411" sldId="323"/>
            <ac:spMk id="25" creationId="{E009DD9B-5EE2-4C0D-8B2B-351C8C102205}"/>
          </ac:spMkLst>
        </pc:spChg>
        <pc:spChg chg="add del">
          <ac:chgData name="Ang Seb" userId="ef246a44c1f6e645" providerId="LiveId" clId="{796ECB7A-213A-4887-9AE8-7A644CF40030}" dt="2022-02-08T02:04:18.863" v="9206" actId="26606"/>
          <ac:spMkLst>
            <pc:docMk/>
            <pc:sldMk cId="3703091411" sldId="323"/>
            <ac:spMk id="26" creationId="{E720DB99-7745-4E75-9D96-AAB6D55C531E}"/>
          </ac:spMkLst>
        </pc:spChg>
        <pc:spChg chg="add del">
          <ac:chgData name="Ang Seb" userId="ef246a44c1f6e645" providerId="LiveId" clId="{796ECB7A-213A-4887-9AE8-7A644CF40030}" dt="2022-02-08T02:04:18.863" v="9206" actId="26606"/>
          <ac:spMkLst>
            <pc:docMk/>
            <pc:sldMk cId="3703091411" sldId="323"/>
            <ac:spMk id="27" creationId="{D68803C4-E159-4360-B7BB-74205C8F782D}"/>
          </ac:spMkLst>
        </pc:spChg>
        <pc:spChg chg="add del">
          <ac:chgData name="Ang Seb" userId="ef246a44c1f6e645" providerId="LiveId" clId="{796ECB7A-213A-4887-9AE8-7A644CF40030}" dt="2022-02-08T02:04:18.863" v="9206" actId="26606"/>
          <ac:spMkLst>
            <pc:docMk/>
            <pc:sldMk cId="3703091411" sldId="323"/>
            <ac:spMk id="29" creationId="{504B0465-3B07-49BF-BEA7-D81476246293}"/>
          </ac:spMkLst>
        </pc:spChg>
        <pc:spChg chg="add del">
          <ac:chgData name="Ang Seb" userId="ef246a44c1f6e645" providerId="LiveId" clId="{796ECB7A-213A-4887-9AE8-7A644CF40030}" dt="2022-02-08T02:04:18.863" v="9206" actId="26606"/>
          <ac:spMkLst>
            <pc:docMk/>
            <pc:sldMk cId="3703091411" sldId="323"/>
            <ac:spMk id="31" creationId="{49B7FFA5-14CB-4A4F-9BCC-CA3AA5D9D276}"/>
          </ac:spMkLst>
        </pc:spChg>
        <pc:spChg chg="add del">
          <ac:chgData name="Ang Seb" userId="ef246a44c1f6e645" providerId="LiveId" clId="{796ECB7A-213A-4887-9AE8-7A644CF40030}" dt="2022-02-08T02:04:18.863" v="9206" actId="26606"/>
          <ac:spMkLst>
            <pc:docMk/>
            <pc:sldMk cId="3703091411" sldId="323"/>
            <ac:spMk id="33" creationId="{04E48745-7512-4EC2-9E20-9092D12150CA}"/>
          </ac:spMkLst>
        </pc:spChg>
        <pc:spChg chg="add del">
          <ac:chgData name="Ang Seb" userId="ef246a44c1f6e645" providerId="LiveId" clId="{796ECB7A-213A-4887-9AE8-7A644CF40030}" dt="2022-02-08T02:03:57.867" v="9201" actId="26606"/>
          <ac:spMkLst>
            <pc:docMk/>
            <pc:sldMk cId="3703091411" sldId="323"/>
            <ac:spMk id="38" creationId="{501EBB4D-E42B-468D-B801-D16CF43ECBD2}"/>
          </ac:spMkLst>
        </pc:spChg>
        <pc:spChg chg="add del">
          <ac:chgData name="Ang Seb" userId="ef246a44c1f6e645" providerId="LiveId" clId="{796ECB7A-213A-4887-9AE8-7A644CF40030}" dt="2022-02-08T02:03:57.867" v="9201" actId="26606"/>
          <ac:spMkLst>
            <pc:docMk/>
            <pc:sldMk cId="3703091411" sldId="323"/>
            <ac:spMk id="40" creationId="{A7FBF63C-B061-4F66-8609-FED8EFFDAFE7}"/>
          </ac:spMkLst>
        </pc:spChg>
        <pc:spChg chg="add del">
          <ac:chgData name="Ang Seb" userId="ef246a44c1f6e645" providerId="LiveId" clId="{796ECB7A-213A-4887-9AE8-7A644CF40030}" dt="2022-02-08T02:03:57.867" v="9201" actId="26606"/>
          <ac:spMkLst>
            <pc:docMk/>
            <pc:sldMk cId="3703091411" sldId="323"/>
            <ac:spMk id="42" creationId="{D893CC27-5C56-4F6F-9B94-413AE08B922C}"/>
          </ac:spMkLst>
        </pc:spChg>
        <pc:spChg chg="add del">
          <ac:chgData name="Ang Seb" userId="ef246a44c1f6e645" providerId="LiveId" clId="{796ECB7A-213A-4887-9AE8-7A644CF40030}" dt="2022-02-08T02:03:57.867" v="9201" actId="26606"/>
          <ac:spMkLst>
            <pc:docMk/>
            <pc:sldMk cId="3703091411" sldId="323"/>
            <ac:spMk id="48" creationId="{D3942243-EB87-47B0-A725-FB513F644AB1}"/>
          </ac:spMkLst>
        </pc:spChg>
        <pc:spChg chg="add del">
          <ac:chgData name="Ang Seb" userId="ef246a44c1f6e645" providerId="LiveId" clId="{796ECB7A-213A-4887-9AE8-7A644CF40030}" dt="2022-02-08T02:03:57.867" v="9201" actId="26606"/>
          <ac:spMkLst>
            <pc:docMk/>
            <pc:sldMk cId="3703091411" sldId="323"/>
            <ac:spMk id="50" creationId="{51EA2B2F-0614-4D69-B22A-E70BCFCAD79C}"/>
          </ac:spMkLst>
        </pc:spChg>
        <pc:spChg chg="add del">
          <ac:chgData name="Ang Seb" userId="ef246a44c1f6e645" providerId="LiveId" clId="{796ECB7A-213A-4887-9AE8-7A644CF40030}" dt="2022-02-08T02:04:18.791" v="9205" actId="26606"/>
          <ac:spMkLst>
            <pc:docMk/>
            <pc:sldMk cId="3703091411" sldId="323"/>
            <ac:spMk id="54" creationId="{EF50E6BE-DCC4-46B7-94D7-B261AD5354DA}"/>
          </ac:spMkLst>
        </pc:spChg>
        <pc:spChg chg="add del">
          <ac:chgData name="Ang Seb" userId="ef246a44c1f6e645" providerId="LiveId" clId="{796ECB7A-213A-4887-9AE8-7A644CF40030}" dt="2022-02-08T02:04:10.645" v="9203" actId="26606"/>
          <ac:spMkLst>
            <pc:docMk/>
            <pc:sldMk cId="3703091411" sldId="323"/>
            <ac:spMk id="56" creationId="{A4F956D8-9B46-488A-9FE0-932611B55905}"/>
          </ac:spMkLst>
        </pc:spChg>
        <pc:spChg chg="add del">
          <ac:chgData name="Ang Seb" userId="ef246a44c1f6e645" providerId="LiveId" clId="{796ECB7A-213A-4887-9AE8-7A644CF40030}" dt="2022-02-08T02:04:10.645" v="9203" actId="26606"/>
          <ac:spMkLst>
            <pc:docMk/>
            <pc:sldMk cId="3703091411" sldId="323"/>
            <ac:spMk id="57" creationId="{DCC0DCE3-8753-43BB-86D2-6452D91E4179}"/>
          </ac:spMkLst>
        </pc:spChg>
        <pc:spChg chg="add del">
          <ac:chgData name="Ang Seb" userId="ef246a44c1f6e645" providerId="LiveId" clId="{796ECB7A-213A-4887-9AE8-7A644CF40030}" dt="2022-02-08T02:04:10.645" v="9203" actId="26606"/>
          <ac:spMkLst>
            <pc:docMk/>
            <pc:sldMk cId="3703091411" sldId="323"/>
            <ac:spMk id="58" creationId="{D22113D4-AC53-409D-A45E-9A592BCFAC5F}"/>
          </ac:spMkLst>
        </pc:spChg>
        <pc:spChg chg="add del">
          <ac:chgData name="Ang Seb" userId="ef246a44c1f6e645" providerId="LiveId" clId="{796ECB7A-213A-4887-9AE8-7A644CF40030}" dt="2022-02-08T02:04:10.645" v="9203" actId="26606"/>
          <ac:spMkLst>
            <pc:docMk/>
            <pc:sldMk cId="3703091411" sldId="323"/>
            <ac:spMk id="59" creationId="{D28BC7A6-65CA-4655-8641-7BDE9699BF93}"/>
          </ac:spMkLst>
        </pc:spChg>
        <pc:spChg chg="add del">
          <ac:chgData name="Ang Seb" userId="ef246a44c1f6e645" providerId="LiveId" clId="{796ECB7A-213A-4887-9AE8-7A644CF40030}" dt="2022-02-08T02:04:10.645" v="9203" actId="26606"/>
          <ac:spMkLst>
            <pc:docMk/>
            <pc:sldMk cId="3703091411" sldId="323"/>
            <ac:spMk id="60" creationId="{01E70BAB-7639-4045-830A-43D03DB937C4}"/>
          </ac:spMkLst>
        </pc:spChg>
        <pc:spChg chg="add del">
          <ac:chgData name="Ang Seb" userId="ef246a44c1f6e645" providerId="LiveId" clId="{796ECB7A-213A-4887-9AE8-7A644CF40030}" dt="2022-02-08T02:04:10.645" v="9203" actId="26606"/>
          <ac:spMkLst>
            <pc:docMk/>
            <pc:sldMk cId="3703091411" sldId="323"/>
            <ac:spMk id="61" creationId="{58755CF4-45A8-4971-A14E-D6DE02B48273}"/>
          </ac:spMkLst>
        </pc:spChg>
        <pc:spChg chg="add del">
          <ac:chgData name="Ang Seb" userId="ef246a44c1f6e645" providerId="LiveId" clId="{796ECB7A-213A-4887-9AE8-7A644CF40030}" dt="2022-02-08T02:04:10.645" v="9203" actId="26606"/>
          <ac:spMkLst>
            <pc:docMk/>
            <pc:sldMk cId="3703091411" sldId="323"/>
            <ac:spMk id="62" creationId="{71AB8B5D-4293-4935-8144-F9A3916BDFC1}"/>
          </ac:spMkLst>
        </pc:spChg>
        <pc:spChg chg="add del">
          <ac:chgData name="Ang Seb" userId="ef246a44c1f6e645" providerId="LiveId" clId="{796ECB7A-213A-4887-9AE8-7A644CF40030}" dt="2022-02-08T02:04:10.645" v="9203" actId="26606"/>
          <ac:spMkLst>
            <pc:docMk/>
            <pc:sldMk cId="3703091411" sldId="323"/>
            <ac:spMk id="66" creationId="{66AF439F-A286-4550-A5F2-F9AB0CCCD91E}"/>
          </ac:spMkLst>
        </pc:spChg>
        <pc:spChg chg="add del">
          <ac:chgData name="Ang Seb" userId="ef246a44c1f6e645" providerId="LiveId" clId="{796ECB7A-213A-4887-9AE8-7A644CF40030}" dt="2022-02-08T02:04:10.645" v="9203" actId="26606"/>
          <ac:spMkLst>
            <pc:docMk/>
            <pc:sldMk cId="3703091411" sldId="323"/>
            <ac:spMk id="67" creationId="{843BA793-EED7-43DB-BD0B-1263774B323A}"/>
          </ac:spMkLst>
        </pc:spChg>
        <pc:spChg chg="add del">
          <ac:chgData name="Ang Seb" userId="ef246a44c1f6e645" providerId="LiveId" clId="{796ECB7A-213A-4887-9AE8-7A644CF40030}" dt="2022-02-08T02:04:10.645" v="9203" actId="26606"/>
          <ac:spMkLst>
            <pc:docMk/>
            <pc:sldMk cId="3703091411" sldId="323"/>
            <ac:spMk id="68" creationId="{72D83B09-1694-4A13-B6EE-9C0A47893188}"/>
          </ac:spMkLst>
        </pc:spChg>
        <pc:spChg chg="add del">
          <ac:chgData name="Ang Seb" userId="ef246a44c1f6e645" providerId="LiveId" clId="{796ECB7A-213A-4887-9AE8-7A644CF40030}" dt="2022-02-08T02:04:10.645" v="9203" actId="26606"/>
          <ac:spMkLst>
            <pc:docMk/>
            <pc:sldMk cId="3703091411" sldId="323"/>
            <ac:spMk id="69" creationId="{3B7F49C2-4ECE-4E87-8E9F-544F29ABF0F5}"/>
          </ac:spMkLst>
        </pc:spChg>
        <pc:spChg chg="add del">
          <ac:chgData name="Ang Seb" userId="ef246a44c1f6e645" providerId="LiveId" clId="{796ECB7A-213A-4887-9AE8-7A644CF40030}" dt="2022-02-08T02:04:18.791" v="9205" actId="26606"/>
          <ac:spMkLst>
            <pc:docMk/>
            <pc:sldMk cId="3703091411" sldId="323"/>
            <ac:spMk id="71" creationId="{501EBB4D-E42B-468D-B801-D16CF43ECBD2}"/>
          </ac:spMkLst>
        </pc:spChg>
        <pc:spChg chg="add del">
          <ac:chgData name="Ang Seb" userId="ef246a44c1f6e645" providerId="LiveId" clId="{796ECB7A-213A-4887-9AE8-7A644CF40030}" dt="2022-02-08T02:04:18.791" v="9205" actId="26606"/>
          <ac:spMkLst>
            <pc:docMk/>
            <pc:sldMk cId="3703091411" sldId="323"/>
            <ac:spMk id="72" creationId="{A7FBF63C-B061-4F66-8609-FED8EFFDAFE7}"/>
          </ac:spMkLst>
        </pc:spChg>
        <pc:spChg chg="add del">
          <ac:chgData name="Ang Seb" userId="ef246a44c1f6e645" providerId="LiveId" clId="{796ECB7A-213A-4887-9AE8-7A644CF40030}" dt="2022-02-08T02:04:18.791" v="9205" actId="26606"/>
          <ac:spMkLst>
            <pc:docMk/>
            <pc:sldMk cId="3703091411" sldId="323"/>
            <ac:spMk id="73" creationId="{D893CC27-5C56-4F6F-9B94-413AE08B922C}"/>
          </ac:spMkLst>
        </pc:spChg>
        <pc:spChg chg="add del">
          <ac:chgData name="Ang Seb" userId="ef246a44c1f6e645" providerId="LiveId" clId="{796ECB7A-213A-4887-9AE8-7A644CF40030}" dt="2022-02-08T02:04:18.791" v="9205" actId="26606"/>
          <ac:spMkLst>
            <pc:docMk/>
            <pc:sldMk cId="3703091411" sldId="323"/>
            <ac:spMk id="75" creationId="{EC0B2EF7-F558-49C2-BA02-7EC27887C2F6}"/>
          </ac:spMkLst>
        </pc:spChg>
        <pc:spChg chg="add del">
          <ac:chgData name="Ang Seb" userId="ef246a44c1f6e645" providerId="LiveId" clId="{796ECB7A-213A-4887-9AE8-7A644CF40030}" dt="2022-02-08T02:04:18.791" v="9205" actId="26606"/>
          <ac:spMkLst>
            <pc:docMk/>
            <pc:sldMk cId="3703091411" sldId="323"/>
            <ac:spMk id="76" creationId="{1813D12C-FF4D-4D88-98DB-0FBF9F933059}"/>
          </ac:spMkLst>
        </pc:spChg>
        <pc:spChg chg="add del">
          <ac:chgData name="Ang Seb" userId="ef246a44c1f6e645" providerId="LiveId" clId="{796ECB7A-213A-4887-9AE8-7A644CF40030}" dt="2022-02-08T02:04:18.791" v="9205" actId="26606"/>
          <ac:spMkLst>
            <pc:docMk/>
            <pc:sldMk cId="3703091411" sldId="323"/>
            <ac:spMk id="77" creationId="{B186AD38-0836-4C2C-A9D6-50C7D16F28FB}"/>
          </ac:spMkLst>
        </pc:spChg>
        <pc:spChg chg="add del">
          <ac:chgData name="Ang Seb" userId="ef246a44c1f6e645" providerId="LiveId" clId="{796ECB7A-213A-4887-9AE8-7A644CF40030}" dt="2022-02-08T02:04:18.791" v="9205" actId="26606"/>
          <ac:spMkLst>
            <pc:docMk/>
            <pc:sldMk cId="3703091411" sldId="323"/>
            <ac:spMk id="81" creationId="{26FD4964-D4E4-44BF-9956-4ACD73A31001}"/>
          </ac:spMkLst>
        </pc:spChg>
        <pc:spChg chg="add del">
          <ac:chgData name="Ang Seb" userId="ef246a44c1f6e645" providerId="LiveId" clId="{796ECB7A-213A-4887-9AE8-7A644CF40030}" dt="2022-02-08T02:04:18.791" v="9205" actId="26606"/>
          <ac:spMkLst>
            <pc:docMk/>
            <pc:sldMk cId="3703091411" sldId="323"/>
            <ac:spMk id="82" creationId="{27C74DD3-F4C7-4303-B093-71BDF68BF8C8}"/>
          </ac:spMkLst>
        </pc:spChg>
        <pc:spChg chg="add">
          <ac:chgData name="Ang Seb" userId="ef246a44c1f6e645" providerId="LiveId" clId="{796ECB7A-213A-4887-9AE8-7A644CF40030}" dt="2022-02-08T02:04:18.863" v="9206" actId="26606"/>
          <ac:spMkLst>
            <pc:docMk/>
            <pc:sldMk cId="3703091411" sldId="323"/>
            <ac:spMk id="84" creationId="{DCC0DCE3-8753-43BB-86D2-6452D91E4179}"/>
          </ac:spMkLst>
        </pc:spChg>
        <pc:spChg chg="add">
          <ac:chgData name="Ang Seb" userId="ef246a44c1f6e645" providerId="LiveId" clId="{796ECB7A-213A-4887-9AE8-7A644CF40030}" dt="2022-02-08T02:04:18.863" v="9206" actId="26606"/>
          <ac:spMkLst>
            <pc:docMk/>
            <pc:sldMk cId="3703091411" sldId="323"/>
            <ac:spMk id="85" creationId="{D28BC7A6-65CA-4655-8641-7BDE9699BF93}"/>
          </ac:spMkLst>
        </pc:spChg>
        <pc:spChg chg="add">
          <ac:chgData name="Ang Seb" userId="ef246a44c1f6e645" providerId="LiveId" clId="{796ECB7A-213A-4887-9AE8-7A644CF40030}" dt="2022-02-08T02:04:18.863" v="9206" actId="26606"/>
          <ac:spMkLst>
            <pc:docMk/>
            <pc:sldMk cId="3703091411" sldId="323"/>
            <ac:spMk id="86" creationId="{58755CF4-45A8-4971-A14E-D6DE02B48273}"/>
          </ac:spMkLst>
        </pc:spChg>
        <pc:spChg chg="add">
          <ac:chgData name="Ang Seb" userId="ef246a44c1f6e645" providerId="LiveId" clId="{796ECB7A-213A-4887-9AE8-7A644CF40030}" dt="2022-02-08T02:04:18.863" v="9206" actId="26606"/>
          <ac:spMkLst>
            <pc:docMk/>
            <pc:sldMk cId="3703091411" sldId="323"/>
            <ac:spMk id="90" creationId="{660B6BA3-E3F2-4EF6-8DB5-B93845E46DBE}"/>
          </ac:spMkLst>
        </pc:spChg>
        <pc:spChg chg="add">
          <ac:chgData name="Ang Seb" userId="ef246a44c1f6e645" providerId="LiveId" clId="{796ECB7A-213A-4887-9AE8-7A644CF40030}" dt="2022-02-08T02:04:18.863" v="9206" actId="26606"/>
          <ac:spMkLst>
            <pc:docMk/>
            <pc:sldMk cId="3703091411" sldId="323"/>
            <ac:spMk id="91" creationId="{2B1DA3C0-5889-4E33-8B4D-2683597091CC}"/>
          </ac:spMkLst>
        </pc:spChg>
        <pc:spChg chg="add">
          <ac:chgData name="Ang Seb" userId="ef246a44c1f6e645" providerId="LiveId" clId="{796ECB7A-213A-4887-9AE8-7A644CF40030}" dt="2022-02-08T02:04:18.863" v="9206" actId="26606"/>
          <ac:spMkLst>
            <pc:docMk/>
            <pc:sldMk cId="3703091411" sldId="323"/>
            <ac:spMk id="92" creationId="{D9F739B5-309A-4ADB-9473-5F734D9849BF}"/>
          </ac:spMkLst>
        </pc:spChg>
        <pc:spChg chg="add">
          <ac:chgData name="Ang Seb" userId="ef246a44c1f6e645" providerId="LiveId" clId="{796ECB7A-213A-4887-9AE8-7A644CF40030}" dt="2022-02-08T02:04:18.863" v="9206" actId="26606"/>
          <ac:spMkLst>
            <pc:docMk/>
            <pc:sldMk cId="3703091411" sldId="323"/>
            <ac:spMk id="93" creationId="{EE170E03-C63E-4BB7-ABDF-10F34F40B375}"/>
          </ac:spMkLst>
        </pc:spChg>
        <pc:grpChg chg="add del">
          <ac:chgData name="Ang Seb" userId="ef246a44c1f6e645" providerId="LiveId" clId="{796ECB7A-213A-4887-9AE8-7A644CF40030}" dt="2022-02-08T02:03:57.867" v="9201" actId="26606"/>
          <ac:grpSpMkLst>
            <pc:docMk/>
            <pc:sldMk cId="3703091411" sldId="323"/>
            <ac:grpSpMk id="44" creationId="{76D64082-5099-45DC-84A9-81EA54822BEE}"/>
          </ac:grpSpMkLst>
        </pc:grpChg>
        <pc:grpChg chg="add del">
          <ac:chgData name="Ang Seb" userId="ef246a44c1f6e645" providerId="LiveId" clId="{796ECB7A-213A-4887-9AE8-7A644CF40030}" dt="2022-02-08T02:03:57.867" v="9201" actId="26606"/>
          <ac:grpSpMkLst>
            <pc:docMk/>
            <pc:sldMk cId="3703091411" sldId="323"/>
            <ac:grpSpMk id="52" creationId="{74F14128-2B23-48F2-BD56-EA0849FACCDA}"/>
          </ac:grpSpMkLst>
        </pc:grpChg>
        <pc:grpChg chg="add del">
          <ac:chgData name="Ang Seb" userId="ef246a44c1f6e645" providerId="LiveId" clId="{796ECB7A-213A-4887-9AE8-7A644CF40030}" dt="2022-02-08T02:04:10.645" v="9203" actId="26606"/>
          <ac:grpSpMkLst>
            <pc:docMk/>
            <pc:sldMk cId="3703091411" sldId="323"/>
            <ac:grpSpMk id="63" creationId="{421F62D5-850C-4310-A813-747E4643379A}"/>
          </ac:grpSpMkLst>
        </pc:grpChg>
        <pc:grpChg chg="add del">
          <ac:chgData name="Ang Seb" userId="ef246a44c1f6e645" providerId="LiveId" clId="{796ECB7A-213A-4887-9AE8-7A644CF40030}" dt="2022-02-08T02:04:18.791" v="9205" actId="26606"/>
          <ac:grpSpMkLst>
            <pc:docMk/>
            <pc:sldMk cId="3703091411" sldId="323"/>
            <ac:grpSpMk id="74" creationId="{76D64082-5099-45DC-84A9-81EA54822BEE}"/>
          </ac:grpSpMkLst>
        </pc:grpChg>
        <pc:grpChg chg="add del">
          <ac:chgData name="Ang Seb" userId="ef246a44c1f6e645" providerId="LiveId" clId="{796ECB7A-213A-4887-9AE8-7A644CF40030}" dt="2022-02-08T02:04:18.791" v="9205" actId="26606"/>
          <ac:grpSpMkLst>
            <pc:docMk/>
            <pc:sldMk cId="3703091411" sldId="323"/>
            <ac:grpSpMk id="78" creationId="{C0C6EF1D-2C55-4921-BF06-CF3F8873F0E6}"/>
          </ac:grpSpMkLst>
        </pc:grpChg>
        <pc:grpChg chg="add">
          <ac:chgData name="Ang Seb" userId="ef246a44c1f6e645" providerId="LiveId" clId="{796ECB7A-213A-4887-9AE8-7A644CF40030}" dt="2022-02-08T02:04:18.863" v="9206" actId="26606"/>
          <ac:grpSpMkLst>
            <pc:docMk/>
            <pc:sldMk cId="3703091411" sldId="323"/>
            <ac:grpSpMk id="87" creationId="{421F62D5-850C-4310-A813-747E4643379A}"/>
          </ac:grpSpMkLst>
        </pc:grpChg>
        <pc:grpChg chg="add">
          <ac:chgData name="Ang Seb" userId="ef246a44c1f6e645" providerId="LiveId" clId="{796ECB7A-213A-4887-9AE8-7A644CF40030}" dt="2022-02-08T02:04:18.863" v="9206" actId="26606"/>
          <ac:grpSpMkLst>
            <pc:docMk/>
            <pc:sldMk cId="3703091411" sldId="323"/>
            <ac:grpSpMk id="94" creationId="{1B66CF5B-6743-4FEE-A9E1-9CB9EDF68C9F}"/>
          </ac:grpSpMkLst>
        </pc:grpChg>
        <pc:picChg chg="mod ord">
          <ac:chgData name="Ang Seb" userId="ef246a44c1f6e645" providerId="LiveId" clId="{796ECB7A-213A-4887-9AE8-7A644CF40030}" dt="2022-02-08T02:04:43.415" v="9209" actId="1076"/>
          <ac:picMkLst>
            <pc:docMk/>
            <pc:sldMk cId="3703091411" sldId="323"/>
            <ac:picMk id="2" creationId="{CC7BC9E3-6DEE-427C-8BE9-BD363488E62F}"/>
          </ac:picMkLst>
        </pc:picChg>
        <pc:picChg chg="del mod">
          <ac:chgData name="Ang Seb" userId="ef246a44c1f6e645" providerId="LiveId" clId="{796ECB7A-213A-4887-9AE8-7A644CF40030}" dt="2022-02-04T09:36:34.772" v="7534" actId="21"/>
          <ac:picMkLst>
            <pc:docMk/>
            <pc:sldMk cId="3703091411" sldId="323"/>
            <ac:picMk id="3" creationId="{4D95F59C-A851-487A-BF79-2DC07C5AF10E}"/>
          </ac:picMkLst>
        </pc:picChg>
        <pc:picChg chg="mod ord">
          <ac:chgData name="Ang Seb" userId="ef246a44c1f6e645" providerId="LiveId" clId="{796ECB7A-213A-4887-9AE8-7A644CF40030}" dt="2022-02-08T02:04:43.415" v="9209" actId="1076"/>
          <ac:picMkLst>
            <pc:docMk/>
            <pc:sldMk cId="3703091411" sldId="323"/>
            <ac:picMk id="4" creationId="{94C43D81-4038-485B-8E00-27F5AF940B85}"/>
          </ac:picMkLst>
        </pc:picChg>
      </pc:sldChg>
      <pc:sldChg chg="modSp mod ord">
        <pc:chgData name="Ang Seb" userId="ef246a44c1f6e645" providerId="LiveId" clId="{796ECB7A-213A-4887-9AE8-7A644CF40030}" dt="2022-02-07T02:33:07.399" v="7875"/>
        <pc:sldMkLst>
          <pc:docMk/>
          <pc:sldMk cId="5777174" sldId="324"/>
        </pc:sldMkLst>
        <pc:spChg chg="mod">
          <ac:chgData name="Ang Seb" userId="ef246a44c1f6e645" providerId="LiveId" clId="{796ECB7A-213A-4887-9AE8-7A644CF40030}" dt="2022-02-04T09:41:48.764" v="7667" actId="1076"/>
          <ac:spMkLst>
            <pc:docMk/>
            <pc:sldMk cId="5777174" sldId="324"/>
            <ac:spMk id="7" creationId="{D23E5DF0-796F-4710-9FEF-55EBCE832559}"/>
          </ac:spMkLst>
        </pc:spChg>
        <pc:picChg chg="mod">
          <ac:chgData name="Ang Seb" userId="ef246a44c1f6e645" providerId="LiveId" clId="{796ECB7A-213A-4887-9AE8-7A644CF40030}" dt="2022-02-04T09:40:54.105" v="7657" actId="14100"/>
          <ac:picMkLst>
            <pc:docMk/>
            <pc:sldMk cId="5777174" sldId="324"/>
            <ac:picMk id="3" creationId="{4D95F59C-A851-487A-BF79-2DC07C5AF10E}"/>
          </ac:picMkLst>
        </pc:picChg>
        <pc:picChg chg="mod">
          <ac:chgData name="Ang Seb" userId="ef246a44c1f6e645" providerId="LiveId" clId="{796ECB7A-213A-4887-9AE8-7A644CF40030}" dt="2022-02-04T09:41:16.923" v="7662" actId="1076"/>
          <ac:picMkLst>
            <pc:docMk/>
            <pc:sldMk cId="5777174" sldId="324"/>
            <ac:picMk id="5" creationId="{70FA1E41-2A8D-4685-9380-C1373BF4BFC4}"/>
          </ac:picMkLst>
        </pc:picChg>
        <pc:cxnChg chg="mod">
          <ac:chgData name="Ang Seb" userId="ef246a44c1f6e645" providerId="LiveId" clId="{796ECB7A-213A-4887-9AE8-7A644CF40030}" dt="2022-02-04T09:41:27.259" v="7665" actId="14100"/>
          <ac:cxnSpMkLst>
            <pc:docMk/>
            <pc:sldMk cId="5777174" sldId="324"/>
            <ac:cxnSpMk id="6" creationId="{5ADD1261-856D-4807-BE53-B040700B9E60}"/>
          </ac:cxnSpMkLst>
        </pc:cxnChg>
      </pc:sldChg>
      <pc:sldChg chg="addSp delSp modSp add mod ord">
        <pc:chgData name="Ang Seb" userId="ef246a44c1f6e645" providerId="LiveId" clId="{796ECB7A-213A-4887-9AE8-7A644CF40030}" dt="2022-02-04T07:38:57.257" v="5660" actId="14100"/>
        <pc:sldMkLst>
          <pc:docMk/>
          <pc:sldMk cId="3736859826" sldId="325"/>
        </pc:sldMkLst>
        <pc:spChg chg="mod">
          <ac:chgData name="Ang Seb" userId="ef246a44c1f6e645" providerId="LiveId" clId="{796ECB7A-213A-4887-9AE8-7A644CF40030}" dt="2022-02-04T07:38:12.295" v="5648" actId="20577"/>
          <ac:spMkLst>
            <pc:docMk/>
            <pc:sldMk cId="3736859826" sldId="325"/>
            <ac:spMk id="2" creationId="{9ACE041E-7A43-4397-9BD2-6AB73C587412}"/>
          </ac:spMkLst>
        </pc:spChg>
        <pc:spChg chg="del mod">
          <ac:chgData name="Ang Seb" userId="ef246a44c1f6e645" providerId="LiveId" clId="{796ECB7A-213A-4887-9AE8-7A644CF40030}" dt="2022-02-04T07:38:40.208" v="5654" actId="478"/>
          <ac:spMkLst>
            <pc:docMk/>
            <pc:sldMk cId="3736859826" sldId="325"/>
            <ac:spMk id="3" creationId="{6DA6F2D3-E3FB-4320-A7B4-23ECCE5CBE9E}"/>
          </ac:spMkLst>
        </pc:spChg>
        <pc:spChg chg="del mod">
          <ac:chgData name="Ang Seb" userId="ef246a44c1f6e645" providerId="LiveId" clId="{796ECB7A-213A-4887-9AE8-7A644CF40030}" dt="2022-02-04T07:38:34.494" v="5652" actId="478"/>
          <ac:spMkLst>
            <pc:docMk/>
            <pc:sldMk cId="3736859826" sldId="325"/>
            <ac:spMk id="4" creationId="{FE002488-5716-46AA-AFC3-C7B4C10BEBD1}"/>
          </ac:spMkLst>
        </pc:spChg>
        <pc:spChg chg="add del mod">
          <ac:chgData name="Ang Seb" userId="ef246a44c1f6e645" providerId="LiveId" clId="{796ECB7A-213A-4887-9AE8-7A644CF40030}" dt="2022-02-04T07:38:42.686" v="5655" actId="478"/>
          <ac:spMkLst>
            <pc:docMk/>
            <pc:sldMk cId="3736859826" sldId="325"/>
            <ac:spMk id="10" creationId="{A239B3A5-6EF0-4B6D-91E8-7DA01DDABA61}"/>
          </ac:spMkLst>
        </pc:spChg>
        <pc:spChg chg="del">
          <ac:chgData name="Ang Seb" userId="ef246a44c1f6e645" providerId="LiveId" clId="{796ECB7A-213A-4887-9AE8-7A644CF40030}" dt="2022-02-04T07:38:31.634" v="5651" actId="478"/>
          <ac:spMkLst>
            <pc:docMk/>
            <pc:sldMk cId="3736859826" sldId="325"/>
            <ac:spMk id="12" creationId="{F2CEC7FE-2802-4784-9F7E-8FEDF6E8DC08}"/>
          </ac:spMkLst>
        </pc:spChg>
        <pc:spChg chg="add mod">
          <ac:chgData name="Ang Seb" userId="ef246a44c1f6e645" providerId="LiveId" clId="{796ECB7A-213A-4887-9AE8-7A644CF40030}" dt="2022-02-04T07:38:57.257" v="5660" actId="14100"/>
          <ac:spMkLst>
            <pc:docMk/>
            <pc:sldMk cId="3736859826" sldId="325"/>
            <ac:spMk id="15" creationId="{01C39615-AA77-4A63-A71C-5508BE9546D1}"/>
          </ac:spMkLst>
        </pc:spChg>
      </pc:sldChg>
      <pc:sldChg chg="new del">
        <pc:chgData name="Ang Seb" userId="ef246a44c1f6e645" providerId="LiveId" clId="{796ECB7A-213A-4887-9AE8-7A644CF40030}" dt="2022-02-04T07:41:59.450" v="5664" actId="47"/>
        <pc:sldMkLst>
          <pc:docMk/>
          <pc:sldMk cId="1370676346" sldId="326"/>
        </pc:sldMkLst>
      </pc:sldChg>
      <pc:sldChg chg="addSp delSp modSp add del mod ord">
        <pc:chgData name="Ang Seb" userId="ef246a44c1f6e645" providerId="LiveId" clId="{796ECB7A-213A-4887-9AE8-7A644CF40030}" dt="2022-02-11T07:50:58.543" v="12598" actId="47"/>
        <pc:sldMkLst>
          <pc:docMk/>
          <pc:sldMk cId="1637213278" sldId="326"/>
        </pc:sldMkLst>
        <pc:spChg chg="mod">
          <ac:chgData name="Ang Seb" userId="ef246a44c1f6e645" providerId="LiveId" clId="{796ECB7A-213A-4887-9AE8-7A644CF40030}" dt="2022-02-04T07:42:33.488" v="5687" actId="20577"/>
          <ac:spMkLst>
            <pc:docMk/>
            <pc:sldMk cId="1637213278" sldId="326"/>
            <ac:spMk id="2" creationId="{9ACE041E-7A43-4397-9BD2-6AB73C587412}"/>
          </ac:spMkLst>
        </pc:spChg>
        <pc:spChg chg="add mod ord">
          <ac:chgData name="Ang Seb" userId="ef246a44c1f6e645" providerId="LiveId" clId="{796ECB7A-213A-4887-9AE8-7A644CF40030}" dt="2022-02-04T07:43:52.577" v="5699" actId="166"/>
          <ac:spMkLst>
            <pc:docMk/>
            <pc:sldMk cId="1637213278" sldId="326"/>
            <ac:spMk id="12" creationId="{6B66DFAA-3FB5-43A9-A897-350A1A9B37AE}"/>
          </ac:spMkLst>
        </pc:spChg>
        <pc:spChg chg="add mod ord">
          <ac:chgData name="Ang Seb" userId="ef246a44c1f6e645" providerId="LiveId" clId="{796ECB7A-213A-4887-9AE8-7A644CF40030}" dt="2022-02-04T07:43:46.831" v="5698" actId="166"/>
          <ac:spMkLst>
            <pc:docMk/>
            <pc:sldMk cId="1637213278" sldId="326"/>
            <ac:spMk id="14" creationId="{A0507136-5A92-4128-8295-D31F8E32A63E}"/>
          </ac:spMkLst>
        </pc:spChg>
        <pc:spChg chg="del">
          <ac:chgData name="Ang Seb" userId="ef246a44c1f6e645" providerId="LiveId" clId="{796ECB7A-213A-4887-9AE8-7A644CF40030}" dt="2022-02-04T07:42:36.396" v="5688" actId="478"/>
          <ac:spMkLst>
            <pc:docMk/>
            <pc:sldMk cId="1637213278" sldId="326"/>
            <ac:spMk id="15" creationId="{01C39615-AA77-4A63-A71C-5508BE9546D1}"/>
          </ac:spMkLst>
        </pc:spChg>
        <pc:spChg chg="add mod ord">
          <ac:chgData name="Ang Seb" userId="ef246a44c1f6e645" providerId="LiveId" clId="{796ECB7A-213A-4887-9AE8-7A644CF40030}" dt="2022-02-04T07:43:40.751" v="5697" actId="166"/>
          <ac:spMkLst>
            <pc:docMk/>
            <pc:sldMk cId="1637213278" sldId="326"/>
            <ac:spMk id="16" creationId="{938845FF-8800-4EF5-9304-8F82CCF6B611}"/>
          </ac:spMkLst>
        </pc:spChg>
        <pc:spChg chg="add mod ord">
          <ac:chgData name="Ang Seb" userId="ef246a44c1f6e645" providerId="LiveId" clId="{796ECB7A-213A-4887-9AE8-7A644CF40030}" dt="2022-02-04T07:43:37.398" v="5696" actId="166"/>
          <ac:spMkLst>
            <pc:docMk/>
            <pc:sldMk cId="1637213278" sldId="326"/>
            <ac:spMk id="17" creationId="{00D38B00-9268-4FC3-921F-58D6FBCE365A}"/>
          </ac:spMkLst>
        </pc:spChg>
        <pc:spChg chg="add mod ord">
          <ac:chgData name="Ang Seb" userId="ef246a44c1f6e645" providerId="LiveId" clId="{796ECB7A-213A-4887-9AE8-7A644CF40030}" dt="2022-02-04T07:43:33.909" v="5695" actId="166"/>
          <ac:spMkLst>
            <pc:docMk/>
            <pc:sldMk cId="1637213278" sldId="326"/>
            <ac:spMk id="18" creationId="{3330F1FA-1E6D-4556-8BFD-58CE113FE914}"/>
          </ac:spMkLst>
        </pc:spChg>
        <pc:picChg chg="add mod ord">
          <ac:chgData name="Ang Seb" userId="ef246a44c1f6e645" providerId="LiveId" clId="{796ECB7A-213A-4887-9AE8-7A644CF40030}" dt="2022-02-04T07:43:11.661" v="5694" actId="166"/>
          <ac:picMkLst>
            <pc:docMk/>
            <pc:sldMk cId="1637213278" sldId="326"/>
            <ac:picMk id="10" creationId="{557D2E4E-DDF1-4643-A101-5C661E04EC13}"/>
          </ac:picMkLst>
        </pc:picChg>
      </pc:sldChg>
      <pc:sldChg chg="addSp delSp modSp add del mod setBg setClrOvrMap">
        <pc:chgData name="Ang Seb" userId="ef246a44c1f6e645" providerId="LiveId" clId="{796ECB7A-213A-4887-9AE8-7A644CF40030}" dt="2022-02-04T08:27:53.905" v="6260" actId="47"/>
        <pc:sldMkLst>
          <pc:docMk/>
          <pc:sldMk cId="1514451458" sldId="327"/>
        </pc:sldMkLst>
        <pc:spChg chg="add del mod">
          <ac:chgData name="Ang Seb" userId="ef246a44c1f6e645" providerId="LiveId" clId="{796ECB7A-213A-4887-9AE8-7A644CF40030}" dt="2022-02-04T08:26:37.912" v="6254" actId="26606"/>
          <ac:spMkLst>
            <pc:docMk/>
            <pc:sldMk cId="1514451458" sldId="327"/>
            <ac:spMk id="2" creationId="{1E27338B-6F24-4257-A5CD-3DF489445425}"/>
          </ac:spMkLst>
        </pc:spChg>
        <pc:spChg chg="del">
          <ac:chgData name="Ang Seb" userId="ef246a44c1f6e645" providerId="LiveId" clId="{796ECB7A-213A-4887-9AE8-7A644CF40030}" dt="2022-02-04T08:25:46.294" v="6246" actId="478"/>
          <ac:spMkLst>
            <pc:docMk/>
            <pc:sldMk cId="1514451458" sldId="327"/>
            <ac:spMk id="3" creationId="{F8E4821F-018D-476D-9E0C-324CCC0F37DC}"/>
          </ac:spMkLst>
        </pc:spChg>
        <pc:spChg chg="del mod">
          <ac:chgData name="Ang Seb" userId="ef246a44c1f6e645" providerId="LiveId" clId="{796ECB7A-213A-4887-9AE8-7A644CF40030}" dt="2022-02-04T08:26:02.618" v="6251" actId="478"/>
          <ac:spMkLst>
            <pc:docMk/>
            <pc:sldMk cId="1514451458" sldId="327"/>
            <ac:spMk id="4" creationId="{4381D77F-3EC8-4566-8FC4-68352E4903DB}"/>
          </ac:spMkLst>
        </pc:spChg>
        <pc:spChg chg="add del mod">
          <ac:chgData name="Ang Seb" userId="ef246a44c1f6e645" providerId="LiveId" clId="{796ECB7A-213A-4887-9AE8-7A644CF40030}" dt="2022-02-04T08:25:59.671" v="6249" actId="478"/>
          <ac:spMkLst>
            <pc:docMk/>
            <pc:sldMk cId="1514451458" sldId="327"/>
            <ac:spMk id="6" creationId="{752A0297-D3E6-47E8-8933-32BB4632DF13}"/>
          </ac:spMkLst>
        </pc:spChg>
        <pc:spChg chg="add del mod">
          <ac:chgData name="Ang Seb" userId="ef246a44c1f6e645" providerId="LiveId" clId="{796ECB7A-213A-4887-9AE8-7A644CF40030}" dt="2022-02-04T08:25:51.562" v="6248" actId="478"/>
          <ac:spMkLst>
            <pc:docMk/>
            <pc:sldMk cId="1514451458" sldId="327"/>
            <ac:spMk id="10" creationId="{A8379135-B7BB-47BB-A044-28077B771D01}"/>
          </ac:spMkLst>
        </pc:spChg>
        <pc:spChg chg="add del">
          <ac:chgData name="Ang Seb" userId="ef246a44c1f6e645" providerId="LiveId" clId="{796ECB7A-213A-4887-9AE8-7A644CF40030}" dt="2022-02-04T08:26:37.841" v="6253" actId="26606"/>
          <ac:spMkLst>
            <pc:docMk/>
            <pc:sldMk cId="1514451458" sldId="327"/>
            <ac:spMk id="80" creationId="{7049A7D3-684C-4C59-A4B6-7B308A6AD34D}"/>
          </ac:spMkLst>
        </pc:spChg>
        <pc:spChg chg="add del">
          <ac:chgData name="Ang Seb" userId="ef246a44c1f6e645" providerId="LiveId" clId="{796ECB7A-213A-4887-9AE8-7A644CF40030}" dt="2022-02-04T08:26:37.841" v="6253" actId="26606"/>
          <ac:spMkLst>
            <pc:docMk/>
            <pc:sldMk cId="1514451458" sldId="327"/>
            <ac:spMk id="82" creationId="{D7B1087B-C592-40E7-B532-60B453A2FE6A}"/>
          </ac:spMkLst>
        </pc:spChg>
        <pc:spChg chg="add del">
          <ac:chgData name="Ang Seb" userId="ef246a44c1f6e645" providerId="LiveId" clId="{796ECB7A-213A-4887-9AE8-7A644CF40030}" dt="2022-02-04T08:26:37.841" v="6253" actId="26606"/>
          <ac:spMkLst>
            <pc:docMk/>
            <pc:sldMk cId="1514451458" sldId="327"/>
            <ac:spMk id="84" creationId="{14AE7447-E8F8-4A0F-9E3D-94842BFF886E}"/>
          </ac:spMkLst>
        </pc:spChg>
        <pc:spChg chg="add del">
          <ac:chgData name="Ang Seb" userId="ef246a44c1f6e645" providerId="LiveId" clId="{796ECB7A-213A-4887-9AE8-7A644CF40030}" dt="2022-02-04T08:26:37.841" v="6253" actId="26606"/>
          <ac:spMkLst>
            <pc:docMk/>
            <pc:sldMk cId="1514451458" sldId="327"/>
            <ac:spMk id="90" creationId="{2A0E4E09-FC02-4ADC-951A-3FFA90B6FE39}"/>
          </ac:spMkLst>
        </pc:spChg>
        <pc:spChg chg="add del">
          <ac:chgData name="Ang Seb" userId="ef246a44c1f6e645" providerId="LiveId" clId="{796ECB7A-213A-4887-9AE8-7A644CF40030}" dt="2022-02-04T08:26:37.841" v="6253" actId="26606"/>
          <ac:spMkLst>
            <pc:docMk/>
            <pc:sldMk cId="1514451458" sldId="327"/>
            <ac:spMk id="92" creationId="{14A1598B-1957-47CF-AAF4-F7A36DA0E7CB}"/>
          </ac:spMkLst>
        </pc:spChg>
        <pc:spChg chg="add del">
          <ac:chgData name="Ang Seb" userId="ef246a44c1f6e645" providerId="LiveId" clId="{796ECB7A-213A-4887-9AE8-7A644CF40030}" dt="2022-02-04T08:26:37.912" v="6254" actId="26606"/>
          <ac:spMkLst>
            <pc:docMk/>
            <pc:sldMk cId="1514451458" sldId="327"/>
            <ac:spMk id="3082" creationId="{2A0E4E09-FC02-4ADC-951A-3FFA90B6FE39}"/>
          </ac:spMkLst>
        </pc:spChg>
        <pc:spChg chg="add del">
          <ac:chgData name="Ang Seb" userId="ef246a44c1f6e645" providerId="LiveId" clId="{796ECB7A-213A-4887-9AE8-7A644CF40030}" dt="2022-02-04T08:26:37.912" v="6254" actId="26606"/>
          <ac:spMkLst>
            <pc:docMk/>
            <pc:sldMk cId="1514451458" sldId="327"/>
            <ac:spMk id="3083" creationId="{9453FF84-60C1-4EA8-B49B-1B8C2D0C589F}"/>
          </ac:spMkLst>
        </pc:spChg>
        <pc:spChg chg="add">
          <ac:chgData name="Ang Seb" userId="ef246a44c1f6e645" providerId="LiveId" clId="{796ECB7A-213A-4887-9AE8-7A644CF40030}" dt="2022-02-04T08:26:37.912" v="6254" actId="26606"/>
          <ac:spMkLst>
            <pc:docMk/>
            <pc:sldMk cId="1514451458" sldId="327"/>
            <ac:spMk id="3085" creationId="{2550AE69-AC86-4188-83E5-A856C4F1DCFF}"/>
          </ac:spMkLst>
        </pc:spChg>
        <pc:spChg chg="add">
          <ac:chgData name="Ang Seb" userId="ef246a44c1f6e645" providerId="LiveId" clId="{796ECB7A-213A-4887-9AE8-7A644CF40030}" dt="2022-02-04T08:26:37.912" v="6254" actId="26606"/>
          <ac:spMkLst>
            <pc:docMk/>
            <pc:sldMk cId="1514451458" sldId="327"/>
            <ac:spMk id="3086" creationId="{EC4CA156-2C9D-4F0C-B229-88D8B5E17BCF}"/>
          </ac:spMkLst>
        </pc:spChg>
        <pc:spChg chg="add">
          <ac:chgData name="Ang Seb" userId="ef246a44c1f6e645" providerId="LiveId" clId="{796ECB7A-213A-4887-9AE8-7A644CF40030}" dt="2022-02-04T08:26:37.912" v="6254" actId="26606"/>
          <ac:spMkLst>
            <pc:docMk/>
            <pc:sldMk cId="1514451458" sldId="327"/>
            <ac:spMk id="3087" creationId="{D7361ED3-EBE5-4EFC-8DA3-D0CE4BF2F4B1}"/>
          </ac:spMkLst>
        </pc:spChg>
        <pc:spChg chg="add">
          <ac:chgData name="Ang Seb" userId="ef246a44c1f6e645" providerId="LiveId" clId="{796ECB7A-213A-4887-9AE8-7A644CF40030}" dt="2022-02-04T08:26:37.912" v="6254" actId="26606"/>
          <ac:spMkLst>
            <pc:docMk/>
            <pc:sldMk cId="1514451458" sldId="327"/>
            <ac:spMk id="3091" creationId="{2A0E4E09-FC02-4ADC-951A-3FFA90B6FE39}"/>
          </ac:spMkLst>
        </pc:spChg>
        <pc:spChg chg="add">
          <ac:chgData name="Ang Seb" userId="ef246a44c1f6e645" providerId="LiveId" clId="{796ECB7A-213A-4887-9AE8-7A644CF40030}" dt="2022-02-04T08:26:37.912" v="6254" actId="26606"/>
          <ac:spMkLst>
            <pc:docMk/>
            <pc:sldMk cId="1514451458" sldId="327"/>
            <ac:spMk id="3092" creationId="{0060CE1A-A2ED-43AC-857D-05822177FAD1}"/>
          </ac:spMkLst>
        </pc:spChg>
        <pc:grpChg chg="add del">
          <ac:chgData name="Ang Seb" userId="ef246a44c1f6e645" providerId="LiveId" clId="{796ECB7A-213A-4887-9AE8-7A644CF40030}" dt="2022-02-04T08:26:37.841" v="6253" actId="26606"/>
          <ac:grpSpMkLst>
            <pc:docMk/>
            <pc:sldMk cId="1514451458" sldId="327"/>
            <ac:grpSpMk id="86" creationId="{85981F80-69EE-4E2B-82A8-47FDFD7720AC}"/>
          </ac:grpSpMkLst>
        </pc:grpChg>
        <pc:grpChg chg="add">
          <ac:chgData name="Ang Seb" userId="ef246a44c1f6e645" providerId="LiveId" clId="{796ECB7A-213A-4887-9AE8-7A644CF40030}" dt="2022-02-04T08:26:37.912" v="6254" actId="26606"/>
          <ac:grpSpMkLst>
            <pc:docMk/>
            <pc:sldMk cId="1514451458" sldId="327"/>
            <ac:grpSpMk id="3088" creationId="{85105087-7F16-4C94-837C-C45445116665}"/>
          </ac:grpSpMkLst>
        </pc:grpChg>
        <pc:picChg chg="add mod ord">
          <ac:chgData name="Ang Seb" userId="ef246a44c1f6e645" providerId="LiveId" clId="{796ECB7A-213A-4887-9AE8-7A644CF40030}" dt="2022-02-04T08:26:37.912" v="6254" actId="26606"/>
          <ac:picMkLst>
            <pc:docMk/>
            <pc:sldMk cId="1514451458" sldId="327"/>
            <ac:picMk id="8" creationId="{F9C40259-0826-447E-824E-23B88D51E6D1}"/>
          </ac:picMkLst>
        </pc:picChg>
        <pc:picChg chg="add del mod ord">
          <ac:chgData name="Ang Seb" userId="ef246a44c1f6e645" providerId="LiveId" clId="{796ECB7A-213A-4887-9AE8-7A644CF40030}" dt="2022-02-04T08:25:26.842" v="6226" actId="478"/>
          <ac:picMkLst>
            <pc:docMk/>
            <pc:sldMk cId="1514451458" sldId="327"/>
            <ac:picMk id="9" creationId="{E9F530BE-41A3-4D75-BA19-3251C0B2F06F}"/>
          </ac:picMkLst>
        </pc:picChg>
        <pc:picChg chg="del">
          <ac:chgData name="Ang Seb" userId="ef246a44c1f6e645" providerId="LiveId" clId="{796ECB7A-213A-4887-9AE8-7A644CF40030}" dt="2022-02-04T08:25:01.592" v="6222" actId="478"/>
          <ac:picMkLst>
            <pc:docMk/>
            <pc:sldMk cId="1514451458" sldId="327"/>
            <ac:picMk id="3076" creationId="{05314E7E-B858-420F-8E5F-C98DF49E277E}"/>
          </ac:picMkLst>
        </pc:picChg>
      </pc:sldChg>
      <pc:sldChg chg="addSp delSp modSp add del mod">
        <pc:chgData name="Ang Seb" userId="ef246a44c1f6e645" providerId="LiveId" clId="{796ECB7A-213A-4887-9AE8-7A644CF40030}" dt="2022-02-07T09:07:55.853" v="9014" actId="47"/>
        <pc:sldMkLst>
          <pc:docMk/>
          <pc:sldMk cId="2665847191" sldId="328"/>
        </pc:sldMkLst>
        <pc:spChg chg="mod">
          <ac:chgData name="Ang Seb" userId="ef246a44c1f6e645" providerId="LiveId" clId="{796ECB7A-213A-4887-9AE8-7A644CF40030}" dt="2022-02-04T08:28:59.012" v="6275" actId="20577"/>
          <ac:spMkLst>
            <pc:docMk/>
            <pc:sldMk cId="2665847191" sldId="328"/>
            <ac:spMk id="2" creationId="{1E27338B-6F24-4257-A5CD-3DF489445425}"/>
          </ac:spMkLst>
        </pc:spChg>
        <pc:spChg chg="del mod ord">
          <ac:chgData name="Ang Seb" userId="ef246a44c1f6e645" providerId="LiveId" clId="{796ECB7A-213A-4887-9AE8-7A644CF40030}" dt="2022-02-04T08:55:17.210" v="7023" actId="478"/>
          <ac:spMkLst>
            <pc:docMk/>
            <pc:sldMk cId="2665847191" sldId="328"/>
            <ac:spMk id="3" creationId="{F8E4821F-018D-476D-9E0C-324CCC0F37DC}"/>
          </ac:spMkLst>
        </pc:spChg>
        <pc:spChg chg="mod">
          <ac:chgData name="Ang Seb" userId="ef246a44c1f6e645" providerId="LiveId" clId="{796ECB7A-213A-4887-9AE8-7A644CF40030}" dt="2022-02-04T08:28:42.602" v="6265"/>
          <ac:spMkLst>
            <pc:docMk/>
            <pc:sldMk cId="2665847191" sldId="328"/>
            <ac:spMk id="4" creationId="{4381D77F-3EC8-4566-8FC4-68352E4903DB}"/>
          </ac:spMkLst>
        </pc:spChg>
        <pc:spChg chg="add mod">
          <ac:chgData name="Ang Seb" userId="ef246a44c1f6e645" providerId="LiveId" clId="{796ECB7A-213A-4887-9AE8-7A644CF40030}" dt="2022-02-04T08:55:10.913" v="7022" actId="20577"/>
          <ac:spMkLst>
            <pc:docMk/>
            <pc:sldMk cId="2665847191" sldId="328"/>
            <ac:spMk id="5" creationId="{02DB6FD7-3CB5-4985-BDA3-575141B5151E}"/>
          </ac:spMkLst>
        </pc:spChg>
        <pc:spChg chg="add del mod">
          <ac:chgData name="Ang Seb" userId="ef246a44c1f6e645" providerId="LiveId" clId="{796ECB7A-213A-4887-9AE8-7A644CF40030}" dt="2022-02-04T08:55:19.929" v="7024" actId="478"/>
          <ac:spMkLst>
            <pc:docMk/>
            <pc:sldMk cId="2665847191" sldId="328"/>
            <ac:spMk id="7" creationId="{2F2FC823-2D28-4C38-AE81-892B78296E6C}"/>
          </ac:spMkLst>
        </pc:spChg>
        <pc:picChg chg="add mod">
          <ac:chgData name="Ang Seb" userId="ef246a44c1f6e645" providerId="LiveId" clId="{796ECB7A-213A-4887-9AE8-7A644CF40030}" dt="2022-02-04T08:54:00.924" v="6995" actId="1076"/>
          <ac:picMkLst>
            <pc:docMk/>
            <pc:sldMk cId="2665847191" sldId="328"/>
            <ac:picMk id="8" creationId="{47EADF1D-5611-415B-9CA8-320C5A1B400E}"/>
          </ac:picMkLst>
        </pc:picChg>
        <pc:picChg chg="del">
          <ac:chgData name="Ang Seb" userId="ef246a44c1f6e645" providerId="LiveId" clId="{796ECB7A-213A-4887-9AE8-7A644CF40030}" dt="2022-02-04T08:27:40.592" v="6258" actId="478"/>
          <ac:picMkLst>
            <pc:docMk/>
            <pc:sldMk cId="2665847191" sldId="328"/>
            <ac:picMk id="3076" creationId="{05314E7E-B858-420F-8E5F-C98DF49E277E}"/>
          </ac:picMkLst>
        </pc:picChg>
      </pc:sldChg>
      <pc:sldChg chg="new del">
        <pc:chgData name="Ang Seb" userId="ef246a44c1f6e645" providerId="LiveId" clId="{796ECB7A-213A-4887-9AE8-7A644CF40030}" dt="2022-02-04T09:28:28.687" v="7474" actId="47"/>
        <pc:sldMkLst>
          <pc:docMk/>
          <pc:sldMk cId="403141961" sldId="329"/>
        </pc:sldMkLst>
      </pc:sldChg>
      <pc:sldChg chg="addSp delSp modSp add del mod ord modAnim">
        <pc:chgData name="Ang Seb" userId="ef246a44c1f6e645" providerId="LiveId" clId="{796ECB7A-213A-4887-9AE8-7A644CF40030}" dt="2022-02-11T07:51:01.414" v="12601" actId="47"/>
        <pc:sldMkLst>
          <pc:docMk/>
          <pc:sldMk cId="2161374999" sldId="329"/>
        </pc:sldMkLst>
        <pc:spChg chg="del mod">
          <ac:chgData name="Ang Seb" userId="ef246a44c1f6e645" providerId="LiveId" clId="{796ECB7A-213A-4887-9AE8-7A644CF40030}" dt="2022-02-04T09:31:03.281" v="7486" actId="478"/>
          <ac:spMkLst>
            <pc:docMk/>
            <pc:sldMk cId="2161374999" sldId="329"/>
            <ac:spMk id="2" creationId="{1E27338B-6F24-4257-A5CD-3DF489445425}"/>
          </ac:spMkLst>
        </pc:spChg>
        <pc:spChg chg="add del mod">
          <ac:chgData name="Ang Seb" userId="ef246a44c1f6e645" providerId="LiveId" clId="{796ECB7A-213A-4887-9AE8-7A644CF40030}" dt="2022-02-08T02:03:19.066" v="9198" actId="26606"/>
          <ac:spMkLst>
            <pc:docMk/>
            <pc:sldMk cId="2161374999" sldId="329"/>
            <ac:spMk id="6" creationId="{F716E47E-ECAB-4423-B810-B9089BF339F1}"/>
          </ac:spMkLst>
        </pc:spChg>
        <pc:spChg chg="del">
          <ac:chgData name="Ang Seb" userId="ef246a44c1f6e645" providerId="LiveId" clId="{796ECB7A-213A-4887-9AE8-7A644CF40030}" dt="2022-02-08T02:02:39.030" v="9192" actId="26606"/>
          <ac:spMkLst>
            <pc:docMk/>
            <pc:sldMk cId="2161374999" sldId="329"/>
            <ac:spMk id="25" creationId="{E009DD9B-5EE2-4C0D-8B2B-351C8C102205}"/>
          </ac:spMkLst>
        </pc:spChg>
        <pc:spChg chg="del">
          <ac:chgData name="Ang Seb" userId="ef246a44c1f6e645" providerId="LiveId" clId="{796ECB7A-213A-4887-9AE8-7A644CF40030}" dt="2022-02-08T02:02:39.030" v="9192" actId="26606"/>
          <ac:spMkLst>
            <pc:docMk/>
            <pc:sldMk cId="2161374999" sldId="329"/>
            <ac:spMk id="26" creationId="{E720DB99-7745-4E75-9D96-AAB6D55C531E}"/>
          </ac:spMkLst>
        </pc:spChg>
        <pc:spChg chg="del">
          <ac:chgData name="Ang Seb" userId="ef246a44c1f6e645" providerId="LiveId" clId="{796ECB7A-213A-4887-9AE8-7A644CF40030}" dt="2022-02-08T02:02:39.030" v="9192" actId="26606"/>
          <ac:spMkLst>
            <pc:docMk/>
            <pc:sldMk cId="2161374999" sldId="329"/>
            <ac:spMk id="27" creationId="{D68803C4-E159-4360-B7BB-74205C8F782D}"/>
          </ac:spMkLst>
        </pc:spChg>
        <pc:spChg chg="del">
          <ac:chgData name="Ang Seb" userId="ef246a44c1f6e645" providerId="LiveId" clId="{796ECB7A-213A-4887-9AE8-7A644CF40030}" dt="2022-02-08T02:02:39.030" v="9192" actId="26606"/>
          <ac:spMkLst>
            <pc:docMk/>
            <pc:sldMk cId="2161374999" sldId="329"/>
            <ac:spMk id="29" creationId="{504B0465-3B07-49BF-BEA7-D81476246293}"/>
          </ac:spMkLst>
        </pc:spChg>
        <pc:spChg chg="del">
          <ac:chgData name="Ang Seb" userId="ef246a44c1f6e645" providerId="LiveId" clId="{796ECB7A-213A-4887-9AE8-7A644CF40030}" dt="2022-02-08T02:02:39.030" v="9192" actId="26606"/>
          <ac:spMkLst>
            <pc:docMk/>
            <pc:sldMk cId="2161374999" sldId="329"/>
            <ac:spMk id="31" creationId="{49B7FFA5-14CB-4A4F-9BCC-CA3AA5D9D276}"/>
          </ac:spMkLst>
        </pc:spChg>
        <pc:spChg chg="del">
          <ac:chgData name="Ang Seb" userId="ef246a44c1f6e645" providerId="LiveId" clId="{796ECB7A-213A-4887-9AE8-7A644CF40030}" dt="2022-02-08T02:02:39.030" v="9192" actId="26606"/>
          <ac:spMkLst>
            <pc:docMk/>
            <pc:sldMk cId="2161374999" sldId="329"/>
            <ac:spMk id="33" creationId="{04E48745-7512-4EC2-9E20-9092D12150CA}"/>
          </ac:spMkLst>
        </pc:spChg>
        <pc:spChg chg="add del">
          <ac:chgData name="Ang Seb" userId="ef246a44c1f6e645" providerId="LiveId" clId="{796ECB7A-213A-4887-9AE8-7A644CF40030}" dt="2022-02-08T02:03:19.066" v="9198" actId="26606"/>
          <ac:spMkLst>
            <pc:docMk/>
            <pc:sldMk cId="2161374999" sldId="329"/>
            <ac:spMk id="38" creationId="{7049A7D3-684C-4C59-A4B6-7B308A6AD34D}"/>
          </ac:spMkLst>
        </pc:spChg>
        <pc:spChg chg="add del">
          <ac:chgData name="Ang Seb" userId="ef246a44c1f6e645" providerId="LiveId" clId="{796ECB7A-213A-4887-9AE8-7A644CF40030}" dt="2022-02-08T02:03:19.066" v="9198" actId="26606"/>
          <ac:spMkLst>
            <pc:docMk/>
            <pc:sldMk cId="2161374999" sldId="329"/>
            <ac:spMk id="40" creationId="{D7B1087B-C592-40E7-B532-60B453A2FE6A}"/>
          </ac:spMkLst>
        </pc:spChg>
        <pc:spChg chg="add del">
          <ac:chgData name="Ang Seb" userId="ef246a44c1f6e645" providerId="LiveId" clId="{796ECB7A-213A-4887-9AE8-7A644CF40030}" dt="2022-02-08T02:03:19.066" v="9198" actId="26606"/>
          <ac:spMkLst>
            <pc:docMk/>
            <pc:sldMk cId="2161374999" sldId="329"/>
            <ac:spMk id="42" creationId="{14AE7447-E8F8-4A0F-9E3D-94842BFF886E}"/>
          </ac:spMkLst>
        </pc:spChg>
        <pc:spChg chg="add del">
          <ac:chgData name="Ang Seb" userId="ef246a44c1f6e645" providerId="LiveId" clId="{796ECB7A-213A-4887-9AE8-7A644CF40030}" dt="2022-02-08T02:03:19.066" v="9198" actId="26606"/>
          <ac:spMkLst>
            <pc:docMk/>
            <pc:sldMk cId="2161374999" sldId="329"/>
            <ac:spMk id="48" creationId="{0680B5D0-24EC-465A-A0E6-C4DF951E0043}"/>
          </ac:spMkLst>
        </pc:spChg>
        <pc:spChg chg="add del">
          <ac:chgData name="Ang Seb" userId="ef246a44c1f6e645" providerId="LiveId" clId="{796ECB7A-213A-4887-9AE8-7A644CF40030}" dt="2022-02-08T02:03:19.066" v="9198" actId="26606"/>
          <ac:spMkLst>
            <pc:docMk/>
            <pc:sldMk cId="2161374999" sldId="329"/>
            <ac:spMk id="50" creationId="{30BF1B50-A83E-4ED6-A2AA-C943C1F89F85}"/>
          </ac:spMkLst>
        </pc:spChg>
        <pc:spChg chg="add del">
          <ac:chgData name="Ang Seb" userId="ef246a44c1f6e645" providerId="LiveId" clId="{796ECB7A-213A-4887-9AE8-7A644CF40030}" dt="2022-02-08T02:03:19.066" v="9198" actId="26606"/>
          <ac:spMkLst>
            <pc:docMk/>
            <pc:sldMk cId="2161374999" sldId="329"/>
            <ac:spMk id="52" creationId="{1F31E8B2-210B-4B90-83BB-3B180732EF38}"/>
          </ac:spMkLst>
        </pc:spChg>
        <pc:spChg chg="add del">
          <ac:chgData name="Ang Seb" userId="ef246a44c1f6e645" providerId="LiveId" clId="{796ECB7A-213A-4887-9AE8-7A644CF40030}" dt="2022-02-08T02:03:19.066" v="9198" actId="26606"/>
          <ac:spMkLst>
            <pc:docMk/>
            <pc:sldMk cId="2161374999" sldId="329"/>
            <ac:spMk id="54" creationId="{6B387409-2B98-40F8-A65F-EF7CF989512F}"/>
          </ac:spMkLst>
        </pc:spChg>
        <pc:spChg chg="add">
          <ac:chgData name="Ang Seb" userId="ef246a44c1f6e645" providerId="LiveId" clId="{796ECB7A-213A-4887-9AE8-7A644CF40030}" dt="2022-02-08T02:03:19.066" v="9198" actId="26606"/>
          <ac:spMkLst>
            <pc:docMk/>
            <pc:sldMk cId="2161374999" sldId="329"/>
            <ac:spMk id="63" creationId="{7049A7D3-684C-4C59-A4B6-7B308A6AD34D}"/>
          </ac:spMkLst>
        </pc:spChg>
        <pc:spChg chg="add">
          <ac:chgData name="Ang Seb" userId="ef246a44c1f6e645" providerId="LiveId" clId="{796ECB7A-213A-4887-9AE8-7A644CF40030}" dt="2022-02-08T02:03:19.066" v="9198" actId="26606"/>
          <ac:spMkLst>
            <pc:docMk/>
            <pc:sldMk cId="2161374999" sldId="329"/>
            <ac:spMk id="65" creationId="{D7B1087B-C592-40E7-B532-60B453A2FE6A}"/>
          </ac:spMkLst>
        </pc:spChg>
        <pc:spChg chg="add">
          <ac:chgData name="Ang Seb" userId="ef246a44c1f6e645" providerId="LiveId" clId="{796ECB7A-213A-4887-9AE8-7A644CF40030}" dt="2022-02-08T02:03:19.066" v="9198" actId="26606"/>
          <ac:spMkLst>
            <pc:docMk/>
            <pc:sldMk cId="2161374999" sldId="329"/>
            <ac:spMk id="67" creationId="{14AE7447-E8F8-4A0F-9E3D-94842BFF886E}"/>
          </ac:spMkLst>
        </pc:spChg>
        <pc:spChg chg="add">
          <ac:chgData name="Ang Seb" userId="ef246a44c1f6e645" providerId="LiveId" clId="{796ECB7A-213A-4887-9AE8-7A644CF40030}" dt="2022-02-08T02:03:19.066" v="9198" actId="26606"/>
          <ac:spMkLst>
            <pc:docMk/>
            <pc:sldMk cId="2161374999" sldId="329"/>
            <ac:spMk id="73" creationId="{FF0965A7-524A-44F1-B044-48411EA4FD85}"/>
          </ac:spMkLst>
        </pc:spChg>
        <pc:spChg chg="add">
          <ac:chgData name="Ang Seb" userId="ef246a44c1f6e645" providerId="LiveId" clId="{796ECB7A-213A-4887-9AE8-7A644CF40030}" dt="2022-02-08T02:03:19.066" v="9198" actId="26606"/>
          <ac:spMkLst>
            <pc:docMk/>
            <pc:sldMk cId="2161374999" sldId="329"/>
            <ac:spMk id="75" creationId="{58EE5433-7B78-4432-965F-8790C3F425BE}"/>
          </ac:spMkLst>
        </pc:spChg>
        <pc:spChg chg="add">
          <ac:chgData name="Ang Seb" userId="ef246a44c1f6e645" providerId="LiveId" clId="{796ECB7A-213A-4887-9AE8-7A644CF40030}" dt="2022-02-08T02:03:19.066" v="9198" actId="26606"/>
          <ac:spMkLst>
            <pc:docMk/>
            <pc:sldMk cId="2161374999" sldId="329"/>
            <ac:spMk id="77" creationId="{8F7AAA96-ECD9-48EA-B942-1172BB519BB0}"/>
          </ac:spMkLst>
        </pc:spChg>
        <pc:spChg chg="add">
          <ac:chgData name="Ang Seb" userId="ef246a44c1f6e645" providerId="LiveId" clId="{796ECB7A-213A-4887-9AE8-7A644CF40030}" dt="2022-02-08T02:03:19.066" v="9198" actId="26606"/>
          <ac:spMkLst>
            <pc:docMk/>
            <pc:sldMk cId="2161374999" sldId="329"/>
            <ac:spMk id="79" creationId="{248BD5A8-902E-46F3-9C9F-F939987C5E32}"/>
          </ac:spMkLst>
        </pc:spChg>
        <pc:grpChg chg="add del">
          <ac:chgData name="Ang Seb" userId="ef246a44c1f6e645" providerId="LiveId" clId="{796ECB7A-213A-4887-9AE8-7A644CF40030}" dt="2022-02-08T02:03:19.066" v="9198" actId="26606"/>
          <ac:grpSpMkLst>
            <pc:docMk/>
            <pc:sldMk cId="2161374999" sldId="329"/>
            <ac:grpSpMk id="44" creationId="{85981F80-69EE-4E2B-82A8-47FDFD7720AC}"/>
          </ac:grpSpMkLst>
        </pc:grpChg>
        <pc:grpChg chg="add del">
          <ac:chgData name="Ang Seb" userId="ef246a44c1f6e645" providerId="LiveId" clId="{796ECB7A-213A-4887-9AE8-7A644CF40030}" dt="2022-02-08T02:03:19.066" v="9198" actId="26606"/>
          <ac:grpSpMkLst>
            <pc:docMk/>
            <pc:sldMk cId="2161374999" sldId="329"/>
            <ac:grpSpMk id="56" creationId="{C9E5F284-A588-4AE7-A36D-1C93E4FD0241}"/>
          </ac:grpSpMkLst>
        </pc:grpChg>
        <pc:grpChg chg="add">
          <ac:chgData name="Ang Seb" userId="ef246a44c1f6e645" providerId="LiveId" clId="{796ECB7A-213A-4887-9AE8-7A644CF40030}" dt="2022-02-08T02:03:19.066" v="9198" actId="26606"/>
          <ac:grpSpMkLst>
            <pc:docMk/>
            <pc:sldMk cId="2161374999" sldId="329"/>
            <ac:grpSpMk id="69" creationId="{85981F80-69EE-4E2B-82A8-47FDFD7720AC}"/>
          </ac:grpSpMkLst>
        </pc:grpChg>
        <pc:grpChg chg="add">
          <ac:chgData name="Ang Seb" userId="ef246a44c1f6e645" providerId="LiveId" clId="{796ECB7A-213A-4887-9AE8-7A644CF40030}" dt="2022-02-08T02:03:19.066" v="9198" actId="26606"/>
          <ac:grpSpMkLst>
            <pc:docMk/>
            <pc:sldMk cId="2161374999" sldId="329"/>
            <ac:grpSpMk id="81" creationId="{3800B863-FA71-4FFB-9F30-56E95B0D3DF0}"/>
          </ac:grpSpMkLst>
        </pc:grpChg>
        <pc:picChg chg="del">
          <ac:chgData name="Ang Seb" userId="ef246a44c1f6e645" providerId="LiveId" clId="{796ECB7A-213A-4887-9AE8-7A644CF40030}" dt="2022-02-04T09:30:32.630" v="7479" actId="478"/>
          <ac:picMkLst>
            <pc:docMk/>
            <pc:sldMk cId="2161374999" sldId="329"/>
            <ac:picMk id="3" creationId="{2EC614C3-BE07-45D4-9A2E-89ED17947755}"/>
          </ac:picMkLst>
        </pc:picChg>
        <pc:picChg chg="add mod ord">
          <ac:chgData name="Ang Seb" userId="ef246a44c1f6e645" providerId="LiveId" clId="{796ECB7A-213A-4887-9AE8-7A644CF40030}" dt="2022-02-08T02:03:19.066" v="9198" actId="26606"/>
          <ac:picMkLst>
            <pc:docMk/>
            <pc:sldMk cId="2161374999" sldId="329"/>
            <ac:picMk id="4" creationId="{953FA56C-E71F-48F4-8126-639496E9A953}"/>
          </ac:picMkLst>
        </pc:picChg>
      </pc:sldChg>
      <pc:sldChg chg="delSp add del mod">
        <pc:chgData name="Ang Seb" userId="ef246a44c1f6e645" providerId="LiveId" clId="{796ECB7A-213A-4887-9AE8-7A644CF40030}" dt="2022-02-04T09:29:26.191" v="7477" actId="47"/>
        <pc:sldMkLst>
          <pc:docMk/>
          <pc:sldMk cId="4124910333" sldId="329"/>
        </pc:sldMkLst>
        <pc:picChg chg="del">
          <ac:chgData name="Ang Seb" userId="ef246a44c1f6e645" providerId="LiveId" clId="{796ECB7A-213A-4887-9AE8-7A644CF40030}" dt="2022-02-04T09:28:49.001" v="7476" actId="478"/>
          <ac:picMkLst>
            <pc:docMk/>
            <pc:sldMk cId="4124910333" sldId="329"/>
            <ac:picMk id="3" creationId="{2EC614C3-BE07-45D4-9A2E-89ED17947755}"/>
          </ac:picMkLst>
        </pc:picChg>
      </pc:sldChg>
      <pc:sldChg chg="addSp delSp modSp add mod setBg setClrOvrMap">
        <pc:chgData name="Ang Seb" userId="ef246a44c1f6e645" providerId="LiveId" clId="{796ECB7A-213A-4887-9AE8-7A644CF40030}" dt="2022-02-07T09:05:23.439" v="8998" actId="120"/>
        <pc:sldMkLst>
          <pc:docMk/>
          <pc:sldMk cId="2513103978" sldId="330"/>
        </pc:sldMkLst>
        <pc:spChg chg="mod ord">
          <ac:chgData name="Ang Seb" userId="ef246a44c1f6e645" providerId="LiveId" clId="{796ECB7A-213A-4887-9AE8-7A644CF40030}" dt="2022-02-07T08:58:21.458" v="8965" actId="26606"/>
          <ac:spMkLst>
            <pc:docMk/>
            <pc:sldMk cId="2513103978" sldId="330"/>
            <ac:spMk id="2" creationId="{1E27338B-6F24-4257-A5CD-3DF489445425}"/>
          </ac:spMkLst>
        </pc:spChg>
        <pc:spChg chg="add del mod">
          <ac:chgData name="Ang Seb" userId="ef246a44c1f6e645" providerId="LiveId" clId="{796ECB7A-213A-4887-9AE8-7A644CF40030}" dt="2022-02-04T09:48:28.254" v="7680" actId="26606"/>
          <ac:spMkLst>
            <pc:docMk/>
            <pc:sldMk cId="2513103978" sldId="330"/>
            <ac:spMk id="3" creationId="{F8E4821F-018D-476D-9E0C-324CCC0F37DC}"/>
          </ac:spMkLst>
        </pc:spChg>
        <pc:spChg chg="del">
          <ac:chgData name="Ang Seb" userId="ef246a44c1f6e645" providerId="LiveId" clId="{796ECB7A-213A-4887-9AE8-7A644CF40030}" dt="2022-02-04T09:46:49.502" v="7671" actId="478"/>
          <ac:spMkLst>
            <pc:docMk/>
            <pc:sldMk cId="2513103978" sldId="330"/>
            <ac:spMk id="5" creationId="{5B5107E3-0349-4B8D-89F4-AC7C65E6C178}"/>
          </ac:spMkLst>
        </pc:spChg>
        <pc:spChg chg="add del mod">
          <ac:chgData name="Ang Seb" userId="ef246a44c1f6e645" providerId="LiveId" clId="{796ECB7A-213A-4887-9AE8-7A644CF40030}" dt="2022-02-07T08:58:29.743" v="8966" actId="478"/>
          <ac:spMkLst>
            <pc:docMk/>
            <pc:sldMk cId="2513103978" sldId="330"/>
            <ac:spMk id="5" creationId="{AEBE8A78-1306-4BF2-A98B-87493ED45A8B}"/>
          </ac:spMkLst>
        </pc:spChg>
        <pc:spChg chg="add mod">
          <ac:chgData name="Ang Seb" userId="ef246a44c1f6e645" providerId="LiveId" clId="{796ECB7A-213A-4887-9AE8-7A644CF40030}" dt="2022-02-07T08:58:43.383" v="8968" actId="1076"/>
          <ac:spMkLst>
            <pc:docMk/>
            <pc:sldMk cId="2513103978" sldId="330"/>
            <ac:spMk id="15" creationId="{D1AC95FC-0FF4-40EC-9D92-DE57187E0486}"/>
          </ac:spMkLst>
        </pc:spChg>
        <pc:spChg chg="add mod">
          <ac:chgData name="Ang Seb" userId="ef246a44c1f6e645" providerId="LiveId" clId="{796ECB7A-213A-4887-9AE8-7A644CF40030}" dt="2022-02-07T09:05:23.439" v="8998" actId="120"/>
          <ac:spMkLst>
            <pc:docMk/>
            <pc:sldMk cId="2513103978" sldId="330"/>
            <ac:spMk id="16" creationId="{03386146-D029-4382-B1A8-FB917535C700}"/>
          </ac:spMkLst>
        </pc:spChg>
        <pc:spChg chg="del">
          <ac:chgData name="Ang Seb" userId="ef246a44c1f6e645" providerId="LiveId" clId="{796ECB7A-213A-4887-9AE8-7A644CF40030}" dt="2022-02-04T09:47:12.080" v="7672" actId="26606"/>
          <ac:spMkLst>
            <pc:docMk/>
            <pc:sldMk cId="2513103978" sldId="330"/>
            <ac:spMk id="38" creationId="{2A0E4E09-FC02-4ADC-951A-3FFA90B6FE39}"/>
          </ac:spMkLst>
        </pc:spChg>
        <pc:spChg chg="del">
          <ac:chgData name="Ang Seb" userId="ef246a44c1f6e645" providerId="LiveId" clId="{796ECB7A-213A-4887-9AE8-7A644CF40030}" dt="2022-02-04T09:47:12.080" v="7672" actId="26606"/>
          <ac:spMkLst>
            <pc:docMk/>
            <pc:sldMk cId="2513103978" sldId="330"/>
            <ac:spMk id="40" creationId="{9453FF84-60C1-4EA8-B49B-1B8C2D0C589F}"/>
          </ac:spMkLst>
        </pc:spChg>
        <pc:spChg chg="add del">
          <ac:chgData name="Ang Seb" userId="ef246a44c1f6e645" providerId="LiveId" clId="{796ECB7A-213A-4887-9AE8-7A644CF40030}" dt="2022-02-04T09:48:28.254" v="7680" actId="26606"/>
          <ac:spMkLst>
            <pc:docMk/>
            <pc:sldMk cId="2513103978" sldId="330"/>
            <ac:spMk id="45" creationId="{F79FF99C-BAA9-404F-9C96-6DD456B4F795}"/>
          </ac:spMkLst>
        </pc:spChg>
        <pc:spChg chg="add del">
          <ac:chgData name="Ang Seb" userId="ef246a44c1f6e645" providerId="LiveId" clId="{796ECB7A-213A-4887-9AE8-7A644CF40030}" dt="2022-02-04T09:48:28.254" v="7680" actId="26606"/>
          <ac:spMkLst>
            <pc:docMk/>
            <pc:sldMk cId="2513103978" sldId="330"/>
            <ac:spMk id="47" creationId="{49C44AFD-C72D-4D9C-84C6-73E615CED884}"/>
          </ac:spMkLst>
        </pc:spChg>
        <pc:spChg chg="add del">
          <ac:chgData name="Ang Seb" userId="ef246a44c1f6e645" providerId="LiveId" clId="{796ECB7A-213A-4887-9AE8-7A644CF40030}" dt="2022-02-04T09:48:18.129" v="7677" actId="26606"/>
          <ac:spMkLst>
            <pc:docMk/>
            <pc:sldMk cId="2513103978" sldId="330"/>
            <ac:spMk id="55" creationId="{F8E4821F-018D-476D-9E0C-324CCC0F37DC}"/>
          </ac:spMkLst>
        </pc:spChg>
        <pc:spChg chg="add del">
          <ac:chgData name="Ang Seb" userId="ef246a44c1f6e645" providerId="LiveId" clId="{796ECB7A-213A-4887-9AE8-7A644CF40030}" dt="2022-02-04T09:48:18.129" v="7677" actId="26606"/>
          <ac:spMkLst>
            <pc:docMk/>
            <pc:sldMk cId="2513103978" sldId="330"/>
            <ac:spMk id="56" creationId="{E009DD9B-5EE2-4C0D-8B2B-351C8C102205}"/>
          </ac:spMkLst>
        </pc:spChg>
        <pc:spChg chg="add del">
          <ac:chgData name="Ang Seb" userId="ef246a44c1f6e645" providerId="LiveId" clId="{796ECB7A-213A-4887-9AE8-7A644CF40030}" dt="2022-02-04T09:48:18.129" v="7677" actId="26606"/>
          <ac:spMkLst>
            <pc:docMk/>
            <pc:sldMk cId="2513103978" sldId="330"/>
            <ac:spMk id="58" creationId="{E720DB99-7745-4E75-9D96-AAB6D55C531E}"/>
          </ac:spMkLst>
        </pc:spChg>
        <pc:spChg chg="add del">
          <ac:chgData name="Ang Seb" userId="ef246a44c1f6e645" providerId="LiveId" clId="{796ECB7A-213A-4887-9AE8-7A644CF40030}" dt="2022-02-04T09:48:18.129" v="7677" actId="26606"/>
          <ac:spMkLst>
            <pc:docMk/>
            <pc:sldMk cId="2513103978" sldId="330"/>
            <ac:spMk id="60" creationId="{D68803C4-E159-4360-B7BB-74205C8F782D}"/>
          </ac:spMkLst>
        </pc:spChg>
        <pc:spChg chg="add del">
          <ac:chgData name="Ang Seb" userId="ef246a44c1f6e645" providerId="LiveId" clId="{796ECB7A-213A-4887-9AE8-7A644CF40030}" dt="2022-02-04T09:48:18.129" v="7677" actId="26606"/>
          <ac:spMkLst>
            <pc:docMk/>
            <pc:sldMk cId="2513103978" sldId="330"/>
            <ac:spMk id="62" creationId="{504B0465-3B07-49BF-BEA7-D81476246293}"/>
          </ac:spMkLst>
        </pc:spChg>
        <pc:spChg chg="add del">
          <ac:chgData name="Ang Seb" userId="ef246a44c1f6e645" providerId="LiveId" clId="{796ECB7A-213A-4887-9AE8-7A644CF40030}" dt="2022-02-04T09:48:18.129" v="7677" actId="26606"/>
          <ac:spMkLst>
            <pc:docMk/>
            <pc:sldMk cId="2513103978" sldId="330"/>
            <ac:spMk id="64" creationId="{49B7FFA5-14CB-4A4F-9BCC-CA3AA5D9D276}"/>
          </ac:spMkLst>
        </pc:spChg>
        <pc:spChg chg="add del">
          <ac:chgData name="Ang Seb" userId="ef246a44c1f6e645" providerId="LiveId" clId="{796ECB7A-213A-4887-9AE8-7A644CF40030}" dt="2022-02-04T09:48:18.129" v="7677" actId="26606"/>
          <ac:spMkLst>
            <pc:docMk/>
            <pc:sldMk cId="2513103978" sldId="330"/>
            <ac:spMk id="66" creationId="{04E48745-7512-4EC2-9E20-9092D12150CA}"/>
          </ac:spMkLst>
        </pc:spChg>
        <pc:spChg chg="add del">
          <ac:chgData name="Ang Seb" userId="ef246a44c1f6e645" providerId="LiveId" clId="{796ECB7A-213A-4887-9AE8-7A644CF40030}" dt="2022-02-04T09:48:28.239" v="7679" actId="26606"/>
          <ac:spMkLst>
            <pc:docMk/>
            <pc:sldMk cId="2513103978" sldId="330"/>
            <ac:spMk id="68" creationId="{CCF043BA-0C52-4068-BCF5-2B2D89BA9D36}"/>
          </ac:spMkLst>
        </pc:spChg>
        <pc:spChg chg="add del">
          <ac:chgData name="Ang Seb" userId="ef246a44c1f6e645" providerId="LiveId" clId="{796ECB7A-213A-4887-9AE8-7A644CF40030}" dt="2022-02-04T09:48:28.239" v="7679" actId="26606"/>
          <ac:spMkLst>
            <pc:docMk/>
            <pc:sldMk cId="2513103978" sldId="330"/>
            <ac:spMk id="69" creationId="{F8E4821F-018D-476D-9E0C-324CCC0F37DC}"/>
          </ac:spMkLst>
        </pc:spChg>
        <pc:spChg chg="add del mod">
          <ac:chgData name="Ang Seb" userId="ef246a44c1f6e645" providerId="LiveId" clId="{796ECB7A-213A-4887-9AE8-7A644CF40030}" dt="2022-02-07T08:58:07.690" v="8964" actId="478"/>
          <ac:spMkLst>
            <pc:docMk/>
            <pc:sldMk cId="2513103978" sldId="330"/>
            <ac:spMk id="73" creationId="{F8E4821F-018D-476D-9E0C-324CCC0F37DC}"/>
          </ac:spMkLst>
        </pc:spChg>
        <pc:spChg chg="add del">
          <ac:chgData name="Ang Seb" userId="ef246a44c1f6e645" providerId="LiveId" clId="{796ECB7A-213A-4887-9AE8-7A644CF40030}" dt="2022-02-04T09:56:57.274" v="7806" actId="26606"/>
          <ac:spMkLst>
            <pc:docMk/>
            <pc:sldMk cId="2513103978" sldId="330"/>
            <ac:spMk id="74" creationId="{484E34F7-E155-426C-A88E-8AEA6CF3F7EC}"/>
          </ac:spMkLst>
        </pc:spChg>
        <pc:spChg chg="add del">
          <ac:chgData name="Ang Seb" userId="ef246a44c1f6e645" providerId="LiveId" clId="{796ECB7A-213A-4887-9AE8-7A644CF40030}" dt="2022-02-07T08:58:21.458" v="8965" actId="26606"/>
          <ac:spMkLst>
            <pc:docMk/>
            <pc:sldMk cId="2513103978" sldId="330"/>
            <ac:spMk id="79" creationId="{362E11DD-B54B-4751-9C17-39DAF9EF46E7}"/>
          </ac:spMkLst>
        </pc:spChg>
        <pc:spChg chg="add">
          <ac:chgData name="Ang Seb" userId="ef246a44c1f6e645" providerId="LiveId" clId="{796ECB7A-213A-4887-9AE8-7A644CF40030}" dt="2022-02-07T08:58:21.458" v="8965" actId="26606"/>
          <ac:spMkLst>
            <pc:docMk/>
            <pc:sldMk cId="2513103978" sldId="330"/>
            <ac:spMk id="88" creationId="{3964958D-AF5D-4863-B5FB-83F6B8CB12A0}"/>
          </ac:spMkLst>
        </pc:spChg>
        <pc:grpChg chg="add del">
          <ac:chgData name="Ang Seb" userId="ef246a44c1f6e645" providerId="LiveId" clId="{796ECB7A-213A-4887-9AE8-7A644CF40030}" dt="2022-02-04T09:48:28.254" v="7680" actId="26606"/>
          <ac:grpSpMkLst>
            <pc:docMk/>
            <pc:sldMk cId="2513103978" sldId="330"/>
            <ac:grpSpMk id="49" creationId="{1D25B14F-36E0-41E8-956F-CABEF1ADD65F}"/>
          </ac:grpSpMkLst>
        </pc:grpChg>
        <pc:grpChg chg="add del">
          <ac:chgData name="Ang Seb" userId="ef246a44c1f6e645" providerId="LiveId" clId="{796ECB7A-213A-4887-9AE8-7A644CF40030}" dt="2022-02-04T09:48:28.239" v="7679" actId="26606"/>
          <ac:grpSpMkLst>
            <pc:docMk/>
            <pc:sldMk cId="2513103978" sldId="330"/>
            <ac:grpSpMk id="70" creationId="{789ACCC8-A635-400E-B9C0-AD9CA57109CE}"/>
          </ac:grpSpMkLst>
        </pc:grpChg>
        <pc:grpChg chg="add del">
          <ac:chgData name="Ang Seb" userId="ef246a44c1f6e645" providerId="LiveId" clId="{796ECB7A-213A-4887-9AE8-7A644CF40030}" dt="2022-02-07T08:58:21.458" v="8965" actId="26606"/>
          <ac:grpSpMkLst>
            <pc:docMk/>
            <pc:sldMk cId="2513103978" sldId="330"/>
            <ac:grpSpMk id="81" creationId="{B55DE4E1-F219-45A4-96D9-9A86D0E4DBD2}"/>
          </ac:grpSpMkLst>
        </pc:grpChg>
        <pc:grpChg chg="add">
          <ac:chgData name="Ang Seb" userId="ef246a44c1f6e645" providerId="LiveId" clId="{796ECB7A-213A-4887-9AE8-7A644CF40030}" dt="2022-02-07T08:58:21.458" v="8965" actId="26606"/>
          <ac:grpSpMkLst>
            <pc:docMk/>
            <pc:sldMk cId="2513103978" sldId="330"/>
            <ac:grpSpMk id="90" creationId="{11002ACD-3B0C-4885-8754-8A00E926FE4B}"/>
          </ac:grpSpMkLst>
        </pc:grpChg>
        <pc:graphicFrameChg chg="add del">
          <ac:chgData name="Ang Seb" userId="ef246a44c1f6e645" providerId="LiveId" clId="{796ECB7A-213A-4887-9AE8-7A644CF40030}" dt="2022-02-04T09:48:14.330" v="7675" actId="26606"/>
          <ac:graphicFrameMkLst>
            <pc:docMk/>
            <pc:sldMk cId="2513103978" sldId="330"/>
            <ac:graphicFrameMk id="53" creationId="{F7CFDE44-4505-4BC4-9521-F47DD1697740}"/>
          </ac:graphicFrameMkLst>
        </pc:graphicFrameChg>
        <pc:picChg chg="mod ord">
          <ac:chgData name="Ang Seb" userId="ef246a44c1f6e645" providerId="LiveId" clId="{796ECB7A-213A-4887-9AE8-7A644CF40030}" dt="2022-02-07T08:58:21.458" v="8965" actId="26606"/>
          <ac:picMkLst>
            <pc:docMk/>
            <pc:sldMk cId="2513103978" sldId="330"/>
            <ac:picMk id="4" creationId="{27339FD7-4865-4A49-A0C2-CFD967AFC831}"/>
          </ac:picMkLst>
        </pc:picChg>
      </pc:sldChg>
      <pc:sldChg chg="addSp delSp modSp add mod setBg setClrOvrMap">
        <pc:chgData name="Ang Seb" userId="ef246a44c1f6e645" providerId="LiveId" clId="{796ECB7A-213A-4887-9AE8-7A644CF40030}" dt="2022-02-08T02:55:20.122" v="9582" actId="1035"/>
        <pc:sldMkLst>
          <pc:docMk/>
          <pc:sldMk cId="275529262" sldId="331"/>
        </pc:sldMkLst>
        <pc:spChg chg="mod ord">
          <ac:chgData name="Ang Seb" userId="ef246a44c1f6e645" providerId="LiveId" clId="{796ECB7A-213A-4887-9AE8-7A644CF40030}" dt="2022-02-07T08:59:56.630" v="8977" actId="26606"/>
          <ac:spMkLst>
            <pc:docMk/>
            <pc:sldMk cId="275529262" sldId="331"/>
            <ac:spMk id="2" creationId="{1E27338B-6F24-4257-A5CD-3DF489445425}"/>
          </ac:spMkLst>
        </pc:spChg>
        <pc:spChg chg="del">
          <ac:chgData name="Ang Seb" userId="ef246a44c1f6e645" providerId="LiveId" clId="{796ECB7A-213A-4887-9AE8-7A644CF40030}" dt="2022-02-04T09:49:07.146" v="7685" actId="478"/>
          <ac:spMkLst>
            <pc:docMk/>
            <pc:sldMk cId="275529262" sldId="331"/>
            <ac:spMk id="3" creationId="{F8E4821F-018D-476D-9E0C-324CCC0F37DC}"/>
          </ac:spMkLst>
        </pc:spChg>
        <pc:spChg chg="add del mod">
          <ac:chgData name="Ang Seb" userId="ef246a44c1f6e645" providerId="LiveId" clId="{796ECB7A-213A-4887-9AE8-7A644CF40030}" dt="2022-02-07T08:59:59.714" v="8978" actId="478"/>
          <ac:spMkLst>
            <pc:docMk/>
            <pc:sldMk cId="275529262" sldId="331"/>
            <ac:spMk id="4" creationId="{03D4C117-2CAC-425D-BE47-55F3E092835E}"/>
          </ac:spMkLst>
        </pc:spChg>
        <pc:spChg chg="add del mod">
          <ac:chgData name="Ang Seb" userId="ef246a44c1f6e645" providerId="LiveId" clId="{796ECB7A-213A-4887-9AE8-7A644CF40030}" dt="2022-02-07T08:59:44.457" v="8976" actId="478"/>
          <ac:spMkLst>
            <pc:docMk/>
            <pc:sldMk cId="275529262" sldId="331"/>
            <ac:spMk id="5" creationId="{6F2F806F-43BC-4B81-AA08-CC46DA17D524}"/>
          </ac:spMkLst>
        </pc:spChg>
        <pc:spChg chg="del">
          <ac:chgData name="Ang Seb" userId="ef246a44c1f6e645" providerId="LiveId" clId="{796ECB7A-213A-4887-9AE8-7A644CF40030}" dt="2022-02-04T09:49:16.988" v="7686" actId="26606"/>
          <ac:spMkLst>
            <pc:docMk/>
            <pc:sldMk cId="275529262" sldId="331"/>
            <ac:spMk id="9" creationId="{4B80E5BB-75C2-4E31-9680-F6A4F845C351}"/>
          </ac:spMkLst>
        </pc:spChg>
        <pc:spChg chg="add mod">
          <ac:chgData name="Ang Seb" userId="ef246a44c1f6e645" providerId="LiveId" clId="{796ECB7A-213A-4887-9AE8-7A644CF40030}" dt="2022-02-08T02:00:08.244" v="9190" actId="1076"/>
          <ac:spMkLst>
            <pc:docMk/>
            <pc:sldMk cId="275529262" sldId="331"/>
            <ac:spMk id="16" creationId="{573F00DA-A322-4284-96BB-D3D087BC4BEE}"/>
          </ac:spMkLst>
        </pc:spChg>
        <pc:spChg chg="add del mod">
          <ac:chgData name="Ang Seb" userId="ef246a44c1f6e645" providerId="LiveId" clId="{796ECB7A-213A-4887-9AE8-7A644CF40030}" dt="2022-02-04T09:53:03.678" v="7770" actId="478"/>
          <ac:spMkLst>
            <pc:docMk/>
            <pc:sldMk cId="275529262" sldId="331"/>
            <ac:spMk id="16" creationId="{92B869B9-7806-4A4E-BF55-F8AB359136CA}"/>
          </ac:spMkLst>
        </pc:spChg>
        <pc:spChg chg="add mod">
          <ac:chgData name="Ang Seb" userId="ef246a44c1f6e645" providerId="LiveId" clId="{796ECB7A-213A-4887-9AE8-7A644CF40030}" dt="2022-02-07T09:01:15.738" v="8986" actId="1076"/>
          <ac:spMkLst>
            <pc:docMk/>
            <pc:sldMk cId="275529262" sldId="331"/>
            <ac:spMk id="17" creationId="{E6CE4E1C-406B-4813-B3EA-4E98D37490B6}"/>
          </ac:spMkLst>
        </pc:spChg>
        <pc:spChg chg="add del mod">
          <ac:chgData name="Ang Seb" userId="ef246a44c1f6e645" providerId="LiveId" clId="{796ECB7A-213A-4887-9AE8-7A644CF40030}" dt="2022-02-04T09:56:49.255" v="7804" actId="478"/>
          <ac:spMkLst>
            <pc:docMk/>
            <pc:sldMk cId="275529262" sldId="331"/>
            <ac:spMk id="20" creationId="{B4A4BDF9-6E15-4A47-AF2A-56D18BFBE6CD}"/>
          </ac:spMkLst>
        </pc:spChg>
        <pc:spChg chg="del">
          <ac:chgData name="Ang Seb" userId="ef246a44c1f6e645" providerId="LiveId" clId="{796ECB7A-213A-4887-9AE8-7A644CF40030}" dt="2022-02-04T09:49:16.988" v="7686" actId="26606"/>
          <ac:spMkLst>
            <pc:docMk/>
            <pc:sldMk cId="275529262" sldId="331"/>
            <ac:spMk id="73" creationId="{2A0E4E09-FC02-4ADC-951A-3FFA90B6FE39}"/>
          </ac:spMkLst>
        </pc:spChg>
        <pc:spChg chg="del">
          <ac:chgData name="Ang Seb" userId="ef246a44c1f6e645" providerId="LiveId" clId="{796ECB7A-213A-4887-9AE8-7A644CF40030}" dt="2022-02-04T09:49:16.988" v="7686" actId="26606"/>
          <ac:spMkLst>
            <pc:docMk/>
            <pc:sldMk cId="275529262" sldId="331"/>
            <ac:spMk id="75" creationId="{9453FF84-60C1-4EA8-B49B-1B8C2D0C589F}"/>
          </ac:spMkLst>
        </pc:spChg>
        <pc:spChg chg="add del">
          <ac:chgData name="Ang Seb" userId="ef246a44c1f6e645" providerId="LiveId" clId="{796ECB7A-213A-4887-9AE8-7A644CF40030}" dt="2022-02-04T09:53:05.800" v="7771" actId="26606"/>
          <ac:spMkLst>
            <pc:docMk/>
            <pc:sldMk cId="275529262" sldId="331"/>
            <ac:spMk id="137" creationId="{F79FF99C-BAA9-404F-9C96-6DD456B4F795}"/>
          </ac:spMkLst>
        </pc:spChg>
        <pc:spChg chg="add del">
          <ac:chgData name="Ang Seb" userId="ef246a44c1f6e645" providerId="LiveId" clId="{796ECB7A-213A-4887-9AE8-7A644CF40030}" dt="2022-02-04T09:53:05.800" v="7771" actId="26606"/>
          <ac:spMkLst>
            <pc:docMk/>
            <pc:sldMk cId="275529262" sldId="331"/>
            <ac:spMk id="139" creationId="{49C44AFD-C72D-4D9C-84C6-73E615CED884}"/>
          </ac:spMkLst>
        </pc:spChg>
        <pc:spChg chg="add del">
          <ac:chgData name="Ang Seb" userId="ef246a44c1f6e645" providerId="LiveId" clId="{796ECB7A-213A-4887-9AE8-7A644CF40030}" dt="2022-02-04T09:56:51.082" v="7805" actId="26606"/>
          <ac:spMkLst>
            <pc:docMk/>
            <pc:sldMk cId="275529262" sldId="331"/>
            <ac:spMk id="192" creationId="{484E34F7-E155-426C-A88E-8AEA6CF3F7EC}"/>
          </ac:spMkLst>
        </pc:spChg>
        <pc:spChg chg="add del">
          <ac:chgData name="Ang Seb" userId="ef246a44c1f6e645" providerId="LiveId" clId="{796ECB7A-213A-4887-9AE8-7A644CF40030}" dt="2022-02-07T08:59:56.630" v="8977" actId="26606"/>
          <ac:spMkLst>
            <pc:docMk/>
            <pc:sldMk cId="275529262" sldId="331"/>
            <ac:spMk id="2054" creationId="{362E11DD-B54B-4751-9C17-39DAF9EF46E7}"/>
          </ac:spMkLst>
        </pc:spChg>
        <pc:spChg chg="add">
          <ac:chgData name="Ang Seb" userId="ef246a44c1f6e645" providerId="LiveId" clId="{796ECB7A-213A-4887-9AE8-7A644CF40030}" dt="2022-02-07T08:59:56.630" v="8977" actId="26606"/>
          <ac:spMkLst>
            <pc:docMk/>
            <pc:sldMk cId="275529262" sldId="331"/>
            <ac:spMk id="2058" creationId="{3964958D-AF5D-4863-B5FB-83F6B8CB12A0}"/>
          </ac:spMkLst>
        </pc:spChg>
        <pc:grpChg chg="add del">
          <ac:chgData name="Ang Seb" userId="ef246a44c1f6e645" providerId="LiveId" clId="{796ECB7A-213A-4887-9AE8-7A644CF40030}" dt="2022-02-04T09:53:05.800" v="7771" actId="26606"/>
          <ac:grpSpMkLst>
            <pc:docMk/>
            <pc:sldMk cId="275529262" sldId="331"/>
            <ac:grpSpMk id="141" creationId="{1D25B14F-36E0-41E8-956F-CABEF1ADD65F}"/>
          </ac:grpSpMkLst>
        </pc:grpChg>
        <pc:grpChg chg="add">
          <ac:chgData name="Ang Seb" userId="ef246a44c1f6e645" providerId="LiveId" clId="{796ECB7A-213A-4887-9AE8-7A644CF40030}" dt="2022-02-07T08:59:56.630" v="8977" actId="26606"/>
          <ac:grpSpMkLst>
            <pc:docMk/>
            <pc:sldMk cId="275529262" sldId="331"/>
            <ac:grpSpMk id="193" creationId="{11002ACD-3B0C-4885-8754-8A00E926FE4B}"/>
          </ac:grpSpMkLst>
        </pc:grpChg>
        <pc:grpChg chg="add del">
          <ac:chgData name="Ang Seb" userId="ef246a44c1f6e645" providerId="LiveId" clId="{796ECB7A-213A-4887-9AE8-7A644CF40030}" dt="2022-02-07T08:59:56.630" v="8977" actId="26606"/>
          <ac:grpSpMkLst>
            <pc:docMk/>
            <pc:sldMk cId="275529262" sldId="331"/>
            <ac:grpSpMk id="2055" creationId="{B55DE4E1-F219-45A4-96D9-9A86D0E4DBD2}"/>
          </ac:grpSpMkLst>
        </pc:grpChg>
        <pc:graphicFrameChg chg="add del mod modGraphic">
          <ac:chgData name="Ang Seb" userId="ef246a44c1f6e645" providerId="LiveId" clId="{796ECB7A-213A-4887-9AE8-7A644CF40030}" dt="2022-02-04T09:52:46.643" v="7766" actId="1032"/>
          <ac:graphicFrameMkLst>
            <pc:docMk/>
            <pc:sldMk cId="275529262" sldId="331"/>
            <ac:graphicFrameMk id="7" creationId="{459F235F-09E8-469C-80BC-9DEBCE37FEB3}"/>
          </ac:graphicFrameMkLst>
        </pc:graphicFrameChg>
        <pc:picChg chg="mod">
          <ac:chgData name="Ang Seb" userId="ef246a44c1f6e645" providerId="LiveId" clId="{796ECB7A-213A-4887-9AE8-7A644CF40030}" dt="2022-02-08T02:55:20.122" v="9582" actId="1035"/>
          <ac:picMkLst>
            <pc:docMk/>
            <pc:sldMk cId="275529262" sldId="331"/>
            <ac:picMk id="3" creationId="{EB76042C-56D9-4A6F-A6F6-6E796B04109E}"/>
          </ac:picMkLst>
        </pc:picChg>
        <pc:picChg chg="add del mod ord">
          <ac:chgData name="Ang Seb" userId="ef246a44c1f6e645" providerId="LiveId" clId="{796ECB7A-213A-4887-9AE8-7A644CF40030}" dt="2022-02-07T09:00:22.928" v="8980" actId="1076"/>
          <ac:picMkLst>
            <pc:docMk/>
            <pc:sldMk cId="275529262" sldId="331"/>
            <ac:picMk id="2052" creationId="{31AA54FD-4A98-4A1C-9BF4-9C8BF8DDDC67}"/>
          </ac:picMkLst>
        </pc:picChg>
      </pc:sldChg>
      <pc:sldChg chg="addSp delSp modSp add mod setBg addAnim modAnim setClrOvrMap">
        <pc:chgData name="Ang Seb" userId="ef246a44c1f6e645" providerId="LiveId" clId="{796ECB7A-213A-4887-9AE8-7A644CF40030}" dt="2022-02-07T09:13:53.830" v="9075"/>
        <pc:sldMkLst>
          <pc:docMk/>
          <pc:sldMk cId="835938096" sldId="332"/>
        </pc:sldMkLst>
        <pc:spChg chg="mod ord">
          <ac:chgData name="Ang Seb" userId="ef246a44c1f6e645" providerId="LiveId" clId="{796ECB7A-213A-4887-9AE8-7A644CF40030}" dt="2022-02-07T09:04:11.007" v="8990" actId="26606"/>
          <ac:spMkLst>
            <pc:docMk/>
            <pc:sldMk cId="835938096" sldId="332"/>
            <ac:spMk id="2" creationId="{1E27338B-6F24-4257-A5CD-3DF489445425}"/>
          </ac:spMkLst>
        </pc:spChg>
        <pc:spChg chg="del">
          <ac:chgData name="Ang Seb" userId="ef246a44c1f6e645" providerId="LiveId" clId="{796ECB7A-213A-4887-9AE8-7A644CF40030}" dt="2022-02-04T09:54:12.870" v="7779" actId="478"/>
          <ac:spMkLst>
            <pc:docMk/>
            <pc:sldMk cId="835938096" sldId="332"/>
            <ac:spMk id="3" creationId="{F8E4821F-018D-476D-9E0C-324CCC0F37DC}"/>
          </ac:spMkLst>
        </pc:spChg>
        <pc:spChg chg="add del">
          <ac:chgData name="Ang Seb" userId="ef246a44c1f6e645" providerId="LiveId" clId="{796ECB7A-213A-4887-9AE8-7A644CF40030}" dt="2022-02-04T09:54:33.697" v="7782" actId="26606"/>
          <ac:spMkLst>
            <pc:docMk/>
            <pc:sldMk cId="835938096" sldId="332"/>
            <ac:spMk id="4" creationId="{4381D77F-3EC8-4566-8FC4-68352E4903DB}"/>
          </ac:spMkLst>
        </pc:spChg>
        <pc:spChg chg="add del mod">
          <ac:chgData name="Ang Seb" userId="ef246a44c1f6e645" providerId="LiveId" clId="{796ECB7A-213A-4887-9AE8-7A644CF40030}" dt="2022-02-07T09:04:31.312" v="8993" actId="478"/>
          <ac:spMkLst>
            <pc:docMk/>
            <pc:sldMk cId="835938096" sldId="332"/>
            <ac:spMk id="4" creationId="{7DC3FDAC-0AB9-4810-9D80-41A84F71EE2B}"/>
          </ac:spMkLst>
        </pc:spChg>
        <pc:spChg chg="add del mod">
          <ac:chgData name="Ang Seb" userId="ef246a44c1f6e645" providerId="LiveId" clId="{796ECB7A-213A-4887-9AE8-7A644CF40030}" dt="2022-02-07T09:03:24.111" v="8987" actId="478"/>
          <ac:spMkLst>
            <pc:docMk/>
            <pc:sldMk cId="835938096" sldId="332"/>
            <ac:spMk id="6" creationId="{E33865D7-FFE4-4E61-8D72-2359E23CC734}"/>
          </ac:spMkLst>
        </pc:spChg>
        <pc:spChg chg="add mod">
          <ac:chgData name="Ang Seb" userId="ef246a44c1f6e645" providerId="LiveId" clId="{796ECB7A-213A-4887-9AE8-7A644CF40030}" dt="2022-02-07T09:04:35.726" v="8994" actId="1076"/>
          <ac:spMkLst>
            <pc:docMk/>
            <pc:sldMk cId="835938096" sldId="332"/>
            <ac:spMk id="15" creationId="{2167EAB1-DF93-4129-A812-3BB8C8CEB9DB}"/>
          </ac:spMkLst>
        </pc:spChg>
        <pc:spChg chg="add del mod">
          <ac:chgData name="Ang Seb" userId="ef246a44c1f6e645" providerId="LiveId" clId="{796ECB7A-213A-4887-9AE8-7A644CF40030}" dt="2022-02-04T09:56:11.216" v="7801" actId="478"/>
          <ac:spMkLst>
            <pc:docMk/>
            <pc:sldMk cId="835938096" sldId="332"/>
            <ac:spMk id="16" creationId="{A067D9C1-565A-437C-A3B8-B7F27663FF10}"/>
          </ac:spMkLst>
        </pc:spChg>
        <pc:spChg chg="add mod">
          <ac:chgData name="Ang Seb" userId="ef246a44c1f6e645" providerId="LiveId" clId="{796ECB7A-213A-4887-9AE8-7A644CF40030}" dt="2022-02-07T09:12:58.201" v="9074" actId="1076"/>
          <ac:spMkLst>
            <pc:docMk/>
            <pc:sldMk cId="835938096" sldId="332"/>
            <ac:spMk id="17" creationId="{5064CBE5-826E-48AD-9A73-BFB59B114284}"/>
          </ac:spMkLst>
        </pc:spChg>
        <pc:spChg chg="add del">
          <ac:chgData name="Ang Seb" userId="ef246a44c1f6e645" providerId="LiveId" clId="{796ECB7A-213A-4887-9AE8-7A644CF40030}" dt="2022-02-04T09:54:33.681" v="7781" actId="26606"/>
          <ac:spMkLst>
            <pc:docMk/>
            <pc:sldMk cId="835938096" sldId="332"/>
            <ac:spMk id="80" creationId="{F79FF99C-BAA9-404F-9C96-6DD456B4F795}"/>
          </ac:spMkLst>
        </pc:spChg>
        <pc:spChg chg="add del">
          <ac:chgData name="Ang Seb" userId="ef246a44c1f6e645" providerId="LiveId" clId="{796ECB7A-213A-4887-9AE8-7A644CF40030}" dt="2022-02-04T09:54:33.681" v="7781" actId="26606"/>
          <ac:spMkLst>
            <pc:docMk/>
            <pc:sldMk cId="835938096" sldId="332"/>
            <ac:spMk id="82" creationId="{49C44AFD-C72D-4D9C-84C6-73E615CED884}"/>
          </ac:spMkLst>
        </pc:spChg>
        <pc:spChg chg="add">
          <ac:chgData name="Ang Seb" userId="ef246a44c1f6e645" providerId="LiveId" clId="{796ECB7A-213A-4887-9AE8-7A644CF40030}" dt="2022-02-07T09:04:11.007" v="8990" actId="26606"/>
          <ac:spMkLst>
            <pc:docMk/>
            <pc:sldMk cId="835938096" sldId="332"/>
            <ac:spMk id="149" creationId="{3964958D-AF5D-4863-B5FB-83F6B8CB12A0}"/>
          </ac:spMkLst>
        </pc:spChg>
        <pc:spChg chg="add del">
          <ac:chgData name="Ang Seb" userId="ef246a44c1f6e645" providerId="LiveId" clId="{796ECB7A-213A-4887-9AE8-7A644CF40030}" dt="2022-02-04T09:54:33.697" v="7782" actId="26606"/>
          <ac:spMkLst>
            <pc:docMk/>
            <pc:sldMk cId="835938096" sldId="332"/>
            <ac:spMk id="3082" creationId="{2A0E4E09-FC02-4ADC-951A-3FFA90B6FE39}"/>
          </ac:spMkLst>
        </pc:spChg>
        <pc:spChg chg="add del">
          <ac:chgData name="Ang Seb" userId="ef246a44c1f6e645" providerId="LiveId" clId="{796ECB7A-213A-4887-9AE8-7A644CF40030}" dt="2022-02-04T09:54:33.697" v="7782" actId="26606"/>
          <ac:spMkLst>
            <pc:docMk/>
            <pc:sldMk cId="835938096" sldId="332"/>
            <ac:spMk id="3083" creationId="{9453FF84-60C1-4EA8-B49B-1B8C2D0C589F}"/>
          </ac:spMkLst>
        </pc:spChg>
        <pc:spChg chg="add del">
          <ac:chgData name="Ang Seb" userId="ef246a44c1f6e645" providerId="LiveId" clId="{796ECB7A-213A-4887-9AE8-7A644CF40030}" dt="2022-02-04T09:56:34.883" v="7802" actId="26606"/>
          <ac:spMkLst>
            <pc:docMk/>
            <pc:sldMk cId="835938096" sldId="332"/>
            <ac:spMk id="3085" creationId="{484E34F7-E155-426C-A88E-8AEA6CF3F7EC}"/>
          </ac:spMkLst>
        </pc:spChg>
        <pc:spChg chg="add del">
          <ac:chgData name="Ang Seb" userId="ef246a44c1f6e645" providerId="LiveId" clId="{796ECB7A-213A-4887-9AE8-7A644CF40030}" dt="2022-02-07T09:04:11.007" v="8990" actId="26606"/>
          <ac:spMkLst>
            <pc:docMk/>
            <pc:sldMk cId="835938096" sldId="332"/>
            <ac:spMk id="3087" creationId="{362E11DD-B54B-4751-9C17-39DAF9EF46E7}"/>
          </ac:spMkLst>
        </pc:spChg>
        <pc:grpChg chg="add del">
          <ac:chgData name="Ang Seb" userId="ef246a44c1f6e645" providerId="LiveId" clId="{796ECB7A-213A-4887-9AE8-7A644CF40030}" dt="2022-02-04T09:54:33.681" v="7781" actId="26606"/>
          <ac:grpSpMkLst>
            <pc:docMk/>
            <pc:sldMk cId="835938096" sldId="332"/>
            <ac:grpSpMk id="84" creationId="{1D25B14F-36E0-41E8-956F-CABEF1ADD65F}"/>
          </ac:grpSpMkLst>
        </pc:grpChg>
        <pc:grpChg chg="add">
          <ac:chgData name="Ang Seb" userId="ef246a44c1f6e645" providerId="LiveId" clId="{796ECB7A-213A-4887-9AE8-7A644CF40030}" dt="2022-02-07T09:04:11.007" v="8990" actId="26606"/>
          <ac:grpSpMkLst>
            <pc:docMk/>
            <pc:sldMk cId="835938096" sldId="332"/>
            <ac:grpSpMk id="151" creationId="{11002ACD-3B0C-4885-8754-8A00E926FE4B}"/>
          </ac:grpSpMkLst>
        </pc:grpChg>
        <pc:grpChg chg="add del">
          <ac:chgData name="Ang Seb" userId="ef246a44c1f6e645" providerId="LiveId" clId="{796ECB7A-213A-4887-9AE8-7A644CF40030}" dt="2022-02-07T09:04:11.007" v="8990" actId="26606"/>
          <ac:grpSpMkLst>
            <pc:docMk/>
            <pc:sldMk cId="835938096" sldId="332"/>
            <ac:grpSpMk id="3088" creationId="{B55DE4E1-F219-45A4-96D9-9A86D0E4DBD2}"/>
          </ac:grpSpMkLst>
        </pc:grpChg>
        <pc:picChg chg="mod ord">
          <ac:chgData name="Ang Seb" userId="ef246a44c1f6e645" providerId="LiveId" clId="{796ECB7A-213A-4887-9AE8-7A644CF40030}" dt="2022-02-07T09:04:11.007" v="8990" actId="26606"/>
          <ac:picMkLst>
            <pc:docMk/>
            <pc:sldMk cId="835938096" sldId="332"/>
            <ac:picMk id="3076" creationId="{05314E7E-B858-420F-8E5F-C98DF49E277E}"/>
          </ac:picMkLst>
        </pc:picChg>
      </pc:sldChg>
      <pc:sldChg chg="addSp delSp modSp add del mod setBg setClrOvrMap">
        <pc:chgData name="Ang Seb" userId="ef246a44c1f6e645" providerId="LiveId" clId="{796ECB7A-213A-4887-9AE8-7A644CF40030}" dt="2022-02-07T09:11:17.399" v="9047" actId="47"/>
        <pc:sldMkLst>
          <pc:docMk/>
          <pc:sldMk cId="3649390319" sldId="333"/>
        </pc:sldMkLst>
        <pc:spChg chg="mod">
          <ac:chgData name="Ang Seb" userId="ef246a44c1f6e645" providerId="LiveId" clId="{796ECB7A-213A-4887-9AE8-7A644CF40030}" dt="2022-02-04T09:55:46.674" v="7794" actId="1076"/>
          <ac:spMkLst>
            <pc:docMk/>
            <pc:sldMk cId="3649390319" sldId="333"/>
            <ac:spMk id="2" creationId="{1E27338B-6F24-4257-A5CD-3DF489445425}"/>
          </ac:spMkLst>
        </pc:spChg>
        <pc:spChg chg="add del">
          <ac:chgData name="Ang Seb" userId="ef246a44c1f6e645" providerId="LiveId" clId="{796ECB7A-213A-4887-9AE8-7A644CF40030}" dt="2022-02-04T09:55:39.842" v="7793" actId="26606"/>
          <ac:spMkLst>
            <pc:docMk/>
            <pc:sldMk cId="3649390319" sldId="333"/>
            <ac:spMk id="4" creationId="{69A33C04-70F8-4CA2-B132-5CF243708AF8}"/>
          </ac:spMkLst>
        </pc:spChg>
        <pc:spChg chg="mod ord">
          <ac:chgData name="Ang Seb" userId="ef246a44c1f6e645" providerId="LiveId" clId="{796ECB7A-213A-4887-9AE8-7A644CF40030}" dt="2022-02-04T09:55:57.806" v="7799" actId="27636"/>
          <ac:spMkLst>
            <pc:docMk/>
            <pc:sldMk cId="3649390319" sldId="333"/>
            <ac:spMk id="7" creationId="{49770C40-B66D-47C1-A423-9C8DC3D4F012}"/>
          </ac:spMkLst>
        </pc:spChg>
        <pc:spChg chg="add del">
          <ac:chgData name="Ang Seb" userId="ef246a44c1f6e645" providerId="LiveId" clId="{796ECB7A-213A-4887-9AE8-7A644CF40030}" dt="2022-02-04T09:55:39.795" v="7792" actId="26606"/>
          <ac:spMkLst>
            <pc:docMk/>
            <pc:sldMk cId="3649390319" sldId="333"/>
            <ac:spMk id="76" creationId="{CCF043BA-0C52-4068-BCF5-2B2D89BA9D36}"/>
          </ac:spMkLst>
        </pc:spChg>
        <pc:spChg chg="add del">
          <ac:chgData name="Ang Seb" userId="ef246a44c1f6e645" providerId="LiveId" clId="{796ECB7A-213A-4887-9AE8-7A644CF40030}" dt="2022-02-04T09:55:39.842" v="7793" actId="26606"/>
          <ac:spMkLst>
            <pc:docMk/>
            <pc:sldMk cId="3649390319" sldId="333"/>
            <ac:spMk id="4102" creationId="{2A0E4E09-FC02-4ADC-951A-3FFA90B6FE39}"/>
          </ac:spMkLst>
        </pc:spChg>
        <pc:spChg chg="add del">
          <ac:chgData name="Ang Seb" userId="ef246a44c1f6e645" providerId="LiveId" clId="{796ECB7A-213A-4887-9AE8-7A644CF40030}" dt="2022-02-04T09:55:39.842" v="7793" actId="26606"/>
          <ac:spMkLst>
            <pc:docMk/>
            <pc:sldMk cId="3649390319" sldId="333"/>
            <ac:spMk id="4103" creationId="{9453FF84-60C1-4EA8-B49B-1B8C2D0C589F}"/>
          </ac:spMkLst>
        </pc:spChg>
        <pc:spChg chg="add">
          <ac:chgData name="Ang Seb" userId="ef246a44c1f6e645" providerId="LiveId" clId="{796ECB7A-213A-4887-9AE8-7A644CF40030}" dt="2022-02-04T09:55:39.842" v="7793" actId="26606"/>
          <ac:spMkLst>
            <pc:docMk/>
            <pc:sldMk cId="3649390319" sldId="333"/>
            <ac:spMk id="4105" creationId="{362E11DD-B54B-4751-9C17-39DAF9EF46E7}"/>
          </ac:spMkLst>
        </pc:spChg>
        <pc:grpChg chg="add del">
          <ac:chgData name="Ang Seb" userId="ef246a44c1f6e645" providerId="LiveId" clId="{796ECB7A-213A-4887-9AE8-7A644CF40030}" dt="2022-02-04T09:55:39.795" v="7792" actId="26606"/>
          <ac:grpSpMkLst>
            <pc:docMk/>
            <pc:sldMk cId="3649390319" sldId="333"/>
            <ac:grpSpMk id="78" creationId="{789ACCC8-A635-400E-B9C0-AD9CA57109CE}"/>
          </ac:grpSpMkLst>
        </pc:grpChg>
        <pc:grpChg chg="add">
          <ac:chgData name="Ang Seb" userId="ef246a44c1f6e645" providerId="LiveId" clId="{796ECB7A-213A-4887-9AE8-7A644CF40030}" dt="2022-02-04T09:55:39.842" v="7793" actId="26606"/>
          <ac:grpSpMkLst>
            <pc:docMk/>
            <pc:sldMk cId="3649390319" sldId="333"/>
            <ac:grpSpMk id="4106" creationId="{B55DE4E1-F219-45A4-96D9-9A86D0E4DBD2}"/>
          </ac:grpSpMkLst>
        </pc:grpChg>
        <pc:graphicFrameChg chg="mod ord modGraphic">
          <ac:chgData name="Ang Seb" userId="ef246a44c1f6e645" providerId="LiveId" clId="{796ECB7A-213A-4887-9AE8-7A644CF40030}" dt="2022-02-04T09:55:39.842" v="7793" actId="26606"/>
          <ac:graphicFrameMkLst>
            <pc:docMk/>
            <pc:sldMk cId="3649390319" sldId="333"/>
            <ac:graphicFrameMk id="5" creationId="{6E5E16F7-202E-466F-89FE-DC1AD41F8444}"/>
          </ac:graphicFrameMkLst>
        </pc:graphicFrameChg>
        <pc:picChg chg="mod">
          <ac:chgData name="Ang Seb" userId="ef246a44c1f6e645" providerId="LiveId" clId="{796ECB7A-213A-4887-9AE8-7A644CF40030}" dt="2022-02-04T09:55:39.842" v="7793" actId="26606"/>
          <ac:picMkLst>
            <pc:docMk/>
            <pc:sldMk cId="3649390319" sldId="333"/>
            <ac:picMk id="4100" creationId="{49F94DFE-2134-4F6D-BE0D-74EB74D8A164}"/>
          </ac:picMkLst>
        </pc:picChg>
      </pc:sldChg>
      <pc:sldChg chg="addSp delSp modSp add mod setBg setClrOvrMap">
        <pc:chgData name="Ang Seb" userId="ef246a44c1f6e645" providerId="LiveId" clId="{796ECB7A-213A-4887-9AE8-7A644CF40030}" dt="2022-02-07T09:07:49.050" v="9013" actId="1076"/>
        <pc:sldMkLst>
          <pc:docMk/>
          <pc:sldMk cId="3700786322" sldId="334"/>
        </pc:sldMkLst>
        <pc:spChg chg="mod">
          <ac:chgData name="Ang Seb" userId="ef246a44c1f6e645" providerId="LiveId" clId="{796ECB7A-213A-4887-9AE8-7A644CF40030}" dt="2022-02-07T09:06:42.923" v="9002" actId="26606"/>
          <ac:spMkLst>
            <pc:docMk/>
            <pc:sldMk cId="3700786322" sldId="334"/>
            <ac:spMk id="2" creationId="{1E27338B-6F24-4257-A5CD-3DF489445425}"/>
          </ac:spMkLst>
        </pc:spChg>
        <pc:spChg chg="del mod ord">
          <ac:chgData name="Ang Seb" userId="ef246a44c1f6e645" providerId="LiveId" clId="{796ECB7A-213A-4887-9AE8-7A644CF40030}" dt="2022-02-07T09:07:08.025" v="9005" actId="478"/>
          <ac:spMkLst>
            <pc:docMk/>
            <pc:sldMk cId="3700786322" sldId="334"/>
            <ac:spMk id="4" creationId="{4381D77F-3EC8-4566-8FC4-68352E4903DB}"/>
          </ac:spMkLst>
        </pc:spChg>
        <pc:spChg chg="del">
          <ac:chgData name="Ang Seb" userId="ef246a44c1f6e645" providerId="LiveId" clId="{796ECB7A-213A-4887-9AE8-7A644CF40030}" dt="2022-02-04T09:57:52.650" v="7808" actId="478"/>
          <ac:spMkLst>
            <pc:docMk/>
            <pc:sldMk cId="3700786322" sldId="334"/>
            <ac:spMk id="5" creationId="{02DB6FD7-3CB5-4985-BDA3-575141B5151E}"/>
          </ac:spMkLst>
        </pc:spChg>
        <pc:spChg chg="add mod">
          <ac:chgData name="Ang Seb" userId="ef246a44c1f6e645" providerId="LiveId" clId="{796ECB7A-213A-4887-9AE8-7A644CF40030}" dt="2022-02-07T09:07:04.659" v="9004" actId="1076"/>
          <ac:spMkLst>
            <pc:docMk/>
            <pc:sldMk cId="3700786322" sldId="334"/>
            <ac:spMk id="14" creationId="{1A016050-62B0-4709-9E06-4351B1A83A61}"/>
          </ac:spMkLst>
        </pc:spChg>
        <pc:spChg chg="add mod">
          <ac:chgData name="Ang Seb" userId="ef246a44c1f6e645" providerId="LiveId" clId="{796ECB7A-213A-4887-9AE8-7A644CF40030}" dt="2022-02-07T09:07:49.050" v="9013" actId="1076"/>
          <ac:spMkLst>
            <pc:docMk/>
            <pc:sldMk cId="3700786322" sldId="334"/>
            <ac:spMk id="15" creationId="{C337575C-4131-42C8-8D1F-5F36225D2F88}"/>
          </ac:spMkLst>
        </pc:spChg>
        <pc:spChg chg="add del mod">
          <ac:chgData name="Ang Seb" userId="ef246a44c1f6e645" providerId="LiveId" clId="{796ECB7A-213A-4887-9AE8-7A644CF40030}" dt="2022-02-07T09:06:28.095" v="9001" actId="478"/>
          <ac:spMkLst>
            <pc:docMk/>
            <pc:sldMk cId="3700786322" sldId="334"/>
            <ac:spMk id="19" creationId="{7AFEB733-F968-4885-A0E3-D86D3619AC19}"/>
          </ac:spMkLst>
        </pc:spChg>
        <pc:spChg chg="add del">
          <ac:chgData name="Ang Seb" userId="ef246a44c1f6e645" providerId="LiveId" clId="{796ECB7A-213A-4887-9AE8-7A644CF40030}" dt="2022-02-04T09:58:04.913" v="7810" actId="26606"/>
          <ac:spMkLst>
            <pc:docMk/>
            <pc:sldMk cId="3700786322" sldId="334"/>
            <ac:spMk id="80" creationId="{362E11DD-B54B-4751-9C17-39DAF9EF46E7}"/>
          </ac:spMkLst>
        </pc:spChg>
        <pc:spChg chg="add">
          <ac:chgData name="Ang Seb" userId="ef246a44c1f6e645" providerId="LiveId" clId="{796ECB7A-213A-4887-9AE8-7A644CF40030}" dt="2022-02-07T09:06:42.923" v="9002" actId="26606"/>
          <ac:spMkLst>
            <pc:docMk/>
            <pc:sldMk cId="3700786322" sldId="334"/>
            <ac:spMk id="151" creationId="{3964958D-AF5D-4863-B5FB-83F6B8CB12A0}"/>
          </ac:spMkLst>
        </pc:spChg>
        <pc:spChg chg="add del">
          <ac:chgData name="Ang Seb" userId="ef246a44c1f6e645" providerId="LiveId" clId="{796ECB7A-213A-4887-9AE8-7A644CF40030}" dt="2022-02-04T09:58:13.559" v="7813" actId="26606"/>
          <ac:spMkLst>
            <pc:docMk/>
            <pc:sldMk cId="3700786322" sldId="334"/>
            <ac:spMk id="3082" creationId="{2A0E4E09-FC02-4ADC-951A-3FFA90B6FE39}"/>
          </ac:spMkLst>
        </pc:spChg>
        <pc:spChg chg="add del">
          <ac:chgData name="Ang Seb" userId="ef246a44c1f6e645" providerId="LiveId" clId="{796ECB7A-213A-4887-9AE8-7A644CF40030}" dt="2022-02-04T09:58:13.559" v="7813" actId="26606"/>
          <ac:spMkLst>
            <pc:docMk/>
            <pc:sldMk cId="3700786322" sldId="334"/>
            <ac:spMk id="3083" creationId="{9453FF84-60C1-4EA8-B49B-1B8C2D0C589F}"/>
          </ac:spMkLst>
        </pc:spChg>
        <pc:spChg chg="add del">
          <ac:chgData name="Ang Seb" userId="ef246a44c1f6e645" providerId="LiveId" clId="{796ECB7A-213A-4887-9AE8-7A644CF40030}" dt="2022-02-04T09:58:13.543" v="7812" actId="26606"/>
          <ac:spMkLst>
            <pc:docMk/>
            <pc:sldMk cId="3700786322" sldId="334"/>
            <ac:spMk id="3085" creationId="{F79FF99C-BAA9-404F-9C96-6DD456B4F795}"/>
          </ac:spMkLst>
        </pc:spChg>
        <pc:spChg chg="add del">
          <ac:chgData name="Ang Seb" userId="ef246a44c1f6e645" providerId="LiveId" clId="{796ECB7A-213A-4887-9AE8-7A644CF40030}" dt="2022-02-04T09:58:13.543" v="7812" actId="26606"/>
          <ac:spMkLst>
            <pc:docMk/>
            <pc:sldMk cId="3700786322" sldId="334"/>
            <ac:spMk id="3086" creationId="{49C44AFD-C72D-4D9C-84C6-73E615CED884}"/>
          </ac:spMkLst>
        </pc:spChg>
        <pc:spChg chg="add del">
          <ac:chgData name="Ang Seb" userId="ef246a44c1f6e645" providerId="LiveId" clId="{796ECB7A-213A-4887-9AE8-7A644CF40030}" dt="2022-02-07T09:06:42.923" v="9002" actId="26606"/>
          <ac:spMkLst>
            <pc:docMk/>
            <pc:sldMk cId="3700786322" sldId="334"/>
            <ac:spMk id="3089" creationId="{362E11DD-B54B-4751-9C17-39DAF9EF46E7}"/>
          </ac:spMkLst>
        </pc:spChg>
        <pc:grpChg chg="add del">
          <ac:chgData name="Ang Seb" userId="ef246a44c1f6e645" providerId="LiveId" clId="{796ECB7A-213A-4887-9AE8-7A644CF40030}" dt="2022-02-04T09:58:04.913" v="7810" actId="26606"/>
          <ac:grpSpMkLst>
            <pc:docMk/>
            <pc:sldMk cId="3700786322" sldId="334"/>
            <ac:grpSpMk id="82" creationId="{B55DE4E1-F219-45A4-96D9-9A86D0E4DBD2}"/>
          </ac:grpSpMkLst>
        </pc:grpChg>
        <pc:grpChg chg="add">
          <ac:chgData name="Ang Seb" userId="ef246a44c1f6e645" providerId="LiveId" clId="{796ECB7A-213A-4887-9AE8-7A644CF40030}" dt="2022-02-07T09:06:42.923" v="9002" actId="26606"/>
          <ac:grpSpMkLst>
            <pc:docMk/>
            <pc:sldMk cId="3700786322" sldId="334"/>
            <ac:grpSpMk id="153" creationId="{11002ACD-3B0C-4885-8754-8A00E926FE4B}"/>
          </ac:grpSpMkLst>
        </pc:grpChg>
        <pc:grpChg chg="add del">
          <ac:chgData name="Ang Seb" userId="ef246a44c1f6e645" providerId="LiveId" clId="{796ECB7A-213A-4887-9AE8-7A644CF40030}" dt="2022-02-04T09:58:13.543" v="7812" actId="26606"/>
          <ac:grpSpMkLst>
            <pc:docMk/>
            <pc:sldMk cId="3700786322" sldId="334"/>
            <ac:grpSpMk id="3087" creationId="{1D25B14F-36E0-41E8-956F-CABEF1ADD65F}"/>
          </ac:grpSpMkLst>
        </pc:grpChg>
        <pc:grpChg chg="add del">
          <ac:chgData name="Ang Seb" userId="ef246a44c1f6e645" providerId="LiveId" clId="{796ECB7A-213A-4887-9AE8-7A644CF40030}" dt="2022-02-07T09:06:42.923" v="9002" actId="26606"/>
          <ac:grpSpMkLst>
            <pc:docMk/>
            <pc:sldMk cId="3700786322" sldId="334"/>
            <ac:grpSpMk id="3090" creationId="{B55DE4E1-F219-45A4-96D9-9A86D0E4DBD2}"/>
          </ac:grpSpMkLst>
        </pc:grpChg>
        <pc:picChg chg="mod ord">
          <ac:chgData name="Ang Seb" userId="ef246a44c1f6e645" providerId="LiveId" clId="{796ECB7A-213A-4887-9AE8-7A644CF40030}" dt="2022-02-07T09:06:42.923" v="9002" actId="26606"/>
          <ac:picMkLst>
            <pc:docMk/>
            <pc:sldMk cId="3700786322" sldId="334"/>
            <ac:picMk id="8" creationId="{47EADF1D-5611-415B-9CA8-320C5A1B400E}"/>
          </ac:picMkLst>
        </pc:picChg>
      </pc:sldChg>
      <pc:sldChg chg="new del">
        <pc:chgData name="Ang Seb" userId="ef246a44c1f6e645" providerId="LiveId" clId="{796ECB7A-213A-4887-9AE8-7A644CF40030}" dt="2022-02-07T08:19:52.938" v="8454" actId="47"/>
        <pc:sldMkLst>
          <pc:docMk/>
          <pc:sldMk cId="382471558" sldId="335"/>
        </pc:sldMkLst>
      </pc:sldChg>
      <pc:sldChg chg="addSp delSp modSp add mod ord">
        <pc:chgData name="Ang Seb" userId="ef246a44c1f6e645" providerId="LiveId" clId="{796ECB7A-213A-4887-9AE8-7A644CF40030}" dt="2022-02-10T02:19:17.561" v="12275" actId="26606"/>
        <pc:sldMkLst>
          <pc:docMk/>
          <pc:sldMk cId="2467313904" sldId="336"/>
        </pc:sldMkLst>
        <pc:spChg chg="mod">
          <ac:chgData name="Ang Seb" userId="ef246a44c1f6e645" providerId="LiveId" clId="{796ECB7A-213A-4887-9AE8-7A644CF40030}" dt="2022-02-10T02:19:17.561" v="12275" actId="26606"/>
          <ac:spMkLst>
            <pc:docMk/>
            <pc:sldMk cId="2467313904" sldId="336"/>
            <ac:spMk id="2" creationId="{1E27338B-6F24-4257-A5CD-3DF489445425}"/>
          </ac:spMkLst>
        </pc:spChg>
        <pc:spChg chg="del mod">
          <ac:chgData name="Ang Seb" userId="ef246a44c1f6e645" providerId="LiveId" clId="{796ECB7A-213A-4887-9AE8-7A644CF40030}" dt="2022-02-07T01:52:21.982" v="7839" actId="478"/>
          <ac:spMkLst>
            <pc:docMk/>
            <pc:sldMk cId="2467313904" sldId="336"/>
            <ac:spMk id="3" creationId="{F8E4821F-018D-476D-9E0C-324CCC0F37DC}"/>
          </ac:spMkLst>
        </pc:spChg>
        <pc:spChg chg="add mod">
          <ac:chgData name="Ang Seb" userId="ef246a44c1f6e645" providerId="LiveId" clId="{796ECB7A-213A-4887-9AE8-7A644CF40030}" dt="2022-02-10T02:19:17.561" v="12275" actId="26606"/>
          <ac:spMkLst>
            <pc:docMk/>
            <pc:sldMk cId="2467313904" sldId="336"/>
            <ac:spMk id="6" creationId="{564A07F6-73C9-402C-8C51-E6E916D41412}"/>
          </ac:spMkLst>
        </pc:spChg>
        <pc:spChg chg="add del">
          <ac:chgData name="Ang Seb" userId="ef246a44c1f6e645" providerId="LiveId" clId="{796ECB7A-213A-4887-9AE8-7A644CF40030}" dt="2022-02-07T01:52:33.357" v="7842" actId="478"/>
          <ac:spMkLst>
            <pc:docMk/>
            <pc:sldMk cId="2467313904" sldId="336"/>
            <ac:spMk id="14" creationId="{7BDE3F41-B2F2-4D55-9417-232BB3DB1236}"/>
          </ac:spMkLst>
        </pc:spChg>
        <pc:spChg chg="del">
          <ac:chgData name="Ang Seb" userId="ef246a44c1f6e645" providerId="LiveId" clId="{796ECB7A-213A-4887-9AE8-7A644CF40030}" dt="2022-02-10T02:19:17.561" v="12275" actId="26606"/>
          <ac:spMkLst>
            <pc:docMk/>
            <pc:sldMk cId="2467313904" sldId="336"/>
            <ac:spMk id="25" creationId="{E009DD9B-5EE2-4C0D-8B2B-351C8C102205}"/>
          </ac:spMkLst>
        </pc:spChg>
        <pc:spChg chg="del">
          <ac:chgData name="Ang Seb" userId="ef246a44c1f6e645" providerId="LiveId" clId="{796ECB7A-213A-4887-9AE8-7A644CF40030}" dt="2022-02-10T02:19:17.561" v="12275" actId="26606"/>
          <ac:spMkLst>
            <pc:docMk/>
            <pc:sldMk cId="2467313904" sldId="336"/>
            <ac:spMk id="26" creationId="{E720DB99-7745-4E75-9D96-AAB6D55C531E}"/>
          </ac:spMkLst>
        </pc:spChg>
        <pc:spChg chg="del">
          <ac:chgData name="Ang Seb" userId="ef246a44c1f6e645" providerId="LiveId" clId="{796ECB7A-213A-4887-9AE8-7A644CF40030}" dt="2022-02-10T02:19:17.561" v="12275" actId="26606"/>
          <ac:spMkLst>
            <pc:docMk/>
            <pc:sldMk cId="2467313904" sldId="336"/>
            <ac:spMk id="27" creationId="{D68803C4-E159-4360-B7BB-74205C8F782D}"/>
          </ac:spMkLst>
        </pc:spChg>
        <pc:spChg chg="del">
          <ac:chgData name="Ang Seb" userId="ef246a44c1f6e645" providerId="LiveId" clId="{796ECB7A-213A-4887-9AE8-7A644CF40030}" dt="2022-02-10T02:19:17.561" v="12275" actId="26606"/>
          <ac:spMkLst>
            <pc:docMk/>
            <pc:sldMk cId="2467313904" sldId="336"/>
            <ac:spMk id="29" creationId="{504B0465-3B07-49BF-BEA7-D81476246293}"/>
          </ac:spMkLst>
        </pc:spChg>
        <pc:spChg chg="del">
          <ac:chgData name="Ang Seb" userId="ef246a44c1f6e645" providerId="LiveId" clId="{796ECB7A-213A-4887-9AE8-7A644CF40030}" dt="2022-02-10T02:19:17.561" v="12275" actId="26606"/>
          <ac:spMkLst>
            <pc:docMk/>
            <pc:sldMk cId="2467313904" sldId="336"/>
            <ac:spMk id="31" creationId="{49B7FFA5-14CB-4A4F-9BCC-CA3AA5D9D276}"/>
          </ac:spMkLst>
        </pc:spChg>
        <pc:spChg chg="del">
          <ac:chgData name="Ang Seb" userId="ef246a44c1f6e645" providerId="LiveId" clId="{796ECB7A-213A-4887-9AE8-7A644CF40030}" dt="2022-02-10T02:19:17.561" v="12275" actId="26606"/>
          <ac:spMkLst>
            <pc:docMk/>
            <pc:sldMk cId="2467313904" sldId="336"/>
            <ac:spMk id="33" creationId="{04E48745-7512-4EC2-9E20-9092D12150CA}"/>
          </ac:spMkLst>
        </pc:spChg>
        <pc:spChg chg="add">
          <ac:chgData name="Ang Seb" userId="ef246a44c1f6e645" providerId="LiveId" clId="{796ECB7A-213A-4887-9AE8-7A644CF40030}" dt="2022-02-10T02:19:17.561" v="12275" actId="26606"/>
          <ac:spMkLst>
            <pc:docMk/>
            <pc:sldMk cId="2467313904" sldId="336"/>
            <ac:spMk id="39" creationId="{2550AE69-AC86-4188-83E5-A856C4F1DCFF}"/>
          </ac:spMkLst>
        </pc:spChg>
        <pc:spChg chg="add">
          <ac:chgData name="Ang Seb" userId="ef246a44c1f6e645" providerId="LiveId" clId="{796ECB7A-213A-4887-9AE8-7A644CF40030}" dt="2022-02-10T02:19:17.561" v="12275" actId="26606"/>
          <ac:spMkLst>
            <pc:docMk/>
            <pc:sldMk cId="2467313904" sldId="336"/>
            <ac:spMk id="41" creationId="{EC4CA156-2C9D-4F0C-B229-88D8B5E17BCF}"/>
          </ac:spMkLst>
        </pc:spChg>
        <pc:spChg chg="add">
          <ac:chgData name="Ang Seb" userId="ef246a44c1f6e645" providerId="LiveId" clId="{796ECB7A-213A-4887-9AE8-7A644CF40030}" dt="2022-02-10T02:19:17.561" v="12275" actId="26606"/>
          <ac:spMkLst>
            <pc:docMk/>
            <pc:sldMk cId="2467313904" sldId="336"/>
            <ac:spMk id="43" creationId="{D7361ED3-EBE5-4EFC-8DA3-D0CE4BF2F4B1}"/>
          </ac:spMkLst>
        </pc:spChg>
        <pc:spChg chg="add">
          <ac:chgData name="Ang Seb" userId="ef246a44c1f6e645" providerId="LiveId" clId="{796ECB7A-213A-4887-9AE8-7A644CF40030}" dt="2022-02-10T02:19:17.561" v="12275" actId="26606"/>
          <ac:spMkLst>
            <pc:docMk/>
            <pc:sldMk cId="2467313904" sldId="336"/>
            <ac:spMk id="49" creationId="{19A1D830-E73C-47A9-A534-323CEEFF5B32}"/>
          </ac:spMkLst>
        </pc:spChg>
        <pc:spChg chg="add">
          <ac:chgData name="Ang Seb" userId="ef246a44c1f6e645" providerId="LiveId" clId="{796ECB7A-213A-4887-9AE8-7A644CF40030}" dt="2022-02-10T02:19:17.561" v="12275" actId="26606"/>
          <ac:spMkLst>
            <pc:docMk/>
            <pc:sldMk cId="2467313904" sldId="336"/>
            <ac:spMk id="51" creationId="{8F69FBEC-4C47-4288-962D-3FC20C79F3F5}"/>
          </ac:spMkLst>
        </pc:spChg>
        <pc:grpChg chg="add">
          <ac:chgData name="Ang Seb" userId="ef246a44c1f6e645" providerId="LiveId" clId="{796ECB7A-213A-4887-9AE8-7A644CF40030}" dt="2022-02-10T02:19:17.561" v="12275" actId="26606"/>
          <ac:grpSpMkLst>
            <pc:docMk/>
            <pc:sldMk cId="2467313904" sldId="336"/>
            <ac:grpSpMk id="45" creationId="{85105087-7F16-4C94-837C-C45445116665}"/>
          </ac:grpSpMkLst>
        </pc:grpChg>
        <pc:grpChg chg="add">
          <ac:chgData name="Ang Seb" userId="ef246a44c1f6e645" providerId="LiveId" clId="{796ECB7A-213A-4887-9AE8-7A644CF40030}" dt="2022-02-10T02:19:17.561" v="12275" actId="26606"/>
          <ac:grpSpMkLst>
            <pc:docMk/>
            <pc:sldMk cId="2467313904" sldId="336"/>
            <ac:grpSpMk id="53" creationId="{54F6FC82-E588-4DA0-8096-0C3BD54F17B5}"/>
          </ac:grpSpMkLst>
        </pc:grpChg>
        <pc:picChg chg="del">
          <ac:chgData name="Ang Seb" userId="ef246a44c1f6e645" providerId="LiveId" clId="{796ECB7A-213A-4887-9AE8-7A644CF40030}" dt="2022-02-07T01:52:19.753" v="7837" actId="478"/>
          <ac:picMkLst>
            <pc:docMk/>
            <pc:sldMk cId="2467313904" sldId="336"/>
            <ac:picMk id="5" creationId="{B42B7FDD-2B17-4764-9283-FA089BA76B71}"/>
          </ac:picMkLst>
        </pc:picChg>
        <pc:picChg chg="add">
          <ac:chgData name="Ang Seb" userId="ef246a44c1f6e645" providerId="LiveId" clId="{796ECB7A-213A-4887-9AE8-7A644CF40030}" dt="2022-02-10T02:19:17.561" v="12275" actId="26606"/>
          <ac:picMkLst>
            <pc:docMk/>
            <pc:sldMk cId="2467313904" sldId="336"/>
            <ac:picMk id="35" creationId="{EEA6F8CA-9CDC-46A4-B4E1-CB45282B52EF}"/>
          </ac:picMkLst>
        </pc:picChg>
      </pc:sldChg>
      <pc:sldChg chg="addSp delSp modSp add mod">
        <pc:chgData name="Ang Seb" userId="ef246a44c1f6e645" providerId="LiveId" clId="{796ECB7A-213A-4887-9AE8-7A644CF40030}" dt="2022-02-08T02:35:27.987" v="9483" actId="1076"/>
        <pc:sldMkLst>
          <pc:docMk/>
          <pc:sldMk cId="3222735441" sldId="337"/>
        </pc:sldMkLst>
        <pc:spChg chg="mod">
          <ac:chgData name="Ang Seb" userId="ef246a44c1f6e645" providerId="LiveId" clId="{796ECB7A-213A-4887-9AE8-7A644CF40030}" dt="2022-02-08T02:16:39.093" v="9280" actId="1076"/>
          <ac:spMkLst>
            <pc:docMk/>
            <pc:sldMk cId="3222735441" sldId="337"/>
            <ac:spMk id="5" creationId="{45717500-00EA-4D5A-94E1-FD5525C7770D}"/>
          </ac:spMkLst>
        </pc:spChg>
        <pc:spChg chg="mod">
          <ac:chgData name="Ang Seb" userId="ef246a44c1f6e645" providerId="LiveId" clId="{796ECB7A-213A-4887-9AE8-7A644CF40030}" dt="2022-02-08T02:17:00.664" v="9285" actId="1076"/>
          <ac:spMkLst>
            <pc:docMk/>
            <pc:sldMk cId="3222735441" sldId="337"/>
            <ac:spMk id="14" creationId="{B9764F80-B2D1-4A5F-B8C6-EFB00D463467}"/>
          </ac:spMkLst>
        </pc:spChg>
        <pc:spChg chg="del mod">
          <ac:chgData name="Ang Seb" userId="ef246a44c1f6e645" providerId="LiveId" clId="{796ECB7A-213A-4887-9AE8-7A644CF40030}" dt="2022-02-08T02:15:43.105" v="9269" actId="478"/>
          <ac:spMkLst>
            <pc:docMk/>
            <pc:sldMk cId="3222735441" sldId="337"/>
            <ac:spMk id="16" creationId="{35CAABDB-DF8F-461E-BCB9-20E02FFC6B52}"/>
          </ac:spMkLst>
        </pc:spChg>
        <pc:spChg chg="del mod">
          <ac:chgData name="Ang Seb" userId="ef246a44c1f6e645" providerId="LiveId" clId="{796ECB7A-213A-4887-9AE8-7A644CF40030}" dt="2022-02-08T02:18:56.112" v="9314" actId="478"/>
          <ac:spMkLst>
            <pc:docMk/>
            <pc:sldMk cId="3222735441" sldId="337"/>
            <ac:spMk id="17" creationId="{B9A5E5DA-3A32-4B64-953D-C191504E274B}"/>
          </ac:spMkLst>
        </pc:spChg>
        <pc:spChg chg="mod">
          <ac:chgData name="Ang Seb" userId="ef246a44c1f6e645" providerId="LiveId" clId="{796ECB7A-213A-4887-9AE8-7A644CF40030}" dt="2022-02-08T02:25:02.233" v="9393" actId="1076"/>
          <ac:spMkLst>
            <pc:docMk/>
            <pc:sldMk cId="3222735441" sldId="337"/>
            <ac:spMk id="18" creationId="{55200713-5784-4D5A-A4C2-FD0A2225DE3B}"/>
          </ac:spMkLst>
        </pc:spChg>
        <pc:spChg chg="del mod">
          <ac:chgData name="Ang Seb" userId="ef246a44c1f6e645" providerId="LiveId" clId="{796ECB7A-213A-4887-9AE8-7A644CF40030}" dt="2022-02-07T06:48:57.907" v="8028" actId="478"/>
          <ac:spMkLst>
            <pc:docMk/>
            <pc:sldMk cId="3222735441" sldId="337"/>
            <ac:spMk id="19" creationId="{B3BAFA06-72B4-4273-9F53-0F5411157ED7}"/>
          </ac:spMkLst>
        </pc:spChg>
        <pc:spChg chg="add del mod">
          <ac:chgData name="Ang Seb" userId="ef246a44c1f6e645" providerId="LiveId" clId="{796ECB7A-213A-4887-9AE8-7A644CF40030}" dt="2022-02-08T02:31:54.030" v="9445" actId="1076"/>
          <ac:spMkLst>
            <pc:docMk/>
            <pc:sldMk cId="3222735441" sldId="337"/>
            <ac:spMk id="20" creationId="{69870B51-5F0C-4830-B297-265542450A5D}"/>
          </ac:spMkLst>
        </pc:spChg>
        <pc:spChg chg="mod">
          <ac:chgData name="Ang Seb" userId="ef246a44c1f6e645" providerId="LiveId" clId="{796ECB7A-213A-4887-9AE8-7A644CF40030}" dt="2022-02-08T02:16:15.803" v="9275" actId="1076"/>
          <ac:spMkLst>
            <pc:docMk/>
            <pc:sldMk cId="3222735441" sldId="337"/>
            <ac:spMk id="34" creationId="{B7DD5EDF-37F8-4404-9467-790ADFBE79C7}"/>
          </ac:spMkLst>
        </pc:spChg>
        <pc:spChg chg="mod">
          <ac:chgData name="Ang Seb" userId="ef246a44c1f6e645" providerId="LiveId" clId="{796ECB7A-213A-4887-9AE8-7A644CF40030}" dt="2022-02-08T02:16:15.803" v="9275" actId="1076"/>
          <ac:spMkLst>
            <pc:docMk/>
            <pc:sldMk cId="3222735441" sldId="337"/>
            <ac:spMk id="35" creationId="{AA13CDF2-91D0-4484-9B03-1FA5C2C0EAA7}"/>
          </ac:spMkLst>
        </pc:spChg>
        <pc:spChg chg="mod">
          <ac:chgData name="Ang Seb" userId="ef246a44c1f6e645" providerId="LiveId" clId="{796ECB7A-213A-4887-9AE8-7A644CF40030}" dt="2022-02-08T02:16:15.803" v="9275" actId="1076"/>
          <ac:spMkLst>
            <pc:docMk/>
            <pc:sldMk cId="3222735441" sldId="337"/>
            <ac:spMk id="44" creationId="{2BD86789-735D-4DE5-AC6D-5C52B159B68C}"/>
          </ac:spMkLst>
        </pc:spChg>
        <pc:spChg chg="del mod">
          <ac:chgData name="Ang Seb" userId="ef246a44c1f6e645" providerId="LiveId" clId="{796ECB7A-213A-4887-9AE8-7A644CF40030}" dt="2022-02-08T02:15:01.670" v="9264" actId="478"/>
          <ac:spMkLst>
            <pc:docMk/>
            <pc:sldMk cId="3222735441" sldId="337"/>
            <ac:spMk id="45" creationId="{CBF43793-EB0C-473A-BA47-DB1AA778DC4C}"/>
          </ac:spMkLst>
        </pc:spChg>
        <pc:spChg chg="mod">
          <ac:chgData name="Ang Seb" userId="ef246a44c1f6e645" providerId="LiveId" clId="{796ECB7A-213A-4887-9AE8-7A644CF40030}" dt="2022-02-08T02:18:14.553" v="9301" actId="1076"/>
          <ac:spMkLst>
            <pc:docMk/>
            <pc:sldMk cId="3222735441" sldId="337"/>
            <ac:spMk id="46" creationId="{6E9DCE13-8469-48DF-BC73-00B582C67EB8}"/>
          </ac:spMkLst>
        </pc:spChg>
        <pc:spChg chg="mod">
          <ac:chgData name="Ang Seb" userId="ef246a44c1f6e645" providerId="LiveId" clId="{796ECB7A-213A-4887-9AE8-7A644CF40030}" dt="2022-02-08T02:16:15.803" v="9275" actId="1076"/>
          <ac:spMkLst>
            <pc:docMk/>
            <pc:sldMk cId="3222735441" sldId="337"/>
            <ac:spMk id="47" creationId="{EB6BAB2E-1DC1-436F-80EB-B07635AFCCE8}"/>
          </ac:spMkLst>
        </pc:spChg>
        <pc:spChg chg="del mod">
          <ac:chgData name="Ang Seb" userId="ef246a44c1f6e645" providerId="LiveId" clId="{796ECB7A-213A-4887-9AE8-7A644CF40030}" dt="2022-02-08T02:11:18.347" v="9228" actId="478"/>
          <ac:spMkLst>
            <pc:docMk/>
            <pc:sldMk cId="3222735441" sldId="337"/>
            <ac:spMk id="50" creationId="{AA2055B9-550D-4024-8E2F-10BB0AB35017}"/>
          </ac:spMkLst>
        </pc:spChg>
        <pc:spChg chg="add del mod">
          <ac:chgData name="Ang Seb" userId="ef246a44c1f6e645" providerId="LiveId" clId="{796ECB7A-213A-4887-9AE8-7A644CF40030}" dt="2022-02-07T02:59:58.098" v="8001" actId="478"/>
          <ac:spMkLst>
            <pc:docMk/>
            <pc:sldMk cId="3222735441" sldId="337"/>
            <ac:spMk id="52" creationId="{7FB8DFBE-815A-4BF2-8CB0-087CA945E749}"/>
          </ac:spMkLst>
        </pc:spChg>
        <pc:spChg chg="add del mod">
          <ac:chgData name="Ang Seb" userId="ef246a44c1f6e645" providerId="LiveId" clId="{796ECB7A-213A-4887-9AE8-7A644CF40030}" dt="2022-02-07T02:59:56.888" v="8000" actId="478"/>
          <ac:spMkLst>
            <pc:docMk/>
            <pc:sldMk cId="3222735441" sldId="337"/>
            <ac:spMk id="56" creationId="{18110879-F9F8-4F26-A75A-B4DBA8C58593}"/>
          </ac:spMkLst>
        </pc:spChg>
        <pc:spChg chg="add del mod">
          <ac:chgData name="Ang Seb" userId="ef246a44c1f6e645" providerId="LiveId" clId="{796ECB7A-213A-4887-9AE8-7A644CF40030}" dt="2022-02-07T02:59:52.762" v="7999" actId="478"/>
          <ac:spMkLst>
            <pc:docMk/>
            <pc:sldMk cId="3222735441" sldId="337"/>
            <ac:spMk id="58" creationId="{AC6E0997-8EC3-4AE0-816F-5E37B68CE580}"/>
          </ac:spMkLst>
        </pc:spChg>
        <pc:spChg chg="add del mod">
          <ac:chgData name="Ang Seb" userId="ef246a44c1f6e645" providerId="LiveId" clId="{796ECB7A-213A-4887-9AE8-7A644CF40030}" dt="2022-02-08T02:29:58.631" v="9437" actId="1076"/>
          <ac:spMkLst>
            <pc:docMk/>
            <pc:sldMk cId="3222735441" sldId="337"/>
            <ac:spMk id="61" creationId="{A91C892E-8B7C-463A-8AB9-71A5DBBC5CBF}"/>
          </ac:spMkLst>
        </pc:spChg>
        <pc:spChg chg="add del mod">
          <ac:chgData name="Ang Seb" userId="ef246a44c1f6e645" providerId="LiveId" clId="{796ECB7A-213A-4887-9AE8-7A644CF40030}" dt="2022-02-07T03:00:05.171" v="8004" actId="478"/>
          <ac:spMkLst>
            <pc:docMk/>
            <pc:sldMk cId="3222735441" sldId="337"/>
            <ac:spMk id="62" creationId="{E75AD4CC-DAA3-4232-9EE9-FAF7737E71FD}"/>
          </ac:spMkLst>
        </pc:spChg>
        <pc:spChg chg="add del mod">
          <ac:chgData name="Ang Seb" userId="ef246a44c1f6e645" providerId="LiveId" clId="{796ECB7A-213A-4887-9AE8-7A644CF40030}" dt="2022-02-08T02:23:48.646" v="9381" actId="1076"/>
          <ac:spMkLst>
            <pc:docMk/>
            <pc:sldMk cId="3222735441" sldId="337"/>
            <ac:spMk id="63" creationId="{980F07E4-B67B-4CF3-89A6-0C955E030ABF}"/>
          </ac:spMkLst>
        </pc:spChg>
        <pc:spChg chg="add del mod">
          <ac:chgData name="Ang Seb" userId="ef246a44c1f6e645" providerId="LiveId" clId="{796ECB7A-213A-4887-9AE8-7A644CF40030}" dt="2022-02-07T07:54:52.835" v="8118" actId="478"/>
          <ac:spMkLst>
            <pc:docMk/>
            <pc:sldMk cId="3222735441" sldId="337"/>
            <ac:spMk id="66" creationId="{B082209E-5E7F-470F-B55D-B492A76B17DE}"/>
          </ac:spMkLst>
        </pc:spChg>
        <pc:spChg chg="del mod">
          <ac:chgData name="Ang Seb" userId="ef246a44c1f6e645" providerId="LiveId" clId="{796ECB7A-213A-4887-9AE8-7A644CF40030}" dt="2022-02-07T07:52:10.915" v="8083" actId="478"/>
          <ac:spMkLst>
            <pc:docMk/>
            <pc:sldMk cId="3222735441" sldId="337"/>
            <ac:spMk id="69" creationId="{4529534A-C8DB-4B60-B30A-F83233F33BE9}"/>
          </ac:spMkLst>
        </pc:spChg>
        <pc:spChg chg="del mod">
          <ac:chgData name="Ang Seb" userId="ef246a44c1f6e645" providerId="LiveId" clId="{796ECB7A-213A-4887-9AE8-7A644CF40030}" dt="2022-02-07T07:52:10.915" v="8083" actId="478"/>
          <ac:spMkLst>
            <pc:docMk/>
            <pc:sldMk cId="3222735441" sldId="337"/>
            <ac:spMk id="70" creationId="{C545F0C2-4B39-4680-A112-DA754887C11C}"/>
          </ac:spMkLst>
        </pc:spChg>
        <pc:spChg chg="del mod">
          <ac:chgData name="Ang Seb" userId="ef246a44c1f6e645" providerId="LiveId" clId="{796ECB7A-213A-4887-9AE8-7A644CF40030}" dt="2022-02-07T07:52:10.915" v="8083" actId="478"/>
          <ac:spMkLst>
            <pc:docMk/>
            <pc:sldMk cId="3222735441" sldId="337"/>
            <ac:spMk id="71" creationId="{3C31D663-4F38-42DF-A3C0-D209ECB43C03}"/>
          </ac:spMkLst>
        </pc:spChg>
        <pc:spChg chg="add mod">
          <ac:chgData name="Ang Seb" userId="ef246a44c1f6e645" providerId="LiveId" clId="{796ECB7A-213A-4887-9AE8-7A644CF40030}" dt="2022-02-08T02:35:10.706" v="9478" actId="14100"/>
          <ac:spMkLst>
            <pc:docMk/>
            <pc:sldMk cId="3222735441" sldId="337"/>
            <ac:spMk id="72" creationId="{3A30DB95-9687-4E1C-9DF4-577643C518D1}"/>
          </ac:spMkLst>
        </pc:spChg>
        <pc:spChg chg="del mod">
          <ac:chgData name="Ang Seb" userId="ef246a44c1f6e645" providerId="LiveId" clId="{796ECB7A-213A-4887-9AE8-7A644CF40030}" dt="2022-02-07T07:52:10.915" v="8083" actId="478"/>
          <ac:spMkLst>
            <pc:docMk/>
            <pc:sldMk cId="3222735441" sldId="337"/>
            <ac:spMk id="73" creationId="{645B574C-B4D2-4332-88B6-7F76A1CB0833}"/>
          </ac:spMkLst>
        </pc:spChg>
        <pc:spChg chg="add del mod">
          <ac:chgData name="Ang Seb" userId="ef246a44c1f6e645" providerId="LiveId" clId="{796ECB7A-213A-4887-9AE8-7A644CF40030}" dt="2022-02-07T07:54:52.835" v="8118" actId="478"/>
          <ac:spMkLst>
            <pc:docMk/>
            <pc:sldMk cId="3222735441" sldId="337"/>
            <ac:spMk id="74" creationId="{B0D5B90C-99C1-4F0D-B733-457A996722A0}"/>
          </ac:spMkLst>
        </pc:spChg>
        <pc:spChg chg="add del mod">
          <ac:chgData name="Ang Seb" userId="ef246a44c1f6e645" providerId="LiveId" clId="{796ECB7A-213A-4887-9AE8-7A644CF40030}" dt="2022-02-08T02:23:11.696" v="9375"/>
          <ac:spMkLst>
            <pc:docMk/>
            <pc:sldMk cId="3222735441" sldId="337"/>
            <ac:spMk id="79" creationId="{9390EB05-F481-4381-B3A0-A9446DE7652F}"/>
          </ac:spMkLst>
        </pc:spChg>
        <pc:spChg chg="add del mod">
          <ac:chgData name="Ang Seb" userId="ef246a44c1f6e645" providerId="LiveId" clId="{796ECB7A-213A-4887-9AE8-7A644CF40030}" dt="2022-02-08T02:28:56.303" v="9420" actId="1076"/>
          <ac:spMkLst>
            <pc:docMk/>
            <pc:sldMk cId="3222735441" sldId="337"/>
            <ac:spMk id="85" creationId="{AAA11F66-5100-4797-99BD-62A56727DC7D}"/>
          </ac:spMkLst>
        </pc:spChg>
        <pc:spChg chg="add del mod">
          <ac:chgData name="Ang Seb" userId="ef246a44c1f6e645" providerId="LiveId" clId="{796ECB7A-213A-4887-9AE8-7A644CF40030}" dt="2022-02-07T07:54:29.942" v="8114"/>
          <ac:spMkLst>
            <pc:docMk/>
            <pc:sldMk cId="3222735441" sldId="337"/>
            <ac:spMk id="89" creationId="{3FA95E50-7DB0-412D-A106-AB9F85CE1DB1}"/>
          </ac:spMkLst>
        </pc:spChg>
        <pc:spChg chg="add del mod">
          <ac:chgData name="Ang Seb" userId="ef246a44c1f6e645" providerId="LiveId" clId="{796ECB7A-213A-4887-9AE8-7A644CF40030}" dt="2022-02-07T07:54:29.370" v="8113"/>
          <ac:spMkLst>
            <pc:docMk/>
            <pc:sldMk cId="3222735441" sldId="337"/>
            <ac:spMk id="90" creationId="{B99ABEB4-4DF0-4FC8-ADD7-4F65041CCE56}"/>
          </ac:spMkLst>
        </pc:spChg>
        <pc:spChg chg="add del mod">
          <ac:chgData name="Ang Seb" userId="ef246a44c1f6e645" providerId="LiveId" clId="{796ECB7A-213A-4887-9AE8-7A644CF40030}" dt="2022-02-07T07:54:29.198" v="8112"/>
          <ac:spMkLst>
            <pc:docMk/>
            <pc:sldMk cId="3222735441" sldId="337"/>
            <ac:spMk id="91" creationId="{7D8B2C7A-48CF-4F7F-9A65-13D83A65C213}"/>
          </ac:spMkLst>
        </pc:spChg>
        <pc:spChg chg="add del mod">
          <ac:chgData name="Ang Seb" userId="ef246a44c1f6e645" providerId="LiveId" clId="{796ECB7A-213A-4887-9AE8-7A644CF40030}" dt="2022-02-07T07:54:28.944" v="8111"/>
          <ac:spMkLst>
            <pc:docMk/>
            <pc:sldMk cId="3222735441" sldId="337"/>
            <ac:spMk id="92" creationId="{9BBD81D5-F01E-4DB9-A0FE-B8D9E7132344}"/>
          </ac:spMkLst>
        </pc:spChg>
        <pc:spChg chg="add mod">
          <ac:chgData name="Ang Seb" userId="ef246a44c1f6e645" providerId="LiveId" clId="{796ECB7A-213A-4887-9AE8-7A644CF40030}" dt="2022-02-08T02:28:22.850" v="9415" actId="1076"/>
          <ac:spMkLst>
            <pc:docMk/>
            <pc:sldMk cId="3222735441" sldId="337"/>
            <ac:spMk id="93" creationId="{EDF9DAB2-3C4C-4561-BA0B-ADAA838A7D23}"/>
          </ac:spMkLst>
        </pc:spChg>
        <pc:spChg chg="add mod ord">
          <ac:chgData name="Ang Seb" userId="ef246a44c1f6e645" providerId="LiveId" clId="{796ECB7A-213A-4887-9AE8-7A644CF40030}" dt="2022-02-08T02:29:35.829" v="9424" actId="14100"/>
          <ac:spMkLst>
            <pc:docMk/>
            <pc:sldMk cId="3222735441" sldId="337"/>
            <ac:spMk id="95" creationId="{34F86978-C359-4E99-8DFE-F0362E8C2A54}"/>
          </ac:spMkLst>
        </pc:spChg>
        <pc:spChg chg="add del">
          <ac:chgData name="Ang Seb" userId="ef246a44c1f6e645" providerId="LiveId" clId="{796ECB7A-213A-4887-9AE8-7A644CF40030}" dt="2022-02-07T08:15:34.104" v="8411" actId="22"/>
          <ac:spMkLst>
            <pc:docMk/>
            <pc:sldMk cId="3222735441" sldId="337"/>
            <ac:spMk id="97" creationId="{DEB41546-93D5-4D48-8EF4-D6C5DC4DFF9A}"/>
          </ac:spMkLst>
        </pc:spChg>
        <pc:picChg chg="add del mod">
          <ac:chgData name="Ang Seb" userId="ef246a44c1f6e645" providerId="LiveId" clId="{796ECB7A-213A-4887-9AE8-7A644CF40030}" dt="2022-02-08T02:30:00.504" v="9438" actId="1076"/>
          <ac:picMkLst>
            <pc:docMk/>
            <pc:sldMk cId="3222735441" sldId="337"/>
            <ac:picMk id="3" creationId="{5184ECF1-7066-499F-B19F-0CDB3C4A899E}"/>
          </ac:picMkLst>
        </pc:picChg>
        <pc:picChg chg="mod">
          <ac:chgData name="Ang Seb" userId="ef246a44c1f6e645" providerId="LiveId" clId="{796ECB7A-213A-4887-9AE8-7A644CF40030}" dt="2022-02-08T02:30:13.321" v="9440" actId="1076"/>
          <ac:picMkLst>
            <pc:docMk/>
            <pc:sldMk cId="3222735441" sldId="337"/>
            <ac:picMk id="4" creationId="{0F7133B6-D4E7-4A97-AE00-12299DEF0AE8}"/>
          </ac:picMkLst>
        </pc:picChg>
        <pc:picChg chg="add del mod">
          <ac:chgData name="Ang Seb" userId="ef246a44c1f6e645" providerId="LiveId" clId="{796ECB7A-213A-4887-9AE8-7A644CF40030}" dt="2022-02-07T07:54:52.835" v="8118" actId="478"/>
          <ac:picMkLst>
            <pc:docMk/>
            <pc:sldMk cId="3222735441" sldId="337"/>
            <ac:picMk id="4" creationId="{831E1EB8-07D4-4C8B-8B4D-4A3E68E1ACCC}"/>
          </ac:picMkLst>
        </pc:picChg>
        <pc:picChg chg="del mod">
          <ac:chgData name="Ang Seb" userId="ef246a44c1f6e645" providerId="LiveId" clId="{796ECB7A-213A-4887-9AE8-7A644CF40030}" dt="2022-02-08T02:16:22.698" v="9276" actId="478"/>
          <ac:picMkLst>
            <pc:docMk/>
            <pc:sldMk cId="3222735441" sldId="337"/>
            <ac:picMk id="7" creationId="{6F550D7B-63D0-4917-90C5-63450BDF8BE6}"/>
          </ac:picMkLst>
        </pc:picChg>
        <pc:picChg chg="mod">
          <ac:chgData name="Ang Seb" userId="ef246a44c1f6e645" providerId="LiveId" clId="{796ECB7A-213A-4887-9AE8-7A644CF40030}" dt="2022-02-08T02:28:22.850" v="9415" actId="1076"/>
          <ac:picMkLst>
            <pc:docMk/>
            <pc:sldMk cId="3222735441" sldId="337"/>
            <ac:picMk id="9" creationId="{65D393C4-1A71-4F20-96FF-DEDCE0D301C4}"/>
          </ac:picMkLst>
        </pc:picChg>
        <pc:picChg chg="mod">
          <ac:chgData name="Ang Seb" userId="ef246a44c1f6e645" providerId="LiveId" clId="{796ECB7A-213A-4887-9AE8-7A644CF40030}" dt="2022-02-08T02:17:14.985" v="9288" actId="1076"/>
          <ac:picMkLst>
            <pc:docMk/>
            <pc:sldMk cId="3222735441" sldId="337"/>
            <ac:picMk id="10" creationId="{364CCCD4-F9E7-4E77-94EC-B71044872719}"/>
          </ac:picMkLst>
        </pc:picChg>
        <pc:picChg chg="mod">
          <ac:chgData name="Ang Seb" userId="ef246a44c1f6e645" providerId="LiveId" clId="{796ECB7A-213A-4887-9AE8-7A644CF40030}" dt="2022-02-08T02:19:50.358" v="9327" actId="1076"/>
          <ac:picMkLst>
            <pc:docMk/>
            <pc:sldMk cId="3222735441" sldId="337"/>
            <ac:picMk id="11" creationId="{E611148F-66A5-4B83-A924-6435342E719D}"/>
          </ac:picMkLst>
        </pc:picChg>
        <pc:picChg chg="add mod">
          <ac:chgData name="Ang Seb" userId="ef246a44c1f6e645" providerId="LiveId" clId="{796ECB7A-213A-4887-9AE8-7A644CF40030}" dt="2022-02-08T02:16:15.803" v="9275" actId="1076"/>
          <ac:picMkLst>
            <pc:docMk/>
            <pc:sldMk cId="3222735441" sldId="337"/>
            <ac:picMk id="12" creationId="{3A6BAA39-4A66-495B-844A-76EFF18BEF00}"/>
          </ac:picMkLst>
        </pc:picChg>
        <pc:picChg chg="add mod">
          <ac:chgData name="Ang Seb" userId="ef246a44c1f6e645" providerId="LiveId" clId="{796ECB7A-213A-4887-9AE8-7A644CF40030}" dt="2022-02-08T02:16:15.803" v="9275" actId="1076"/>
          <ac:picMkLst>
            <pc:docMk/>
            <pc:sldMk cId="3222735441" sldId="337"/>
            <ac:picMk id="15" creationId="{F776230B-8B91-4238-9669-3F14CCE801A1}"/>
          </ac:picMkLst>
        </pc:picChg>
        <pc:picChg chg="del mod">
          <ac:chgData name="Ang Seb" userId="ef246a44c1f6e645" providerId="LiveId" clId="{796ECB7A-213A-4887-9AE8-7A644CF40030}" dt="2022-02-08T02:14:59.904" v="9263" actId="478"/>
          <ac:picMkLst>
            <pc:docMk/>
            <pc:sldMk cId="3222735441" sldId="337"/>
            <ac:picMk id="24" creationId="{F9E35D07-771B-424C-9EBD-D397C7BF0DC8}"/>
          </ac:picMkLst>
        </pc:picChg>
        <pc:picChg chg="mod ord">
          <ac:chgData name="Ang Seb" userId="ef246a44c1f6e645" providerId="LiveId" clId="{796ECB7A-213A-4887-9AE8-7A644CF40030}" dt="2022-02-08T02:16:15.803" v="9275" actId="1076"/>
          <ac:picMkLst>
            <pc:docMk/>
            <pc:sldMk cId="3222735441" sldId="337"/>
            <ac:picMk id="28" creationId="{53F4A58A-F218-4673-839E-421B19F8F074}"/>
          </ac:picMkLst>
        </pc:picChg>
        <pc:picChg chg="mod">
          <ac:chgData name="Ang Seb" userId="ef246a44c1f6e645" providerId="LiveId" clId="{796ECB7A-213A-4887-9AE8-7A644CF40030}" dt="2022-02-08T02:31:49.471" v="9444" actId="1076"/>
          <ac:picMkLst>
            <pc:docMk/>
            <pc:sldMk cId="3222735441" sldId="337"/>
            <ac:picMk id="36" creationId="{099D9879-AD40-4D64-8672-D2692C17FF84}"/>
          </ac:picMkLst>
        </pc:picChg>
        <pc:picChg chg="del mod">
          <ac:chgData name="Ang Seb" userId="ef246a44c1f6e645" providerId="LiveId" clId="{796ECB7A-213A-4887-9AE8-7A644CF40030}" dt="2022-02-08T02:20:53.184" v="9336" actId="478"/>
          <ac:picMkLst>
            <pc:docMk/>
            <pc:sldMk cId="3222735441" sldId="337"/>
            <ac:picMk id="37" creationId="{2A666A1A-55D3-4B31-A8E0-D326B1DE6DCA}"/>
          </ac:picMkLst>
        </pc:picChg>
        <pc:picChg chg="add del">
          <ac:chgData name="Ang Seb" userId="ef246a44c1f6e645" providerId="LiveId" clId="{796ECB7A-213A-4887-9AE8-7A644CF40030}" dt="2022-02-08T02:18:32.147" v="9306" actId="22"/>
          <ac:picMkLst>
            <pc:docMk/>
            <pc:sldMk cId="3222735441" sldId="337"/>
            <ac:picMk id="40" creationId="{8E5729D1-F1FF-44F0-AE32-8871A063398E}"/>
          </ac:picMkLst>
        </pc:picChg>
        <pc:picChg chg="mod">
          <ac:chgData name="Ang Seb" userId="ef246a44c1f6e645" providerId="LiveId" clId="{796ECB7A-213A-4887-9AE8-7A644CF40030}" dt="2022-02-08T02:16:34.276" v="9279" actId="1076"/>
          <ac:picMkLst>
            <pc:docMk/>
            <pc:sldMk cId="3222735441" sldId="337"/>
            <ac:picMk id="49" creationId="{B0E2902E-7859-4862-A0F7-A0B9E7A21C3C}"/>
          </ac:picMkLst>
        </pc:picChg>
        <pc:picChg chg="del mod">
          <ac:chgData name="Ang Seb" userId="ef246a44c1f6e645" providerId="LiveId" clId="{796ECB7A-213A-4887-9AE8-7A644CF40030}" dt="2022-02-07T06:48:55.985" v="8027" actId="478"/>
          <ac:picMkLst>
            <pc:docMk/>
            <pc:sldMk cId="3222735441" sldId="337"/>
            <ac:picMk id="54" creationId="{7A1D4218-3D4A-4D3D-89B7-1AC7B65298C3}"/>
          </ac:picMkLst>
        </pc:picChg>
        <pc:picChg chg="add del mod">
          <ac:chgData name="Ang Seb" userId="ef246a44c1f6e645" providerId="LiveId" clId="{796ECB7A-213A-4887-9AE8-7A644CF40030}" dt="2022-02-07T03:00:01.423" v="8002" actId="478"/>
          <ac:picMkLst>
            <pc:docMk/>
            <pc:sldMk cId="3222735441" sldId="337"/>
            <ac:picMk id="59" creationId="{F9C8F81F-E5E5-4FBA-89DA-A197FC3BCEDE}"/>
          </ac:picMkLst>
        </pc:picChg>
        <pc:picChg chg="add del mod">
          <ac:chgData name="Ang Seb" userId="ef246a44c1f6e645" providerId="LiveId" clId="{796ECB7A-213A-4887-9AE8-7A644CF40030}" dt="2022-02-07T02:59:47.997" v="7998" actId="478"/>
          <ac:picMkLst>
            <pc:docMk/>
            <pc:sldMk cId="3222735441" sldId="337"/>
            <ac:picMk id="60" creationId="{740E3BED-85F6-4915-B92C-00921C071E3E}"/>
          </ac:picMkLst>
        </pc:picChg>
        <pc:picChg chg="add del mod">
          <ac:chgData name="Ang Seb" userId="ef246a44c1f6e645" providerId="LiveId" clId="{796ECB7A-213A-4887-9AE8-7A644CF40030}" dt="2022-02-07T07:48:20.339" v="8080" actId="478"/>
          <ac:picMkLst>
            <pc:docMk/>
            <pc:sldMk cId="3222735441" sldId="337"/>
            <ac:picMk id="68" creationId="{215F5717-3D2A-4AD1-9940-DC379B11A8F9}"/>
          </ac:picMkLst>
        </pc:picChg>
        <pc:picChg chg="add mod">
          <ac:chgData name="Ang Seb" userId="ef246a44c1f6e645" providerId="LiveId" clId="{796ECB7A-213A-4887-9AE8-7A644CF40030}" dt="2022-02-08T02:35:15.465" v="9479" actId="1076"/>
          <ac:picMkLst>
            <pc:docMk/>
            <pc:sldMk cId="3222735441" sldId="337"/>
            <ac:picMk id="71" creationId="{9DC64E93-2258-4DCA-965B-832A0D631EDE}"/>
          </ac:picMkLst>
        </pc:picChg>
        <pc:picChg chg="add del mod">
          <ac:chgData name="Ang Seb" userId="ef246a44c1f6e645" providerId="LiveId" clId="{796ECB7A-213A-4887-9AE8-7A644CF40030}" dt="2022-02-07T07:55:15.882" v="8121" actId="478"/>
          <ac:picMkLst>
            <pc:docMk/>
            <pc:sldMk cId="3222735441" sldId="337"/>
            <ac:picMk id="77" creationId="{927677D2-D748-439A-9804-77605078DF1D}"/>
          </ac:picMkLst>
        </pc:picChg>
        <pc:cxnChg chg="del">
          <ac:chgData name="Ang Seb" userId="ef246a44c1f6e645" providerId="LiveId" clId="{796ECB7A-213A-4887-9AE8-7A644CF40030}" dt="2022-02-07T07:24:16.725" v="8073" actId="478"/>
          <ac:cxnSpMkLst>
            <pc:docMk/>
            <pc:sldMk cId="3222735441" sldId="337"/>
            <ac:cxnSpMk id="6" creationId="{7F13DF81-B9D6-4E66-ADAA-FE452CC2DD5C}"/>
          </ac:cxnSpMkLst>
        </pc:cxnChg>
        <pc:cxnChg chg="mod">
          <ac:chgData name="Ang Seb" userId="ef246a44c1f6e645" providerId="LiveId" clId="{796ECB7A-213A-4887-9AE8-7A644CF40030}" dt="2022-02-08T02:17:49.526" v="9298" actId="1038"/>
          <ac:cxnSpMkLst>
            <pc:docMk/>
            <pc:sldMk cId="3222735441" sldId="337"/>
            <ac:cxnSpMk id="23" creationId="{318D4417-1D98-428A-B943-B5D7741993C2}"/>
          </ac:cxnSpMkLst>
        </pc:cxnChg>
        <pc:cxnChg chg="mod">
          <ac:chgData name="Ang Seb" userId="ef246a44c1f6e645" providerId="LiveId" clId="{796ECB7A-213A-4887-9AE8-7A644CF40030}" dt="2022-02-08T02:17:33.458" v="9293" actId="1038"/>
          <ac:cxnSpMkLst>
            <pc:docMk/>
            <pc:sldMk cId="3222735441" sldId="337"/>
            <ac:cxnSpMk id="32" creationId="{1A7E5BAD-0BCD-40BC-8F58-E1753A8B2EEB}"/>
          </ac:cxnSpMkLst>
        </pc:cxnChg>
        <pc:cxnChg chg="mod">
          <ac:chgData name="Ang Seb" userId="ef246a44c1f6e645" providerId="LiveId" clId="{796ECB7A-213A-4887-9AE8-7A644CF40030}" dt="2022-02-08T02:20:01.041" v="9328" actId="14100"/>
          <ac:cxnSpMkLst>
            <pc:docMk/>
            <pc:sldMk cId="3222735441" sldId="337"/>
            <ac:cxnSpMk id="48" creationId="{5525D092-913D-4BFB-853F-C118B33229AD}"/>
          </ac:cxnSpMkLst>
        </pc:cxnChg>
        <pc:cxnChg chg="del mod">
          <ac:chgData name="Ang Seb" userId="ef246a44c1f6e645" providerId="LiveId" clId="{796ECB7A-213A-4887-9AE8-7A644CF40030}" dt="2022-02-08T02:20:18.699" v="9331" actId="478"/>
          <ac:cxnSpMkLst>
            <pc:docMk/>
            <pc:sldMk cId="3222735441" sldId="337"/>
            <ac:cxnSpMk id="51" creationId="{15C7A420-5424-436E-A33A-3AB5B9645B54}"/>
          </ac:cxnSpMkLst>
        </pc:cxnChg>
        <pc:cxnChg chg="del mod">
          <ac:chgData name="Ang Seb" userId="ef246a44c1f6e645" providerId="LiveId" clId="{796ECB7A-213A-4887-9AE8-7A644CF40030}" dt="2022-02-08T02:20:16.094" v="9330" actId="478"/>
          <ac:cxnSpMkLst>
            <pc:docMk/>
            <pc:sldMk cId="3222735441" sldId="337"/>
            <ac:cxnSpMk id="53" creationId="{FD3690C1-47E3-4B29-873B-56A1DEDB7E77}"/>
          </ac:cxnSpMkLst>
        </pc:cxnChg>
        <pc:cxnChg chg="del mod">
          <ac:chgData name="Ang Seb" userId="ef246a44c1f6e645" providerId="LiveId" clId="{796ECB7A-213A-4887-9AE8-7A644CF40030}" dt="2022-02-08T02:11:19.640" v="9229" actId="478"/>
          <ac:cxnSpMkLst>
            <pc:docMk/>
            <pc:sldMk cId="3222735441" sldId="337"/>
            <ac:cxnSpMk id="55" creationId="{C411388D-7000-4973-80F5-673D38EF7C82}"/>
          </ac:cxnSpMkLst>
        </pc:cxnChg>
        <pc:cxnChg chg="del mod">
          <ac:chgData name="Ang Seb" userId="ef246a44c1f6e645" providerId="LiveId" clId="{796ECB7A-213A-4887-9AE8-7A644CF40030}" dt="2022-02-08T02:11:20.180" v="9230" actId="478"/>
          <ac:cxnSpMkLst>
            <pc:docMk/>
            <pc:sldMk cId="3222735441" sldId="337"/>
            <ac:cxnSpMk id="57" creationId="{AF9CA2CB-1FA7-4865-9DAE-1A868B2E85A3}"/>
          </ac:cxnSpMkLst>
        </pc:cxnChg>
        <pc:cxnChg chg="add del mod">
          <ac:chgData name="Ang Seb" userId="ef246a44c1f6e645" providerId="LiveId" clId="{796ECB7A-213A-4887-9AE8-7A644CF40030}" dt="2022-02-07T07:24:16.222" v="8072" actId="478"/>
          <ac:cxnSpMkLst>
            <pc:docMk/>
            <pc:sldMk cId="3222735441" sldId="337"/>
            <ac:cxnSpMk id="64" creationId="{FFB17CDF-336E-46AF-B776-154A34D5AF30}"/>
          </ac:cxnSpMkLst>
        </pc:cxnChg>
        <pc:cxnChg chg="add mod">
          <ac:chgData name="Ang Seb" userId="ef246a44c1f6e645" providerId="LiveId" clId="{796ECB7A-213A-4887-9AE8-7A644CF40030}" dt="2022-02-08T02:20:07.504" v="9329" actId="14100"/>
          <ac:cxnSpMkLst>
            <pc:docMk/>
            <pc:sldMk cId="3222735441" sldId="337"/>
            <ac:cxnSpMk id="65" creationId="{D7BEC1CD-137B-4A40-95DE-7C0CEDAE34A3}"/>
          </ac:cxnSpMkLst>
        </pc:cxnChg>
        <pc:cxnChg chg="add mod">
          <ac:chgData name="Ang Seb" userId="ef246a44c1f6e645" providerId="LiveId" clId="{796ECB7A-213A-4887-9AE8-7A644CF40030}" dt="2022-02-08T02:20:30.996" v="9333" actId="1076"/>
          <ac:cxnSpMkLst>
            <pc:docMk/>
            <pc:sldMk cId="3222735441" sldId="337"/>
            <ac:cxnSpMk id="66" creationId="{94B596CB-D7A2-4DB7-A484-3F59C3B77DD4}"/>
          </ac:cxnSpMkLst>
        </pc:cxnChg>
        <pc:cxnChg chg="add mod">
          <ac:chgData name="Ang Seb" userId="ef246a44c1f6e645" providerId="LiveId" clId="{796ECB7A-213A-4887-9AE8-7A644CF40030}" dt="2022-02-08T02:24:52.005" v="9391" actId="1076"/>
          <ac:cxnSpMkLst>
            <pc:docMk/>
            <pc:sldMk cId="3222735441" sldId="337"/>
            <ac:cxnSpMk id="67" creationId="{45EA3C79-72FF-43B4-A85B-B49076BF035F}"/>
          </ac:cxnSpMkLst>
        </pc:cxnChg>
        <pc:cxnChg chg="del mod">
          <ac:chgData name="Ang Seb" userId="ef246a44c1f6e645" providerId="LiveId" clId="{796ECB7A-213A-4887-9AE8-7A644CF40030}" dt="2022-02-07T07:52:10.915" v="8083" actId="478"/>
          <ac:cxnSpMkLst>
            <pc:docMk/>
            <pc:sldMk cId="3222735441" sldId="337"/>
            <ac:cxnSpMk id="67" creationId="{EE3700F7-6114-41EA-A6DC-3BB7EB56D241}"/>
          </ac:cxnSpMkLst>
        </pc:cxnChg>
        <pc:cxnChg chg="del mod">
          <ac:chgData name="Ang Seb" userId="ef246a44c1f6e645" providerId="LiveId" clId="{796ECB7A-213A-4887-9AE8-7A644CF40030}" dt="2022-02-07T07:52:10.915" v="8083" actId="478"/>
          <ac:cxnSpMkLst>
            <pc:docMk/>
            <pc:sldMk cId="3222735441" sldId="337"/>
            <ac:cxnSpMk id="72" creationId="{C71C2EFB-4035-4340-921A-FB6F8D4F2AC1}"/>
          </ac:cxnSpMkLst>
        </pc:cxnChg>
        <pc:cxnChg chg="add mod">
          <ac:chgData name="Ang Seb" userId="ef246a44c1f6e645" providerId="LiveId" clId="{796ECB7A-213A-4887-9AE8-7A644CF40030}" dt="2022-02-08T02:35:27.987" v="9483" actId="1076"/>
          <ac:cxnSpMkLst>
            <pc:docMk/>
            <pc:sldMk cId="3222735441" sldId="337"/>
            <ac:cxnSpMk id="73" creationId="{560F11C3-7C1E-488C-82B0-085A74EE73E4}"/>
          </ac:cxnSpMkLst>
        </pc:cxnChg>
        <pc:cxnChg chg="add del mod">
          <ac:chgData name="Ang Seb" userId="ef246a44c1f6e645" providerId="LiveId" clId="{796ECB7A-213A-4887-9AE8-7A644CF40030}" dt="2022-02-08T02:28:51.143" v="9419" actId="1076"/>
          <ac:cxnSpMkLst>
            <pc:docMk/>
            <pc:sldMk cId="3222735441" sldId="337"/>
            <ac:cxnSpMk id="75" creationId="{659BA7DA-A60B-4A92-8D83-15454F51DF9F}"/>
          </ac:cxnSpMkLst>
        </pc:cxnChg>
        <pc:cxnChg chg="del mod">
          <ac:chgData name="Ang Seb" userId="ef246a44c1f6e645" providerId="LiveId" clId="{796ECB7A-213A-4887-9AE8-7A644CF40030}" dt="2022-02-07T07:51:57.343" v="8082" actId="478"/>
          <ac:cxnSpMkLst>
            <pc:docMk/>
            <pc:sldMk cId="3222735441" sldId="337"/>
            <ac:cxnSpMk id="76" creationId="{EF9535F8-B4DA-48ED-918A-20DD0D738E92}"/>
          </ac:cxnSpMkLst>
        </pc:cxnChg>
        <pc:cxnChg chg="del mod">
          <ac:chgData name="Ang Seb" userId="ef246a44c1f6e645" providerId="LiveId" clId="{796ECB7A-213A-4887-9AE8-7A644CF40030}" dt="2022-02-07T06:48:58.994" v="8029" actId="478"/>
          <ac:cxnSpMkLst>
            <pc:docMk/>
            <pc:sldMk cId="3222735441" sldId="337"/>
            <ac:cxnSpMk id="78" creationId="{EADA7724-9C85-4214-BCBC-60B7CF0D6CA6}"/>
          </ac:cxnSpMkLst>
        </pc:cxnChg>
        <pc:cxnChg chg="add del mod">
          <ac:chgData name="Ang Seb" userId="ef246a44c1f6e645" providerId="LiveId" clId="{796ECB7A-213A-4887-9AE8-7A644CF40030}" dt="2022-02-07T07:54:56.144" v="8119" actId="478"/>
          <ac:cxnSpMkLst>
            <pc:docMk/>
            <pc:sldMk cId="3222735441" sldId="337"/>
            <ac:cxnSpMk id="80" creationId="{224A7B7A-394F-4B3A-9F11-7C2A3803D606}"/>
          </ac:cxnSpMkLst>
        </pc:cxnChg>
        <pc:cxnChg chg="add del mod">
          <ac:chgData name="Ang Seb" userId="ef246a44c1f6e645" providerId="LiveId" clId="{796ECB7A-213A-4887-9AE8-7A644CF40030}" dt="2022-02-07T08:03:07.338" v="8147" actId="478"/>
          <ac:cxnSpMkLst>
            <pc:docMk/>
            <pc:sldMk cId="3222735441" sldId="337"/>
            <ac:cxnSpMk id="81" creationId="{DE77FF9B-6C78-444E-A923-9E3299D595EA}"/>
          </ac:cxnSpMkLst>
        </pc:cxnChg>
        <pc:cxnChg chg="del mod">
          <ac:chgData name="Ang Seb" userId="ef246a44c1f6e645" providerId="LiveId" clId="{796ECB7A-213A-4887-9AE8-7A644CF40030}" dt="2022-02-07T06:48:58.994" v="8029" actId="478"/>
          <ac:cxnSpMkLst>
            <pc:docMk/>
            <pc:sldMk cId="3222735441" sldId="337"/>
            <ac:cxnSpMk id="83" creationId="{67CE1321-5D14-4992-AA32-CCC00EA606FC}"/>
          </ac:cxnSpMkLst>
        </pc:cxnChg>
        <pc:cxnChg chg="add mod">
          <ac:chgData name="Ang Seb" userId="ef246a44c1f6e645" providerId="LiveId" clId="{796ECB7A-213A-4887-9AE8-7A644CF40030}" dt="2022-02-08T02:28:28.900" v="9416" actId="14100"/>
          <ac:cxnSpMkLst>
            <pc:docMk/>
            <pc:sldMk cId="3222735441" sldId="337"/>
            <ac:cxnSpMk id="98" creationId="{ADF9125C-C6A3-4F1C-A49D-2C20CD2DACDE}"/>
          </ac:cxnSpMkLst>
        </pc:cxnChg>
      </pc:sldChg>
      <pc:sldChg chg="addSp delSp modSp mod">
        <pc:chgData name="Ang Seb" userId="ef246a44c1f6e645" providerId="LiveId" clId="{796ECB7A-213A-4887-9AE8-7A644CF40030}" dt="2022-02-08T02:48:59.881" v="9576" actId="1036"/>
        <pc:sldMkLst>
          <pc:docMk/>
          <pc:sldMk cId="1780940798" sldId="338"/>
        </pc:sldMkLst>
        <pc:spChg chg="mod">
          <ac:chgData name="Ang Seb" userId="ef246a44c1f6e645" providerId="LiveId" clId="{796ECB7A-213A-4887-9AE8-7A644CF40030}" dt="2022-02-08T02:44:43.195" v="9522" actId="1076"/>
          <ac:spMkLst>
            <pc:docMk/>
            <pc:sldMk cId="1780940798" sldId="338"/>
            <ac:spMk id="2" creationId="{1E27338B-6F24-4257-A5CD-3DF489445425}"/>
          </ac:spMkLst>
        </pc:spChg>
        <pc:spChg chg="mod">
          <ac:chgData name="Ang Seb" userId="ef246a44c1f6e645" providerId="LiveId" clId="{796ECB7A-213A-4887-9AE8-7A644CF40030}" dt="2022-02-08T02:45:37.973" v="9529" actId="1076"/>
          <ac:spMkLst>
            <pc:docMk/>
            <pc:sldMk cId="1780940798" sldId="338"/>
            <ac:spMk id="4" creationId="{0DD81B75-B01C-4F52-86A4-9F2E3BF07B62}"/>
          </ac:spMkLst>
        </pc:spChg>
        <pc:spChg chg="mod">
          <ac:chgData name="Ang Seb" userId="ef246a44c1f6e645" providerId="LiveId" clId="{796ECB7A-213A-4887-9AE8-7A644CF40030}" dt="2022-02-08T02:46:32.139" v="9536" actId="1076"/>
          <ac:spMkLst>
            <pc:docMk/>
            <pc:sldMk cId="1780940798" sldId="338"/>
            <ac:spMk id="13" creationId="{50A67D23-42A4-4723-9CB2-FFFE42D6D123}"/>
          </ac:spMkLst>
        </pc:spChg>
        <pc:spChg chg="mod ord">
          <ac:chgData name="Ang Seb" userId="ef246a44c1f6e645" providerId="LiveId" clId="{796ECB7A-213A-4887-9AE8-7A644CF40030}" dt="2022-02-08T02:48:45.437" v="9570" actId="1036"/>
          <ac:spMkLst>
            <pc:docMk/>
            <pc:sldMk cId="1780940798" sldId="338"/>
            <ac:spMk id="14" creationId="{ECE08EE0-0FC9-4183-A860-5CA830809D88}"/>
          </ac:spMkLst>
        </pc:spChg>
        <pc:spChg chg="mod">
          <ac:chgData name="Ang Seb" userId="ef246a44c1f6e645" providerId="LiveId" clId="{796ECB7A-213A-4887-9AE8-7A644CF40030}" dt="2022-02-08T02:46:19.787" v="9534" actId="255"/>
          <ac:spMkLst>
            <pc:docMk/>
            <pc:sldMk cId="1780940798" sldId="338"/>
            <ac:spMk id="15" creationId="{F1D8E18A-D255-4D09-A92A-95EC1F87FE65}"/>
          </ac:spMkLst>
        </pc:spChg>
        <pc:spChg chg="mod">
          <ac:chgData name="Ang Seb" userId="ef246a44c1f6e645" providerId="LiveId" clId="{796ECB7A-213A-4887-9AE8-7A644CF40030}" dt="2022-02-08T02:39:49.470" v="9502" actId="1076"/>
          <ac:spMkLst>
            <pc:docMk/>
            <pc:sldMk cId="1780940798" sldId="338"/>
            <ac:spMk id="17" creationId="{A25A5325-9DC8-4CB5-86BC-A0169D538C9D}"/>
          </ac:spMkLst>
        </pc:spChg>
        <pc:spChg chg="del">
          <ac:chgData name="Ang Seb" userId="ef246a44c1f6e645" providerId="LiveId" clId="{796ECB7A-213A-4887-9AE8-7A644CF40030}" dt="2022-02-08T02:37:26.077" v="9484" actId="478"/>
          <ac:spMkLst>
            <pc:docMk/>
            <pc:sldMk cId="1780940798" sldId="338"/>
            <ac:spMk id="20" creationId="{5977E048-2E93-4F66-918F-02E317CC7792}"/>
          </ac:spMkLst>
        </pc:spChg>
        <pc:spChg chg="mod ord">
          <ac:chgData name="Ang Seb" userId="ef246a44c1f6e645" providerId="LiveId" clId="{796ECB7A-213A-4887-9AE8-7A644CF40030}" dt="2022-02-08T02:48:59.881" v="9576" actId="1036"/>
          <ac:spMkLst>
            <pc:docMk/>
            <pc:sldMk cId="1780940798" sldId="338"/>
            <ac:spMk id="23" creationId="{BDA3AFB1-7ABF-43A3-84BE-C1B0E6402187}"/>
          </ac:spMkLst>
        </pc:spChg>
        <pc:spChg chg="mod">
          <ac:chgData name="Ang Seb" userId="ef246a44c1f6e645" providerId="LiveId" clId="{796ECB7A-213A-4887-9AE8-7A644CF40030}" dt="2022-02-08T02:44:29.819" v="9517" actId="1076"/>
          <ac:spMkLst>
            <pc:docMk/>
            <pc:sldMk cId="1780940798" sldId="338"/>
            <ac:spMk id="24" creationId="{6911972A-7EC6-4531-9368-00C6E93121BF}"/>
          </ac:spMkLst>
        </pc:spChg>
        <pc:spChg chg="add del mod">
          <ac:chgData name="Ang Seb" userId="ef246a44c1f6e645" providerId="LiveId" clId="{796ECB7A-213A-4887-9AE8-7A644CF40030}" dt="2022-02-08T02:44:18.129" v="9514" actId="478"/>
          <ac:spMkLst>
            <pc:docMk/>
            <pc:sldMk cId="1780940798" sldId="338"/>
            <ac:spMk id="28" creationId="{C2D33ABB-B7E3-42CA-BFF7-2FA94BF777B0}"/>
          </ac:spMkLst>
        </pc:spChg>
        <pc:picChg chg="mod">
          <ac:chgData name="Ang Seb" userId="ef246a44c1f6e645" providerId="LiveId" clId="{796ECB7A-213A-4887-9AE8-7A644CF40030}" dt="2022-02-08T02:44:56.335" v="9523" actId="1076"/>
          <ac:picMkLst>
            <pc:docMk/>
            <pc:sldMk cId="1780940798" sldId="338"/>
            <ac:picMk id="3" creationId="{53E4ED50-8980-4909-8BD9-5944C55157FA}"/>
          </ac:picMkLst>
        </pc:picChg>
        <pc:picChg chg="del mod">
          <ac:chgData name="Ang Seb" userId="ef246a44c1f6e645" providerId="LiveId" clId="{796ECB7A-213A-4887-9AE8-7A644CF40030}" dt="2022-02-08T02:47:49.259" v="9550" actId="478"/>
          <ac:picMkLst>
            <pc:docMk/>
            <pc:sldMk cId="1780940798" sldId="338"/>
            <ac:picMk id="5" creationId="{DC54B076-9D1F-4120-88B2-730F3FE94897}"/>
          </ac:picMkLst>
        </pc:picChg>
        <pc:picChg chg="mod">
          <ac:chgData name="Ang Seb" userId="ef246a44c1f6e645" providerId="LiveId" clId="{796ECB7A-213A-4887-9AE8-7A644CF40030}" dt="2022-02-08T02:44:34.436" v="9519" actId="1076"/>
          <ac:picMkLst>
            <pc:docMk/>
            <pc:sldMk cId="1780940798" sldId="338"/>
            <ac:picMk id="6" creationId="{63315DE5-C6FA-41B1-B99E-C5AF9BDD8FA0}"/>
          </ac:picMkLst>
        </pc:picChg>
        <pc:picChg chg="mod">
          <ac:chgData name="Ang Seb" userId="ef246a44c1f6e645" providerId="LiveId" clId="{796ECB7A-213A-4887-9AE8-7A644CF40030}" dt="2022-02-08T02:47:02.488" v="9547" actId="1076"/>
          <ac:picMkLst>
            <pc:docMk/>
            <pc:sldMk cId="1780940798" sldId="338"/>
            <ac:picMk id="9" creationId="{3AA37C10-C02B-4A13-BA01-7401AD8D36DF}"/>
          </ac:picMkLst>
        </pc:picChg>
        <pc:picChg chg="mod">
          <ac:chgData name="Ang Seb" userId="ef246a44c1f6e645" providerId="LiveId" clId="{796ECB7A-213A-4887-9AE8-7A644CF40030}" dt="2022-02-08T02:47:00.376" v="9546" actId="1076"/>
          <ac:picMkLst>
            <pc:docMk/>
            <pc:sldMk cId="1780940798" sldId="338"/>
            <ac:picMk id="11" creationId="{B0EB81C5-7FE2-4983-B6D7-45C623DCDD52}"/>
          </ac:picMkLst>
        </pc:picChg>
        <pc:picChg chg="add mod">
          <ac:chgData name="Ang Seb" userId="ef246a44c1f6e645" providerId="LiveId" clId="{796ECB7A-213A-4887-9AE8-7A644CF40030}" dt="2022-02-08T02:48:35.433" v="9561" actId="1036"/>
          <ac:picMkLst>
            <pc:docMk/>
            <pc:sldMk cId="1780940798" sldId="338"/>
            <ac:picMk id="32" creationId="{6E79AFB9-9B3E-474A-93C8-AC8AB21300A8}"/>
          </ac:picMkLst>
        </pc:picChg>
        <pc:cxnChg chg="mod">
          <ac:chgData name="Ang Seb" userId="ef246a44c1f6e645" providerId="LiveId" clId="{796ECB7A-213A-4887-9AE8-7A644CF40030}" dt="2022-02-08T02:47:49.259" v="9550" actId="478"/>
          <ac:cxnSpMkLst>
            <pc:docMk/>
            <pc:sldMk cId="1780940798" sldId="338"/>
            <ac:cxnSpMk id="7" creationId="{2A4BC9EA-83AE-4815-8C78-CBB609213AA2}"/>
          </ac:cxnSpMkLst>
        </pc:cxnChg>
        <pc:cxnChg chg="del">
          <ac:chgData name="Ang Seb" userId="ef246a44c1f6e645" providerId="LiveId" clId="{796ECB7A-213A-4887-9AE8-7A644CF40030}" dt="2022-02-08T02:37:27.024" v="9485" actId="478"/>
          <ac:cxnSpMkLst>
            <pc:docMk/>
            <pc:sldMk cId="1780940798" sldId="338"/>
            <ac:cxnSpMk id="10" creationId="{9F799B01-344B-4E17-BB27-7C9D42AF017F}"/>
          </ac:cxnSpMkLst>
        </pc:cxnChg>
        <pc:cxnChg chg="mod">
          <ac:chgData name="Ang Seb" userId="ef246a44c1f6e645" providerId="LiveId" clId="{796ECB7A-213A-4887-9AE8-7A644CF40030}" dt="2022-02-08T02:44:39.740" v="9520" actId="14100"/>
          <ac:cxnSpMkLst>
            <pc:docMk/>
            <pc:sldMk cId="1780940798" sldId="338"/>
            <ac:cxnSpMk id="18" creationId="{89E455DE-DDF4-4511-A214-F100BA796057}"/>
          </ac:cxnSpMkLst>
        </pc:cxnChg>
      </pc:sldChg>
      <pc:sldChg chg="modSp add mod">
        <pc:chgData name="Ang Seb" userId="ef246a44c1f6e645" providerId="LiveId" clId="{796ECB7A-213A-4887-9AE8-7A644CF40030}" dt="2022-02-07T09:12:27.339" v="9073" actId="14100"/>
        <pc:sldMkLst>
          <pc:docMk/>
          <pc:sldMk cId="35787446" sldId="339"/>
        </pc:sldMkLst>
        <pc:spChg chg="mod">
          <ac:chgData name="Ang Seb" userId="ef246a44c1f6e645" providerId="LiveId" clId="{796ECB7A-213A-4887-9AE8-7A644CF40030}" dt="2022-02-07T09:12:13.305" v="9071" actId="1076"/>
          <ac:spMkLst>
            <pc:docMk/>
            <pc:sldMk cId="35787446" sldId="339"/>
            <ac:spMk id="2" creationId="{1E27338B-6F24-4257-A5CD-3DF489445425}"/>
          </ac:spMkLst>
        </pc:spChg>
        <pc:spChg chg="mod">
          <ac:chgData name="Ang Seb" userId="ef246a44c1f6e645" providerId="LiveId" clId="{796ECB7A-213A-4887-9AE8-7A644CF40030}" dt="2022-02-07T09:12:22.245" v="9072" actId="1076"/>
          <ac:spMkLst>
            <pc:docMk/>
            <pc:sldMk cId="35787446" sldId="339"/>
            <ac:spMk id="7" creationId="{49770C40-B66D-47C1-A423-9C8DC3D4F012}"/>
          </ac:spMkLst>
        </pc:spChg>
        <pc:graphicFrameChg chg="mod">
          <ac:chgData name="Ang Seb" userId="ef246a44c1f6e645" providerId="LiveId" clId="{796ECB7A-213A-4887-9AE8-7A644CF40030}" dt="2022-02-07T09:12:27.339" v="9073" actId="14100"/>
          <ac:graphicFrameMkLst>
            <pc:docMk/>
            <pc:sldMk cId="35787446" sldId="339"/>
            <ac:graphicFrameMk id="5" creationId="{6E5E16F7-202E-466F-89FE-DC1AD41F8444}"/>
          </ac:graphicFrameMkLst>
        </pc:graphicFrameChg>
        <pc:picChg chg="mod">
          <ac:chgData name="Ang Seb" userId="ef246a44c1f6e645" providerId="LiveId" clId="{796ECB7A-213A-4887-9AE8-7A644CF40030}" dt="2022-02-07T09:11:08.649" v="9046" actId="1076"/>
          <ac:picMkLst>
            <pc:docMk/>
            <pc:sldMk cId="35787446" sldId="339"/>
            <ac:picMk id="4100" creationId="{49F94DFE-2134-4F6D-BE0D-74EB74D8A164}"/>
          </ac:picMkLst>
        </pc:picChg>
      </pc:sldChg>
      <pc:sldChg chg="addSp delSp modSp add del mod">
        <pc:chgData name="Ang Seb" userId="ef246a44c1f6e645" providerId="LiveId" clId="{796ECB7A-213A-4887-9AE8-7A644CF40030}" dt="2022-02-07T09:10:06.993" v="9036" actId="47"/>
        <pc:sldMkLst>
          <pc:docMk/>
          <pc:sldMk cId="2262462811" sldId="339"/>
        </pc:sldMkLst>
        <pc:spChg chg="mod">
          <ac:chgData name="Ang Seb" userId="ef246a44c1f6e645" providerId="LiveId" clId="{796ECB7A-213A-4887-9AE8-7A644CF40030}" dt="2022-02-07T09:09:57.318" v="9034" actId="26606"/>
          <ac:spMkLst>
            <pc:docMk/>
            <pc:sldMk cId="2262462811" sldId="339"/>
            <ac:spMk id="2" creationId="{1E27338B-6F24-4257-A5CD-3DF489445425}"/>
          </ac:spMkLst>
        </pc:spChg>
        <pc:spChg chg="add del mod">
          <ac:chgData name="Ang Seb" userId="ef246a44c1f6e645" providerId="LiveId" clId="{796ECB7A-213A-4887-9AE8-7A644CF40030}" dt="2022-02-07T09:08:40.793" v="9023" actId="478"/>
          <ac:spMkLst>
            <pc:docMk/>
            <pc:sldMk cId="2262462811" sldId="339"/>
            <ac:spMk id="4" creationId="{42E4406A-B416-4D80-8618-AFBD4309B13D}"/>
          </ac:spMkLst>
        </pc:spChg>
        <pc:spChg chg="add del mod ord">
          <ac:chgData name="Ang Seb" userId="ef246a44c1f6e645" providerId="LiveId" clId="{796ECB7A-213A-4887-9AE8-7A644CF40030}" dt="2022-02-07T09:10:01.559" v="9035" actId="478"/>
          <ac:spMkLst>
            <pc:docMk/>
            <pc:sldMk cId="2262462811" sldId="339"/>
            <ac:spMk id="7" creationId="{49770C40-B66D-47C1-A423-9C8DC3D4F012}"/>
          </ac:spMkLst>
        </pc:spChg>
        <pc:spChg chg="add del mod">
          <ac:chgData name="Ang Seb" userId="ef246a44c1f6e645" providerId="LiveId" clId="{796ECB7A-213A-4887-9AE8-7A644CF40030}" dt="2022-02-07T09:10:01.559" v="9035" actId="478"/>
          <ac:spMkLst>
            <pc:docMk/>
            <pc:sldMk cId="2262462811" sldId="339"/>
            <ac:spMk id="8" creationId="{5F0ADA17-1376-4F36-9E04-B8CC37217777}"/>
          </ac:spMkLst>
        </pc:spChg>
        <pc:spChg chg="add del">
          <ac:chgData name="Ang Seb" userId="ef246a44c1f6e645" providerId="LiveId" clId="{796ECB7A-213A-4887-9AE8-7A644CF40030}" dt="2022-02-07T09:08:41.292" v="9024" actId="26606"/>
          <ac:spMkLst>
            <pc:docMk/>
            <pc:sldMk cId="2262462811" sldId="339"/>
            <ac:spMk id="81" creationId="{3964958D-AF5D-4863-B5FB-83F6B8CB12A0}"/>
          </ac:spMkLst>
        </pc:spChg>
        <pc:spChg chg="add del">
          <ac:chgData name="Ang Seb" userId="ef246a44c1f6e645" providerId="LiveId" clId="{796ECB7A-213A-4887-9AE8-7A644CF40030}" dt="2022-02-07T09:09:57.318" v="9034" actId="26606"/>
          <ac:spMkLst>
            <pc:docMk/>
            <pc:sldMk cId="2262462811" sldId="339"/>
            <ac:spMk id="4105" creationId="{362E11DD-B54B-4751-9C17-39DAF9EF46E7}"/>
          </ac:spMkLst>
        </pc:spChg>
        <pc:spChg chg="add del">
          <ac:chgData name="Ang Seb" userId="ef246a44c1f6e645" providerId="LiveId" clId="{796ECB7A-213A-4887-9AE8-7A644CF40030}" dt="2022-02-07T09:09:57.318" v="9034" actId="26606"/>
          <ac:spMkLst>
            <pc:docMk/>
            <pc:sldMk cId="2262462811" sldId="339"/>
            <ac:spMk id="4110" creationId="{3964958D-AF5D-4863-B5FB-83F6B8CB12A0}"/>
          </ac:spMkLst>
        </pc:spChg>
        <pc:grpChg chg="add del">
          <ac:chgData name="Ang Seb" userId="ef246a44c1f6e645" providerId="LiveId" clId="{796ECB7A-213A-4887-9AE8-7A644CF40030}" dt="2022-02-07T09:08:41.292" v="9024" actId="26606"/>
          <ac:grpSpMkLst>
            <pc:docMk/>
            <pc:sldMk cId="2262462811" sldId="339"/>
            <ac:grpSpMk id="83" creationId="{11002ACD-3B0C-4885-8754-8A00E926FE4B}"/>
          </ac:grpSpMkLst>
        </pc:grpChg>
        <pc:grpChg chg="add del">
          <ac:chgData name="Ang Seb" userId="ef246a44c1f6e645" providerId="LiveId" clId="{796ECB7A-213A-4887-9AE8-7A644CF40030}" dt="2022-02-07T09:09:57.318" v="9034" actId="26606"/>
          <ac:grpSpMkLst>
            <pc:docMk/>
            <pc:sldMk cId="2262462811" sldId="339"/>
            <ac:grpSpMk id="4106" creationId="{B55DE4E1-F219-45A4-96D9-9A86D0E4DBD2}"/>
          </ac:grpSpMkLst>
        </pc:grpChg>
        <pc:grpChg chg="add del">
          <ac:chgData name="Ang Seb" userId="ef246a44c1f6e645" providerId="LiveId" clId="{796ECB7A-213A-4887-9AE8-7A644CF40030}" dt="2022-02-07T09:09:57.318" v="9034" actId="26606"/>
          <ac:grpSpMkLst>
            <pc:docMk/>
            <pc:sldMk cId="2262462811" sldId="339"/>
            <ac:grpSpMk id="4111" creationId="{11002ACD-3B0C-4885-8754-8A00E926FE4B}"/>
          </ac:grpSpMkLst>
        </pc:grpChg>
        <pc:graphicFrameChg chg="add del mod ord modGraphic">
          <ac:chgData name="Ang Seb" userId="ef246a44c1f6e645" providerId="LiveId" clId="{796ECB7A-213A-4887-9AE8-7A644CF40030}" dt="2022-02-07T09:09:57.318" v="9034" actId="26606"/>
          <ac:graphicFrameMkLst>
            <pc:docMk/>
            <pc:sldMk cId="2262462811" sldId="339"/>
            <ac:graphicFrameMk id="5" creationId="{6E5E16F7-202E-466F-89FE-DC1AD41F8444}"/>
          </ac:graphicFrameMkLst>
        </pc:graphicFrameChg>
        <pc:picChg chg="mod">
          <ac:chgData name="Ang Seb" userId="ef246a44c1f6e645" providerId="LiveId" clId="{796ECB7A-213A-4887-9AE8-7A644CF40030}" dt="2022-02-07T09:09:57.318" v="9034" actId="26606"/>
          <ac:picMkLst>
            <pc:docMk/>
            <pc:sldMk cId="2262462811" sldId="339"/>
            <ac:picMk id="4100" creationId="{49F94DFE-2134-4F6D-BE0D-74EB74D8A164}"/>
          </ac:picMkLst>
        </pc:picChg>
      </pc:sldChg>
      <pc:sldChg chg="del">
        <pc:chgData name="Ang Seb" userId="ef246a44c1f6e645" providerId="LiveId" clId="{796ECB7A-213A-4887-9AE8-7A644CF40030}" dt="2022-02-07T08:54:04.955" v="8956" actId="47"/>
        <pc:sldMkLst>
          <pc:docMk/>
          <pc:sldMk cId="3757117078" sldId="339"/>
        </pc:sldMkLst>
      </pc:sldChg>
      <pc:sldChg chg="ord">
        <pc:chgData name="Ang Seb" userId="ef246a44c1f6e645" providerId="LiveId" clId="{796ECB7A-213A-4887-9AE8-7A644CF40030}" dt="2022-02-08T02:07:32.731" v="9213"/>
        <pc:sldMkLst>
          <pc:docMk/>
          <pc:sldMk cId="4050153257" sldId="341"/>
        </pc:sldMkLst>
      </pc:sldChg>
      <pc:sldChg chg="ord">
        <pc:chgData name="Ang Seb" userId="ef246a44c1f6e645" providerId="LiveId" clId="{796ECB7A-213A-4887-9AE8-7A644CF40030}" dt="2022-02-08T02:07:32.731" v="9213"/>
        <pc:sldMkLst>
          <pc:docMk/>
          <pc:sldMk cId="3728350370" sldId="342"/>
        </pc:sldMkLst>
      </pc:sldChg>
      <pc:sldChg chg="ord">
        <pc:chgData name="Ang Seb" userId="ef246a44c1f6e645" providerId="LiveId" clId="{796ECB7A-213A-4887-9AE8-7A644CF40030}" dt="2022-02-08T02:07:32.731" v="9213"/>
        <pc:sldMkLst>
          <pc:docMk/>
          <pc:sldMk cId="794792714" sldId="343"/>
        </pc:sldMkLst>
      </pc:sldChg>
      <pc:sldChg chg="modSp mod ord">
        <pc:chgData name="Ang Seb" userId="ef246a44c1f6e645" providerId="LiveId" clId="{796ECB7A-213A-4887-9AE8-7A644CF40030}" dt="2022-02-10T02:38:16.352" v="12574" actId="20577"/>
        <pc:sldMkLst>
          <pc:docMk/>
          <pc:sldMk cId="1231376135" sldId="344"/>
        </pc:sldMkLst>
        <pc:spChg chg="mod ord">
          <ac:chgData name="Ang Seb" userId="ef246a44c1f6e645" providerId="LiveId" clId="{796ECB7A-213A-4887-9AE8-7A644CF40030}" dt="2022-02-10T02:38:16.352" v="12574" actId="20577"/>
          <ac:spMkLst>
            <pc:docMk/>
            <pc:sldMk cId="1231376135" sldId="344"/>
            <ac:spMk id="2" creationId="{7551752D-8C32-454F-A6A3-7A09DEBFACDF}"/>
          </ac:spMkLst>
        </pc:spChg>
        <pc:picChg chg="mod">
          <ac:chgData name="Ang Seb" userId="ef246a44c1f6e645" providerId="LiveId" clId="{796ECB7A-213A-4887-9AE8-7A644CF40030}" dt="2022-02-08T02:57:13.218" v="9585" actId="1076"/>
          <ac:picMkLst>
            <pc:docMk/>
            <pc:sldMk cId="1231376135" sldId="344"/>
            <ac:picMk id="3" creationId="{DC829161-B4D8-41C5-B752-A5986BDF40D2}"/>
          </ac:picMkLst>
        </pc:picChg>
      </pc:sldChg>
      <pc:sldChg chg="addSp delSp modSp new mod setBg">
        <pc:chgData name="Ang Seb" userId="ef246a44c1f6e645" providerId="LiveId" clId="{796ECB7A-213A-4887-9AE8-7A644CF40030}" dt="2022-02-08T03:00:13.676" v="9618" actId="26606"/>
        <pc:sldMkLst>
          <pc:docMk/>
          <pc:sldMk cId="482600644" sldId="345"/>
        </pc:sldMkLst>
        <pc:spChg chg="mod">
          <ac:chgData name="Ang Seb" userId="ef246a44c1f6e645" providerId="LiveId" clId="{796ECB7A-213A-4887-9AE8-7A644CF40030}" dt="2022-02-08T03:00:13.676" v="9618" actId="26606"/>
          <ac:spMkLst>
            <pc:docMk/>
            <pc:sldMk cId="482600644" sldId="345"/>
            <ac:spMk id="2" creationId="{D1847E60-4DE3-477E-AEB5-305CDDF4C3D6}"/>
          </ac:spMkLst>
        </pc:spChg>
        <pc:spChg chg="del">
          <ac:chgData name="Ang Seb" userId="ef246a44c1f6e645" providerId="LiveId" clId="{796ECB7A-213A-4887-9AE8-7A644CF40030}" dt="2022-02-08T02:59:55.033" v="9613" actId="478"/>
          <ac:spMkLst>
            <pc:docMk/>
            <pc:sldMk cId="482600644" sldId="345"/>
            <ac:spMk id="3" creationId="{8456C409-18E8-42C1-BFCB-2ED514A2D2AE}"/>
          </ac:spMkLst>
        </pc:spChg>
        <pc:spChg chg="add">
          <ac:chgData name="Ang Seb" userId="ef246a44c1f6e645" providerId="LiveId" clId="{796ECB7A-213A-4887-9AE8-7A644CF40030}" dt="2022-02-08T03:00:13.676" v="9618" actId="26606"/>
          <ac:spMkLst>
            <pc:docMk/>
            <pc:sldMk cId="482600644" sldId="345"/>
            <ac:spMk id="7" creationId="{9A3D0CE2-91FF-49B3-A5D8-181E900D7501}"/>
          </ac:spMkLst>
        </pc:spChg>
        <pc:spChg chg="add del">
          <ac:chgData name="Ang Seb" userId="ef246a44c1f6e645" providerId="LiveId" clId="{796ECB7A-213A-4887-9AE8-7A644CF40030}" dt="2022-02-08T03:00:07.134" v="9615" actId="26606"/>
          <ac:spMkLst>
            <pc:docMk/>
            <pc:sldMk cId="482600644" sldId="345"/>
            <ac:spMk id="8" creationId="{2550AE69-AC86-4188-83E5-A856C4F1DCFF}"/>
          </ac:spMkLst>
        </pc:spChg>
        <pc:spChg chg="add">
          <ac:chgData name="Ang Seb" userId="ef246a44c1f6e645" providerId="LiveId" clId="{796ECB7A-213A-4887-9AE8-7A644CF40030}" dt="2022-02-08T03:00:13.676" v="9618" actId="26606"/>
          <ac:spMkLst>
            <pc:docMk/>
            <pc:sldMk cId="482600644" sldId="345"/>
            <ac:spMk id="9" creationId="{58AEBD96-C315-4F53-9D9E-0E20E993EBFA}"/>
          </ac:spMkLst>
        </pc:spChg>
        <pc:spChg chg="add del">
          <ac:chgData name="Ang Seb" userId="ef246a44c1f6e645" providerId="LiveId" clId="{796ECB7A-213A-4887-9AE8-7A644CF40030}" dt="2022-02-08T03:00:07.134" v="9615" actId="26606"/>
          <ac:spMkLst>
            <pc:docMk/>
            <pc:sldMk cId="482600644" sldId="345"/>
            <ac:spMk id="10" creationId="{EC4CA156-2C9D-4F0C-B229-88D8B5E17BCF}"/>
          </ac:spMkLst>
        </pc:spChg>
        <pc:spChg chg="add">
          <ac:chgData name="Ang Seb" userId="ef246a44c1f6e645" providerId="LiveId" clId="{796ECB7A-213A-4887-9AE8-7A644CF40030}" dt="2022-02-08T03:00:13.676" v="9618" actId="26606"/>
          <ac:spMkLst>
            <pc:docMk/>
            <pc:sldMk cId="482600644" sldId="345"/>
            <ac:spMk id="11" creationId="{78916AAA-66F6-4DFA-88ED-7E27CF6B8DAD}"/>
          </ac:spMkLst>
        </pc:spChg>
        <pc:spChg chg="add del">
          <ac:chgData name="Ang Seb" userId="ef246a44c1f6e645" providerId="LiveId" clId="{796ECB7A-213A-4887-9AE8-7A644CF40030}" dt="2022-02-08T03:00:07.134" v="9615" actId="26606"/>
          <ac:spMkLst>
            <pc:docMk/>
            <pc:sldMk cId="482600644" sldId="345"/>
            <ac:spMk id="12" creationId="{D7361ED3-EBE5-4EFC-8DA3-D0CE4BF2F4B1}"/>
          </ac:spMkLst>
        </pc:spChg>
        <pc:spChg chg="add">
          <ac:chgData name="Ang Seb" userId="ef246a44c1f6e645" providerId="LiveId" clId="{796ECB7A-213A-4887-9AE8-7A644CF40030}" dt="2022-02-08T03:00:13.676" v="9618" actId="26606"/>
          <ac:spMkLst>
            <pc:docMk/>
            <pc:sldMk cId="482600644" sldId="345"/>
            <ac:spMk id="17" creationId="{48FDEBDB-5859-4B9E-8810-2C5CFED093F3}"/>
          </ac:spMkLst>
        </pc:spChg>
        <pc:spChg chg="add del">
          <ac:chgData name="Ang Seb" userId="ef246a44c1f6e645" providerId="LiveId" clId="{796ECB7A-213A-4887-9AE8-7A644CF40030}" dt="2022-02-08T03:00:07.134" v="9615" actId="26606"/>
          <ac:spMkLst>
            <pc:docMk/>
            <pc:sldMk cId="482600644" sldId="345"/>
            <ac:spMk id="18" creationId="{5C28659E-412C-4600-B45E-BAE370BC24B9}"/>
          </ac:spMkLst>
        </pc:spChg>
        <pc:spChg chg="add del">
          <ac:chgData name="Ang Seb" userId="ef246a44c1f6e645" providerId="LiveId" clId="{796ECB7A-213A-4887-9AE8-7A644CF40030}" dt="2022-02-08T03:00:07.134" v="9615" actId="26606"/>
          <ac:spMkLst>
            <pc:docMk/>
            <pc:sldMk cId="482600644" sldId="345"/>
            <ac:spMk id="20" creationId="{AE95896B-6905-4618-A7DF-DED8A61FBC83}"/>
          </ac:spMkLst>
        </pc:spChg>
        <pc:spChg chg="add del">
          <ac:chgData name="Ang Seb" userId="ef246a44c1f6e645" providerId="LiveId" clId="{796ECB7A-213A-4887-9AE8-7A644CF40030}" dt="2022-02-08T03:00:07.134" v="9615" actId="26606"/>
          <ac:spMkLst>
            <pc:docMk/>
            <pc:sldMk cId="482600644" sldId="345"/>
            <ac:spMk id="22" creationId="{7748BD8C-4984-4138-94CA-2DC5F39DC379}"/>
          </ac:spMkLst>
        </pc:spChg>
        <pc:spChg chg="add del">
          <ac:chgData name="Ang Seb" userId="ef246a44c1f6e645" providerId="LiveId" clId="{796ECB7A-213A-4887-9AE8-7A644CF40030}" dt="2022-02-08T03:00:13.629" v="9617" actId="26606"/>
          <ac:spMkLst>
            <pc:docMk/>
            <pc:sldMk cId="482600644" sldId="345"/>
            <ac:spMk id="25" creationId="{2550AE69-AC86-4188-83E5-A856C4F1DCFF}"/>
          </ac:spMkLst>
        </pc:spChg>
        <pc:spChg chg="add del">
          <ac:chgData name="Ang Seb" userId="ef246a44c1f6e645" providerId="LiveId" clId="{796ECB7A-213A-4887-9AE8-7A644CF40030}" dt="2022-02-08T03:00:13.629" v="9617" actId="26606"/>
          <ac:spMkLst>
            <pc:docMk/>
            <pc:sldMk cId="482600644" sldId="345"/>
            <ac:spMk id="26" creationId="{EC4CA156-2C9D-4F0C-B229-88D8B5E17BCF}"/>
          </ac:spMkLst>
        </pc:spChg>
        <pc:spChg chg="add del">
          <ac:chgData name="Ang Seb" userId="ef246a44c1f6e645" providerId="LiveId" clId="{796ECB7A-213A-4887-9AE8-7A644CF40030}" dt="2022-02-08T03:00:13.629" v="9617" actId="26606"/>
          <ac:spMkLst>
            <pc:docMk/>
            <pc:sldMk cId="482600644" sldId="345"/>
            <ac:spMk id="27" creationId="{D7361ED3-EBE5-4EFC-8DA3-D0CE4BF2F4B1}"/>
          </ac:spMkLst>
        </pc:spChg>
        <pc:spChg chg="add del">
          <ac:chgData name="Ang Seb" userId="ef246a44c1f6e645" providerId="LiveId" clId="{796ECB7A-213A-4887-9AE8-7A644CF40030}" dt="2022-02-08T03:00:13.629" v="9617" actId="26606"/>
          <ac:spMkLst>
            <pc:docMk/>
            <pc:sldMk cId="482600644" sldId="345"/>
            <ac:spMk id="29" creationId="{19A1D830-E73C-47A9-A534-323CEEFF5B32}"/>
          </ac:spMkLst>
        </pc:spChg>
        <pc:spChg chg="add del">
          <ac:chgData name="Ang Seb" userId="ef246a44c1f6e645" providerId="LiveId" clId="{796ECB7A-213A-4887-9AE8-7A644CF40030}" dt="2022-02-08T03:00:13.629" v="9617" actId="26606"/>
          <ac:spMkLst>
            <pc:docMk/>
            <pc:sldMk cId="482600644" sldId="345"/>
            <ac:spMk id="30" creationId="{8F69FBEC-4C47-4288-962D-3FC20C79F3F5}"/>
          </ac:spMkLst>
        </pc:spChg>
        <pc:grpChg chg="add">
          <ac:chgData name="Ang Seb" userId="ef246a44c1f6e645" providerId="LiveId" clId="{796ECB7A-213A-4887-9AE8-7A644CF40030}" dt="2022-02-08T03:00:13.676" v="9618" actId="26606"/>
          <ac:grpSpMkLst>
            <pc:docMk/>
            <pc:sldMk cId="482600644" sldId="345"/>
            <ac:grpSpMk id="13" creationId="{A137D43F-BAD6-47F1-AA65-AEEA38A2FF30}"/>
          </ac:grpSpMkLst>
        </pc:grpChg>
        <pc:grpChg chg="add del">
          <ac:chgData name="Ang Seb" userId="ef246a44c1f6e645" providerId="LiveId" clId="{796ECB7A-213A-4887-9AE8-7A644CF40030}" dt="2022-02-08T03:00:07.134" v="9615" actId="26606"/>
          <ac:grpSpMkLst>
            <pc:docMk/>
            <pc:sldMk cId="482600644" sldId="345"/>
            <ac:grpSpMk id="14" creationId="{85105087-7F16-4C94-837C-C45445116665}"/>
          </ac:grpSpMkLst>
        </pc:grpChg>
        <pc:grpChg chg="add del">
          <ac:chgData name="Ang Seb" userId="ef246a44c1f6e645" providerId="LiveId" clId="{796ECB7A-213A-4887-9AE8-7A644CF40030}" dt="2022-02-08T03:00:13.629" v="9617" actId="26606"/>
          <ac:grpSpMkLst>
            <pc:docMk/>
            <pc:sldMk cId="482600644" sldId="345"/>
            <ac:grpSpMk id="28" creationId="{85105087-7F16-4C94-837C-C45445116665}"/>
          </ac:grpSpMkLst>
        </pc:grpChg>
        <pc:grpChg chg="add del">
          <ac:chgData name="Ang Seb" userId="ef246a44c1f6e645" providerId="LiveId" clId="{796ECB7A-213A-4887-9AE8-7A644CF40030}" dt="2022-02-08T03:00:13.629" v="9617" actId="26606"/>
          <ac:grpSpMkLst>
            <pc:docMk/>
            <pc:sldMk cId="482600644" sldId="345"/>
            <ac:grpSpMk id="32" creationId="{54F6FC82-E588-4DA0-8096-0C3BD54F17B5}"/>
          </ac:grpSpMkLst>
        </pc:grpChg>
        <pc:picChg chg="add del">
          <ac:chgData name="Ang Seb" userId="ef246a44c1f6e645" providerId="LiveId" clId="{796ECB7A-213A-4887-9AE8-7A644CF40030}" dt="2022-02-08T03:00:07.134" v="9615" actId="26606"/>
          <ac:picMkLst>
            <pc:docMk/>
            <pc:sldMk cId="482600644" sldId="345"/>
            <ac:picMk id="4" creationId="{42475886-91D8-4143-BD83-3BE0D0BF70E7}"/>
          </ac:picMkLst>
        </pc:picChg>
        <pc:picChg chg="add del">
          <ac:chgData name="Ang Seb" userId="ef246a44c1f6e645" providerId="LiveId" clId="{796ECB7A-213A-4887-9AE8-7A644CF40030}" dt="2022-02-08T03:00:13.629" v="9617" actId="26606"/>
          <ac:picMkLst>
            <pc:docMk/>
            <pc:sldMk cId="482600644" sldId="345"/>
            <ac:picMk id="31" creationId="{F1CD326D-7512-4B54-8337-740BED9692B8}"/>
          </ac:picMkLst>
        </pc:picChg>
        <pc:cxnChg chg="add">
          <ac:chgData name="Ang Seb" userId="ef246a44c1f6e645" providerId="LiveId" clId="{796ECB7A-213A-4887-9AE8-7A644CF40030}" dt="2022-02-08T03:00:13.676" v="9618" actId="26606"/>
          <ac:cxnSpMkLst>
            <pc:docMk/>
            <pc:sldMk cId="482600644" sldId="345"/>
            <ac:cxnSpMk id="19" creationId="{B1D1A340-723B-4014-B5FE-204F06273136}"/>
          </ac:cxnSpMkLst>
        </pc:cxnChg>
      </pc:sldChg>
      <pc:sldChg chg="addSp delSp modSp new del mod setBg">
        <pc:chgData name="Ang Seb" userId="ef246a44c1f6e645" providerId="LiveId" clId="{796ECB7A-213A-4887-9AE8-7A644CF40030}" dt="2022-02-08T03:02:12.196" v="9653" actId="47"/>
        <pc:sldMkLst>
          <pc:docMk/>
          <pc:sldMk cId="3048486551" sldId="346"/>
        </pc:sldMkLst>
        <pc:spChg chg="mod ord">
          <ac:chgData name="Ang Seb" userId="ef246a44c1f6e645" providerId="LiveId" clId="{796ECB7A-213A-4887-9AE8-7A644CF40030}" dt="2022-02-08T03:01:54.578" v="9649" actId="26606"/>
          <ac:spMkLst>
            <pc:docMk/>
            <pc:sldMk cId="3048486551" sldId="346"/>
            <ac:spMk id="2" creationId="{AB931845-2E37-41FB-A2DD-07F7198B0E4F}"/>
          </ac:spMkLst>
        </pc:spChg>
        <pc:spChg chg="del">
          <ac:chgData name="Ang Seb" userId="ef246a44c1f6e645" providerId="LiveId" clId="{796ECB7A-213A-4887-9AE8-7A644CF40030}" dt="2022-02-08T03:01:34.966" v="9648" actId="478"/>
          <ac:spMkLst>
            <pc:docMk/>
            <pc:sldMk cId="3048486551" sldId="346"/>
            <ac:spMk id="3" creationId="{8DEC51B2-DA0B-4B12-90AE-D121D9A9ECE2}"/>
          </ac:spMkLst>
        </pc:spChg>
        <pc:spChg chg="add">
          <ac:chgData name="Ang Seb" userId="ef246a44c1f6e645" providerId="LiveId" clId="{796ECB7A-213A-4887-9AE8-7A644CF40030}" dt="2022-02-08T03:01:54.578" v="9649" actId="26606"/>
          <ac:spMkLst>
            <pc:docMk/>
            <pc:sldMk cId="3048486551" sldId="346"/>
            <ac:spMk id="9" creationId="{7049A7D3-684C-4C59-A4B6-7B308A6AD34D}"/>
          </ac:spMkLst>
        </pc:spChg>
        <pc:spChg chg="add">
          <ac:chgData name="Ang Seb" userId="ef246a44c1f6e645" providerId="LiveId" clId="{796ECB7A-213A-4887-9AE8-7A644CF40030}" dt="2022-02-08T03:01:54.578" v="9649" actId="26606"/>
          <ac:spMkLst>
            <pc:docMk/>
            <pc:sldMk cId="3048486551" sldId="346"/>
            <ac:spMk id="11" creationId="{D7B1087B-C592-40E7-B532-60B453A2FE6A}"/>
          </ac:spMkLst>
        </pc:spChg>
        <pc:spChg chg="add">
          <ac:chgData name="Ang Seb" userId="ef246a44c1f6e645" providerId="LiveId" clId="{796ECB7A-213A-4887-9AE8-7A644CF40030}" dt="2022-02-08T03:01:54.578" v="9649" actId="26606"/>
          <ac:spMkLst>
            <pc:docMk/>
            <pc:sldMk cId="3048486551" sldId="346"/>
            <ac:spMk id="13" creationId="{14AE7447-E8F8-4A0F-9E3D-94842BFF886E}"/>
          </ac:spMkLst>
        </pc:spChg>
        <pc:spChg chg="add">
          <ac:chgData name="Ang Seb" userId="ef246a44c1f6e645" providerId="LiveId" clId="{796ECB7A-213A-4887-9AE8-7A644CF40030}" dt="2022-02-08T03:01:54.578" v="9649" actId="26606"/>
          <ac:spMkLst>
            <pc:docMk/>
            <pc:sldMk cId="3048486551" sldId="346"/>
            <ac:spMk id="19" creationId="{9818A645-2267-4F2E-9342-266D4D1DC809}"/>
          </ac:spMkLst>
        </pc:spChg>
        <pc:spChg chg="add">
          <ac:chgData name="Ang Seb" userId="ef246a44c1f6e645" providerId="LiveId" clId="{796ECB7A-213A-4887-9AE8-7A644CF40030}" dt="2022-02-08T03:01:54.578" v="9649" actId="26606"/>
          <ac:spMkLst>
            <pc:docMk/>
            <pc:sldMk cId="3048486551" sldId="346"/>
            <ac:spMk id="21" creationId="{CD60390C-0E4C-4682-8246-AFA2E49856DA}"/>
          </ac:spMkLst>
        </pc:spChg>
        <pc:spChg chg="add">
          <ac:chgData name="Ang Seb" userId="ef246a44c1f6e645" providerId="LiveId" clId="{796ECB7A-213A-4887-9AE8-7A644CF40030}" dt="2022-02-08T03:01:54.578" v="9649" actId="26606"/>
          <ac:spMkLst>
            <pc:docMk/>
            <pc:sldMk cId="3048486551" sldId="346"/>
            <ac:spMk id="23" creationId="{CEBA87F4-FB8A-4D91-B3F3-DFA78E0CC64D}"/>
          </ac:spMkLst>
        </pc:spChg>
        <pc:spChg chg="add">
          <ac:chgData name="Ang Seb" userId="ef246a44c1f6e645" providerId="LiveId" clId="{796ECB7A-213A-4887-9AE8-7A644CF40030}" dt="2022-02-08T03:01:54.578" v="9649" actId="26606"/>
          <ac:spMkLst>
            <pc:docMk/>
            <pc:sldMk cId="3048486551" sldId="346"/>
            <ac:spMk id="25" creationId="{D012A90F-45C2-4C9B-BAF6-9CE1F546C7EA}"/>
          </ac:spMkLst>
        </pc:spChg>
        <pc:grpChg chg="add">
          <ac:chgData name="Ang Seb" userId="ef246a44c1f6e645" providerId="LiveId" clId="{796ECB7A-213A-4887-9AE8-7A644CF40030}" dt="2022-02-08T03:01:54.578" v="9649" actId="26606"/>
          <ac:grpSpMkLst>
            <pc:docMk/>
            <pc:sldMk cId="3048486551" sldId="346"/>
            <ac:grpSpMk id="15" creationId="{85981F80-69EE-4E2B-82A8-47FDFD7720AC}"/>
          </ac:grpSpMkLst>
        </pc:grpChg>
        <pc:picChg chg="add del mod">
          <ac:chgData name="Ang Seb" userId="ef246a44c1f6e645" providerId="LiveId" clId="{796ECB7A-213A-4887-9AE8-7A644CF40030}" dt="2022-02-08T03:02:09.897" v="9652" actId="478"/>
          <ac:picMkLst>
            <pc:docMk/>
            <pc:sldMk cId="3048486551" sldId="346"/>
            <ac:picMk id="4" creationId="{A4C658E8-754B-4D60-807E-20926B99D36B}"/>
          </ac:picMkLst>
        </pc:picChg>
      </pc:sldChg>
      <pc:sldChg chg="del">
        <pc:chgData name="Ang Seb" userId="ef246a44c1f6e645" providerId="LiveId" clId="{796ECB7A-213A-4887-9AE8-7A644CF40030}" dt="2022-02-11T07:51:02.884" v="12602" actId="47"/>
        <pc:sldMkLst>
          <pc:docMk/>
          <pc:sldMk cId="616218638" sldId="362"/>
        </pc:sldMkLst>
      </pc:sldChg>
      <pc:sldChg chg="addSp delSp modSp new mod setBg setClrOvrMap">
        <pc:chgData name="Ang Seb" userId="ef246a44c1f6e645" providerId="LiveId" clId="{796ECB7A-213A-4887-9AE8-7A644CF40030}" dt="2022-02-10T04:12:34.125" v="12597" actId="1076"/>
        <pc:sldMkLst>
          <pc:docMk/>
          <pc:sldMk cId="3404350550" sldId="363"/>
        </pc:sldMkLst>
        <pc:spChg chg="add del mod">
          <ac:chgData name="Ang Seb" userId="ef246a44c1f6e645" providerId="LiveId" clId="{796ECB7A-213A-4887-9AE8-7A644CF40030}" dt="2022-02-10T04:12:34.125" v="12597" actId="1076"/>
          <ac:spMkLst>
            <pc:docMk/>
            <pc:sldMk cId="3404350550" sldId="363"/>
            <ac:spMk id="2" creationId="{1A04CDA5-A2FC-4C7C-B868-33FBEFADEC68}"/>
          </ac:spMkLst>
        </pc:spChg>
        <pc:spChg chg="add del">
          <ac:chgData name="Ang Seb" userId="ef246a44c1f6e645" providerId="LiveId" clId="{796ECB7A-213A-4887-9AE8-7A644CF40030}" dt="2022-02-10T04:12:19.085" v="12592"/>
          <ac:spMkLst>
            <pc:docMk/>
            <pc:sldMk cId="3404350550" sldId="363"/>
            <ac:spMk id="3" creationId="{B911643C-9FD2-4BCD-94FB-4A7AC7823521}"/>
          </ac:spMkLst>
        </pc:spChg>
        <pc:spChg chg="add del">
          <ac:chgData name="Ang Seb" userId="ef246a44c1f6e645" providerId="LiveId" clId="{796ECB7A-213A-4887-9AE8-7A644CF40030}" dt="2022-02-10T04:12:29.730" v="12596" actId="478"/>
          <ac:spMkLst>
            <pc:docMk/>
            <pc:sldMk cId="3404350550" sldId="363"/>
            <ac:spMk id="9" creationId="{2220CAA5-748E-4ACC-A5F0-6BB29EC83AD7}"/>
          </ac:spMkLst>
        </pc:spChg>
        <pc:spChg chg="add">
          <ac:chgData name="Ang Seb" userId="ef246a44c1f6e645" providerId="LiveId" clId="{796ECB7A-213A-4887-9AE8-7A644CF40030}" dt="2022-02-10T04:12:26.567" v="12595" actId="26606"/>
          <ac:spMkLst>
            <pc:docMk/>
            <pc:sldMk cId="3404350550" sldId="363"/>
            <ac:spMk id="12" creationId="{2A0E4E09-FC02-4ADC-951A-3FFA90B6FE39}"/>
          </ac:spMkLst>
        </pc:spChg>
        <pc:spChg chg="add">
          <ac:chgData name="Ang Seb" userId="ef246a44c1f6e645" providerId="LiveId" clId="{796ECB7A-213A-4887-9AE8-7A644CF40030}" dt="2022-02-10T04:12:26.567" v="12595" actId="26606"/>
          <ac:spMkLst>
            <pc:docMk/>
            <pc:sldMk cId="3404350550" sldId="363"/>
            <ac:spMk id="14" creationId="{9453FF84-60C1-4EA8-B49B-1B8C2D0C589F}"/>
          </ac:spMkLst>
        </pc:spChg>
        <pc:picChg chg="add mod">
          <ac:chgData name="Ang Seb" userId="ef246a44c1f6e645" providerId="LiveId" clId="{796ECB7A-213A-4887-9AE8-7A644CF40030}" dt="2022-02-10T04:12:26.567" v="12595" actId="26606"/>
          <ac:picMkLst>
            <pc:docMk/>
            <pc:sldMk cId="3404350550" sldId="363"/>
            <ac:picMk id="5" creationId="{EE117F85-EAA3-4070-8558-8315B048EE41}"/>
          </ac:picMkLst>
        </pc:picChg>
      </pc:sldChg>
      <pc:sldMasterChg chg="add del addSldLayout delSldLayout">
        <pc:chgData name="Ang Seb" userId="ef246a44c1f6e645" providerId="LiveId" clId="{796ECB7A-213A-4887-9AE8-7A644CF40030}" dt="2022-01-26T03:25:27.478" v="68" actId="26606"/>
        <pc:sldMasterMkLst>
          <pc:docMk/>
          <pc:sldMasterMk cId="576699216" sldId="2147483648"/>
        </pc:sldMasterMkLst>
        <pc:sldLayoutChg chg="add del">
          <pc:chgData name="Ang Seb" userId="ef246a44c1f6e645" providerId="LiveId" clId="{796ECB7A-213A-4887-9AE8-7A644CF40030}" dt="2022-01-26T03:25:27.478" v="68" actId="26606"/>
          <pc:sldLayoutMkLst>
            <pc:docMk/>
            <pc:sldMasterMk cId="576699216" sldId="2147483648"/>
            <pc:sldLayoutMk cId="323909602" sldId="2147483649"/>
          </pc:sldLayoutMkLst>
        </pc:sldLayoutChg>
        <pc:sldLayoutChg chg="add del">
          <pc:chgData name="Ang Seb" userId="ef246a44c1f6e645" providerId="LiveId" clId="{796ECB7A-213A-4887-9AE8-7A644CF40030}" dt="2022-01-26T03:25:27.478" v="68" actId="26606"/>
          <pc:sldLayoutMkLst>
            <pc:docMk/>
            <pc:sldMasterMk cId="576699216" sldId="2147483648"/>
            <pc:sldLayoutMk cId="242745236" sldId="2147483650"/>
          </pc:sldLayoutMkLst>
        </pc:sldLayoutChg>
        <pc:sldLayoutChg chg="add del">
          <pc:chgData name="Ang Seb" userId="ef246a44c1f6e645" providerId="LiveId" clId="{796ECB7A-213A-4887-9AE8-7A644CF40030}" dt="2022-01-26T03:25:27.478" v="68" actId="26606"/>
          <pc:sldLayoutMkLst>
            <pc:docMk/>
            <pc:sldMasterMk cId="576699216" sldId="2147483648"/>
            <pc:sldLayoutMk cId="3849539214" sldId="2147483651"/>
          </pc:sldLayoutMkLst>
        </pc:sldLayoutChg>
        <pc:sldLayoutChg chg="add del">
          <pc:chgData name="Ang Seb" userId="ef246a44c1f6e645" providerId="LiveId" clId="{796ECB7A-213A-4887-9AE8-7A644CF40030}" dt="2022-01-26T03:25:27.478" v="68" actId="26606"/>
          <pc:sldLayoutMkLst>
            <pc:docMk/>
            <pc:sldMasterMk cId="576699216" sldId="2147483648"/>
            <pc:sldLayoutMk cId="2040236698" sldId="2147483652"/>
          </pc:sldLayoutMkLst>
        </pc:sldLayoutChg>
        <pc:sldLayoutChg chg="add del">
          <pc:chgData name="Ang Seb" userId="ef246a44c1f6e645" providerId="LiveId" clId="{796ECB7A-213A-4887-9AE8-7A644CF40030}" dt="2022-01-26T03:25:27.478" v="68" actId="26606"/>
          <pc:sldLayoutMkLst>
            <pc:docMk/>
            <pc:sldMasterMk cId="576699216" sldId="2147483648"/>
            <pc:sldLayoutMk cId="1520074728" sldId="2147483653"/>
          </pc:sldLayoutMkLst>
        </pc:sldLayoutChg>
        <pc:sldLayoutChg chg="add del">
          <pc:chgData name="Ang Seb" userId="ef246a44c1f6e645" providerId="LiveId" clId="{796ECB7A-213A-4887-9AE8-7A644CF40030}" dt="2022-01-26T03:25:27.478" v="68" actId="26606"/>
          <pc:sldLayoutMkLst>
            <pc:docMk/>
            <pc:sldMasterMk cId="576699216" sldId="2147483648"/>
            <pc:sldLayoutMk cId="3502231114" sldId="2147483654"/>
          </pc:sldLayoutMkLst>
        </pc:sldLayoutChg>
        <pc:sldLayoutChg chg="add del">
          <pc:chgData name="Ang Seb" userId="ef246a44c1f6e645" providerId="LiveId" clId="{796ECB7A-213A-4887-9AE8-7A644CF40030}" dt="2022-01-26T03:25:27.478" v="68" actId="26606"/>
          <pc:sldLayoutMkLst>
            <pc:docMk/>
            <pc:sldMasterMk cId="576699216" sldId="2147483648"/>
            <pc:sldLayoutMk cId="2316501662" sldId="2147483655"/>
          </pc:sldLayoutMkLst>
        </pc:sldLayoutChg>
        <pc:sldLayoutChg chg="add del">
          <pc:chgData name="Ang Seb" userId="ef246a44c1f6e645" providerId="LiveId" clId="{796ECB7A-213A-4887-9AE8-7A644CF40030}" dt="2022-01-26T03:25:27.478" v="68" actId="26606"/>
          <pc:sldLayoutMkLst>
            <pc:docMk/>
            <pc:sldMasterMk cId="576699216" sldId="2147483648"/>
            <pc:sldLayoutMk cId="510500785" sldId="2147483656"/>
          </pc:sldLayoutMkLst>
        </pc:sldLayoutChg>
        <pc:sldLayoutChg chg="add del">
          <pc:chgData name="Ang Seb" userId="ef246a44c1f6e645" providerId="LiveId" clId="{796ECB7A-213A-4887-9AE8-7A644CF40030}" dt="2022-01-26T03:25:27.478" v="68" actId="26606"/>
          <pc:sldLayoutMkLst>
            <pc:docMk/>
            <pc:sldMasterMk cId="576699216" sldId="2147483648"/>
            <pc:sldLayoutMk cId="3310110840" sldId="2147483657"/>
          </pc:sldLayoutMkLst>
        </pc:sldLayoutChg>
        <pc:sldLayoutChg chg="add del">
          <pc:chgData name="Ang Seb" userId="ef246a44c1f6e645" providerId="LiveId" clId="{796ECB7A-213A-4887-9AE8-7A644CF40030}" dt="2022-01-26T03:25:27.478" v="68" actId="26606"/>
          <pc:sldLayoutMkLst>
            <pc:docMk/>
            <pc:sldMasterMk cId="576699216" sldId="2147483648"/>
            <pc:sldLayoutMk cId="169680633" sldId="2147483658"/>
          </pc:sldLayoutMkLst>
        </pc:sldLayoutChg>
        <pc:sldLayoutChg chg="add del">
          <pc:chgData name="Ang Seb" userId="ef246a44c1f6e645" providerId="LiveId" clId="{796ECB7A-213A-4887-9AE8-7A644CF40030}" dt="2022-01-26T03:25:27.478" v="68" actId="26606"/>
          <pc:sldLayoutMkLst>
            <pc:docMk/>
            <pc:sldMasterMk cId="576699216" sldId="2147483648"/>
            <pc:sldLayoutMk cId="3532739493" sldId="2147483659"/>
          </pc:sldLayoutMkLst>
        </pc:sldLayoutChg>
      </pc:sldMasterChg>
      <pc:sldMasterChg chg="add del replId addSldLayout delSldLayout">
        <pc:chgData name="Ang Seb" userId="ef246a44c1f6e645" providerId="LiveId" clId="{796ECB7A-213A-4887-9AE8-7A644CF40030}" dt="2022-01-26T03:20:21.138" v="19" actId="26606"/>
        <pc:sldMasterMkLst>
          <pc:docMk/>
          <pc:sldMasterMk cId="2369842916" sldId="2147483660"/>
        </pc:sldMasterMkLst>
        <pc:sldLayoutChg chg="add del">
          <pc:chgData name="Ang Seb" userId="ef246a44c1f6e645" providerId="LiveId" clId="{796ECB7A-213A-4887-9AE8-7A644CF40030}" dt="2022-01-26T03:20:21.138" v="19" actId="26606"/>
          <pc:sldLayoutMkLst>
            <pc:docMk/>
            <pc:sldMasterMk cId="2369842916" sldId="2147483660"/>
            <pc:sldLayoutMk cId="1586047676" sldId="2147483661"/>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3666391057" sldId="2147483662"/>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357107161" sldId="2147483663"/>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40204825" sldId="2147483664"/>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3018379489" sldId="2147483665"/>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2642873838" sldId="2147483666"/>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3028089218" sldId="2147483667"/>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640743127" sldId="2147483668"/>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4067081986" sldId="2147483669"/>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61210523" sldId="2147483670"/>
          </pc:sldLayoutMkLst>
        </pc:sldLayoutChg>
        <pc:sldLayoutChg chg="add del replId">
          <pc:chgData name="Ang Seb" userId="ef246a44c1f6e645" providerId="LiveId" clId="{796ECB7A-213A-4887-9AE8-7A644CF40030}" dt="2022-01-26T03:20:21.138" v="19" actId="26606"/>
          <pc:sldLayoutMkLst>
            <pc:docMk/>
            <pc:sldMasterMk cId="2369842916" sldId="2147483660"/>
            <pc:sldLayoutMk cId="823312348" sldId="2147483671"/>
          </pc:sldLayoutMkLst>
        </pc:sldLayoutChg>
      </pc:sldMasterChg>
      <pc:sldMasterChg chg="add del replId addSldLayout delSldLayout">
        <pc:chgData name="Ang Seb" userId="ef246a44c1f6e645" providerId="LiveId" clId="{796ECB7A-213A-4887-9AE8-7A644CF40030}" dt="2022-01-26T03:21:11.896" v="35" actId="26606"/>
        <pc:sldMasterMkLst>
          <pc:docMk/>
          <pc:sldMasterMk cId="3715255736" sldId="2147483660"/>
        </pc:sldMasterMkLst>
        <pc:sldLayoutChg chg="add del">
          <pc:chgData name="Ang Seb" userId="ef246a44c1f6e645" providerId="LiveId" clId="{796ECB7A-213A-4887-9AE8-7A644CF40030}" dt="2022-01-26T03:21:11.896" v="35" actId="26606"/>
          <pc:sldLayoutMkLst>
            <pc:docMk/>
            <pc:sldMasterMk cId="3715255736" sldId="2147483660"/>
            <pc:sldLayoutMk cId="574885283" sldId="2147483661"/>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3097351014" sldId="2147483662"/>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3246357786" sldId="2147483663"/>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3046326077" sldId="2147483664"/>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563414482" sldId="2147483665"/>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2831651647" sldId="2147483666"/>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2328437419" sldId="2147483667"/>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3733870347" sldId="2147483668"/>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1073722677" sldId="2147483669"/>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1109084099" sldId="2147483670"/>
          </pc:sldLayoutMkLst>
        </pc:sldLayoutChg>
        <pc:sldLayoutChg chg="add del replId">
          <pc:chgData name="Ang Seb" userId="ef246a44c1f6e645" providerId="LiveId" clId="{796ECB7A-213A-4887-9AE8-7A644CF40030}" dt="2022-01-26T03:21:11.896" v="35" actId="26606"/>
          <pc:sldLayoutMkLst>
            <pc:docMk/>
            <pc:sldMasterMk cId="3715255736" sldId="2147483660"/>
            <pc:sldLayoutMk cId="1706068213" sldId="2147483671"/>
          </pc:sldLayoutMkLst>
        </pc:sldLayoutChg>
      </pc:sldMasterChg>
      <pc:sldMasterChg chg="add del addSldLayout delSldLayout">
        <pc:chgData name="Ang Seb" userId="ef246a44c1f6e645" providerId="LiveId" clId="{796ECB7A-213A-4887-9AE8-7A644CF40030}" dt="2022-01-26T03:24:04.564" v="54" actId="26606"/>
        <pc:sldMasterMkLst>
          <pc:docMk/>
          <pc:sldMasterMk cId="1600111230" sldId="2147483673"/>
        </pc:sldMasterMkLst>
        <pc:sldLayoutChg chg="add del">
          <pc:chgData name="Ang Seb" userId="ef246a44c1f6e645" providerId="LiveId" clId="{796ECB7A-213A-4887-9AE8-7A644CF40030}" dt="2022-01-26T03:24:04.564" v="54" actId="26606"/>
          <pc:sldLayoutMkLst>
            <pc:docMk/>
            <pc:sldMasterMk cId="1600111230" sldId="2147483673"/>
            <pc:sldLayoutMk cId="4073155275" sldId="2147483662"/>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3962876141" sldId="2147483663"/>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1560152309" sldId="2147483664"/>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1550959259" sldId="2147483665"/>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2441718270" sldId="2147483666"/>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3882000387" sldId="2147483667"/>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2924645828" sldId="2147483668"/>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1707824119" sldId="2147483669"/>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1296954273" sldId="2147483670"/>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1778287065" sldId="2147483671"/>
          </pc:sldLayoutMkLst>
        </pc:sldLayoutChg>
        <pc:sldLayoutChg chg="add del">
          <pc:chgData name="Ang Seb" userId="ef246a44c1f6e645" providerId="LiveId" clId="{796ECB7A-213A-4887-9AE8-7A644CF40030}" dt="2022-01-26T03:24:04.564" v="54" actId="26606"/>
          <pc:sldLayoutMkLst>
            <pc:docMk/>
            <pc:sldMasterMk cId="1600111230" sldId="2147483673"/>
            <pc:sldLayoutMk cId="2301789952" sldId="2147483672"/>
          </pc:sldLayoutMkLst>
        </pc:sldLayoutChg>
      </pc:sldMasterChg>
      <pc:sldMasterChg chg="add del addSldLayout delSldLayout">
        <pc:chgData name="Ang Seb" userId="ef246a44c1f6e645" providerId="LiveId" clId="{796ECB7A-213A-4887-9AE8-7A644CF40030}" dt="2022-01-26T03:24:17.456" v="58" actId="26606"/>
        <pc:sldMasterMkLst>
          <pc:docMk/>
          <pc:sldMasterMk cId="1662264490" sldId="2147483673"/>
        </pc:sldMasterMkLst>
        <pc:sldLayoutChg chg="add del">
          <pc:chgData name="Ang Seb" userId="ef246a44c1f6e645" providerId="LiveId" clId="{796ECB7A-213A-4887-9AE8-7A644CF40030}" dt="2022-01-26T03:24:17.456" v="58" actId="26606"/>
          <pc:sldLayoutMkLst>
            <pc:docMk/>
            <pc:sldMasterMk cId="1662264490" sldId="2147483673"/>
            <pc:sldLayoutMk cId="712189504" sldId="2147483662"/>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311460008" sldId="2147483663"/>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985489899" sldId="2147483664"/>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4202616295" sldId="2147483665"/>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49740646" sldId="2147483666"/>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270406108" sldId="2147483667"/>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814111626" sldId="2147483668"/>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520300138" sldId="2147483669"/>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3473322755" sldId="2147483670"/>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2616188434" sldId="2147483671"/>
          </pc:sldLayoutMkLst>
        </pc:sldLayoutChg>
        <pc:sldLayoutChg chg="add del">
          <pc:chgData name="Ang Seb" userId="ef246a44c1f6e645" providerId="LiveId" clId="{796ECB7A-213A-4887-9AE8-7A644CF40030}" dt="2022-01-26T03:24:17.456" v="58" actId="26606"/>
          <pc:sldLayoutMkLst>
            <pc:docMk/>
            <pc:sldMasterMk cId="1662264490" sldId="2147483673"/>
            <pc:sldLayoutMk cId="2227100838" sldId="2147483672"/>
          </pc:sldLayoutMkLst>
        </pc:sldLayoutChg>
      </pc:sldMasterChg>
      <pc:sldMasterChg chg="add del addSldLayout delSldLayout">
        <pc:chgData name="Ang Seb" userId="ef246a44c1f6e645" providerId="LiveId" clId="{796ECB7A-213A-4887-9AE8-7A644CF40030}" dt="2022-01-26T03:21:49.068" v="41" actId="26606"/>
        <pc:sldMasterMkLst>
          <pc:docMk/>
          <pc:sldMasterMk cId="2351498112" sldId="2147483673"/>
        </pc:sldMasterMkLst>
        <pc:sldLayoutChg chg="add del">
          <pc:chgData name="Ang Seb" userId="ef246a44c1f6e645" providerId="LiveId" clId="{796ECB7A-213A-4887-9AE8-7A644CF40030}" dt="2022-01-26T03:21:49.068" v="41" actId="26606"/>
          <pc:sldLayoutMkLst>
            <pc:docMk/>
            <pc:sldMasterMk cId="2351498112" sldId="2147483673"/>
            <pc:sldLayoutMk cId="3578552247" sldId="2147483662"/>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1510623148" sldId="2147483663"/>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1512544066" sldId="2147483664"/>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897308376" sldId="2147483665"/>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2492385867" sldId="2147483666"/>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631824185" sldId="2147483667"/>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790622458" sldId="2147483668"/>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488292100" sldId="2147483669"/>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3723961694" sldId="2147483670"/>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198442125" sldId="2147483671"/>
          </pc:sldLayoutMkLst>
        </pc:sldLayoutChg>
        <pc:sldLayoutChg chg="add del">
          <pc:chgData name="Ang Seb" userId="ef246a44c1f6e645" providerId="LiveId" clId="{796ECB7A-213A-4887-9AE8-7A644CF40030}" dt="2022-01-26T03:21:49.068" v="41" actId="26606"/>
          <pc:sldLayoutMkLst>
            <pc:docMk/>
            <pc:sldMasterMk cId="2351498112" sldId="2147483673"/>
            <pc:sldLayoutMk cId="2314049009" sldId="2147483672"/>
          </pc:sldLayoutMkLst>
        </pc:sldLayoutChg>
      </pc:sldMasterChg>
      <pc:sldMasterChg chg="add del addSldLayout delSldLayout">
        <pc:chgData name="Ang Seb" userId="ef246a44c1f6e645" providerId="LiveId" clId="{796ECB7A-213A-4887-9AE8-7A644CF40030}" dt="2022-01-26T03:25:03.070" v="63" actId="26606"/>
        <pc:sldMasterMkLst>
          <pc:docMk/>
          <pc:sldMasterMk cId="3882476467" sldId="2147483673"/>
        </pc:sldMasterMkLst>
        <pc:sldLayoutChg chg="add del">
          <pc:chgData name="Ang Seb" userId="ef246a44c1f6e645" providerId="LiveId" clId="{796ECB7A-213A-4887-9AE8-7A644CF40030}" dt="2022-01-26T03:25:03.070" v="63" actId="26606"/>
          <pc:sldLayoutMkLst>
            <pc:docMk/>
            <pc:sldMasterMk cId="3882476467" sldId="2147483673"/>
            <pc:sldLayoutMk cId="1272337105" sldId="2147483662"/>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2142453872" sldId="2147483663"/>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1543457613" sldId="2147483664"/>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3950474758" sldId="2147483665"/>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296564871" sldId="2147483666"/>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2588175771" sldId="2147483667"/>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1713045730" sldId="2147483668"/>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115484792" sldId="2147483669"/>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3950526976" sldId="2147483670"/>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2521095035" sldId="2147483671"/>
          </pc:sldLayoutMkLst>
        </pc:sldLayoutChg>
        <pc:sldLayoutChg chg="add del">
          <pc:chgData name="Ang Seb" userId="ef246a44c1f6e645" providerId="LiveId" clId="{796ECB7A-213A-4887-9AE8-7A644CF40030}" dt="2022-01-26T03:25:03.070" v="63" actId="26606"/>
          <pc:sldLayoutMkLst>
            <pc:docMk/>
            <pc:sldMasterMk cId="3882476467" sldId="2147483673"/>
            <pc:sldLayoutMk cId="3248262596" sldId="2147483672"/>
          </pc:sldLayoutMkLst>
        </pc:sldLayoutChg>
      </pc:sldMasterChg>
      <pc:sldMasterChg chg="add del addSldLayout delSldLayout">
        <pc:chgData name="Ang Seb" userId="ef246a44c1f6e645" providerId="LiveId" clId="{796ECB7A-213A-4887-9AE8-7A644CF40030}" dt="2022-01-26T03:21:30.057" v="39" actId="26606"/>
        <pc:sldMasterMkLst>
          <pc:docMk/>
          <pc:sldMasterMk cId="860976970" sldId="2147483686"/>
        </pc:sldMasterMkLst>
        <pc:sldLayoutChg chg="add del">
          <pc:chgData name="Ang Seb" userId="ef246a44c1f6e645" providerId="LiveId" clId="{796ECB7A-213A-4887-9AE8-7A644CF40030}" dt="2022-01-26T03:21:30.057" v="39" actId="26606"/>
          <pc:sldLayoutMkLst>
            <pc:docMk/>
            <pc:sldMasterMk cId="860976970" sldId="2147483686"/>
            <pc:sldLayoutMk cId="197545548" sldId="2147483675"/>
          </pc:sldLayoutMkLst>
        </pc:sldLayoutChg>
        <pc:sldLayoutChg chg="add del">
          <pc:chgData name="Ang Seb" userId="ef246a44c1f6e645" providerId="LiveId" clId="{796ECB7A-213A-4887-9AE8-7A644CF40030}" dt="2022-01-26T03:21:30.057" v="39" actId="26606"/>
          <pc:sldLayoutMkLst>
            <pc:docMk/>
            <pc:sldMasterMk cId="860976970" sldId="2147483686"/>
            <pc:sldLayoutMk cId="4205078630" sldId="2147483676"/>
          </pc:sldLayoutMkLst>
        </pc:sldLayoutChg>
        <pc:sldLayoutChg chg="add del">
          <pc:chgData name="Ang Seb" userId="ef246a44c1f6e645" providerId="LiveId" clId="{796ECB7A-213A-4887-9AE8-7A644CF40030}" dt="2022-01-26T03:21:30.057" v="39" actId="26606"/>
          <pc:sldLayoutMkLst>
            <pc:docMk/>
            <pc:sldMasterMk cId="860976970" sldId="2147483686"/>
            <pc:sldLayoutMk cId="665074894" sldId="2147483677"/>
          </pc:sldLayoutMkLst>
        </pc:sldLayoutChg>
        <pc:sldLayoutChg chg="add del">
          <pc:chgData name="Ang Seb" userId="ef246a44c1f6e645" providerId="LiveId" clId="{796ECB7A-213A-4887-9AE8-7A644CF40030}" dt="2022-01-26T03:21:30.057" v="39" actId="26606"/>
          <pc:sldLayoutMkLst>
            <pc:docMk/>
            <pc:sldMasterMk cId="860976970" sldId="2147483686"/>
            <pc:sldLayoutMk cId="3189398872" sldId="2147483678"/>
          </pc:sldLayoutMkLst>
        </pc:sldLayoutChg>
        <pc:sldLayoutChg chg="add del">
          <pc:chgData name="Ang Seb" userId="ef246a44c1f6e645" providerId="LiveId" clId="{796ECB7A-213A-4887-9AE8-7A644CF40030}" dt="2022-01-26T03:21:30.057" v="39" actId="26606"/>
          <pc:sldLayoutMkLst>
            <pc:docMk/>
            <pc:sldMasterMk cId="860976970" sldId="2147483686"/>
            <pc:sldLayoutMk cId="1479655704" sldId="2147483679"/>
          </pc:sldLayoutMkLst>
        </pc:sldLayoutChg>
        <pc:sldLayoutChg chg="add del">
          <pc:chgData name="Ang Seb" userId="ef246a44c1f6e645" providerId="LiveId" clId="{796ECB7A-213A-4887-9AE8-7A644CF40030}" dt="2022-01-26T03:21:30.057" v="39" actId="26606"/>
          <pc:sldLayoutMkLst>
            <pc:docMk/>
            <pc:sldMasterMk cId="860976970" sldId="2147483686"/>
            <pc:sldLayoutMk cId="2330105532" sldId="2147483680"/>
          </pc:sldLayoutMkLst>
        </pc:sldLayoutChg>
        <pc:sldLayoutChg chg="add del">
          <pc:chgData name="Ang Seb" userId="ef246a44c1f6e645" providerId="LiveId" clId="{796ECB7A-213A-4887-9AE8-7A644CF40030}" dt="2022-01-26T03:21:30.057" v="39" actId="26606"/>
          <pc:sldLayoutMkLst>
            <pc:docMk/>
            <pc:sldMasterMk cId="860976970" sldId="2147483686"/>
            <pc:sldLayoutMk cId="750553229" sldId="2147483681"/>
          </pc:sldLayoutMkLst>
        </pc:sldLayoutChg>
        <pc:sldLayoutChg chg="add del">
          <pc:chgData name="Ang Seb" userId="ef246a44c1f6e645" providerId="LiveId" clId="{796ECB7A-213A-4887-9AE8-7A644CF40030}" dt="2022-01-26T03:21:30.057" v="39" actId="26606"/>
          <pc:sldLayoutMkLst>
            <pc:docMk/>
            <pc:sldMasterMk cId="860976970" sldId="2147483686"/>
            <pc:sldLayoutMk cId="1741811037" sldId="2147483682"/>
          </pc:sldLayoutMkLst>
        </pc:sldLayoutChg>
        <pc:sldLayoutChg chg="add del">
          <pc:chgData name="Ang Seb" userId="ef246a44c1f6e645" providerId="LiveId" clId="{796ECB7A-213A-4887-9AE8-7A644CF40030}" dt="2022-01-26T03:21:30.057" v="39" actId="26606"/>
          <pc:sldLayoutMkLst>
            <pc:docMk/>
            <pc:sldMasterMk cId="860976970" sldId="2147483686"/>
            <pc:sldLayoutMk cId="4076949787" sldId="2147483683"/>
          </pc:sldLayoutMkLst>
        </pc:sldLayoutChg>
        <pc:sldLayoutChg chg="add del">
          <pc:chgData name="Ang Seb" userId="ef246a44c1f6e645" providerId="LiveId" clId="{796ECB7A-213A-4887-9AE8-7A644CF40030}" dt="2022-01-26T03:21:30.057" v="39" actId="26606"/>
          <pc:sldLayoutMkLst>
            <pc:docMk/>
            <pc:sldMasterMk cId="860976970" sldId="2147483686"/>
            <pc:sldLayoutMk cId="2245582157" sldId="2147483684"/>
          </pc:sldLayoutMkLst>
        </pc:sldLayoutChg>
        <pc:sldLayoutChg chg="add del">
          <pc:chgData name="Ang Seb" userId="ef246a44c1f6e645" providerId="LiveId" clId="{796ECB7A-213A-4887-9AE8-7A644CF40030}" dt="2022-01-26T03:21:30.057" v="39" actId="26606"/>
          <pc:sldLayoutMkLst>
            <pc:docMk/>
            <pc:sldMasterMk cId="860976970" sldId="2147483686"/>
            <pc:sldLayoutMk cId="3106875890" sldId="2147483685"/>
          </pc:sldLayoutMkLst>
        </pc:sldLayoutChg>
      </pc:sldMasterChg>
      <pc:sldMasterChg chg="add del addSldLayout delSldLayout">
        <pc:chgData name="Ang Seb" userId="ef246a44c1f6e645" providerId="LiveId" clId="{796ECB7A-213A-4887-9AE8-7A644CF40030}" dt="2022-01-26T03:20:24.691" v="21" actId="26606"/>
        <pc:sldMasterMkLst>
          <pc:docMk/>
          <pc:sldMasterMk cId="3500271248" sldId="2147483686"/>
        </pc:sldMasterMkLst>
        <pc:sldLayoutChg chg="add del">
          <pc:chgData name="Ang Seb" userId="ef246a44c1f6e645" providerId="LiveId" clId="{796ECB7A-213A-4887-9AE8-7A644CF40030}" dt="2022-01-26T03:20:24.691" v="21" actId="26606"/>
          <pc:sldLayoutMkLst>
            <pc:docMk/>
            <pc:sldMasterMk cId="3500271248" sldId="2147483686"/>
            <pc:sldLayoutMk cId="2934768402" sldId="2147483675"/>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526883024" sldId="2147483676"/>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3319199131" sldId="2147483677"/>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863118139" sldId="2147483678"/>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3500814361" sldId="2147483679"/>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3047961347" sldId="2147483680"/>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583976673" sldId="2147483681"/>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3841090035" sldId="2147483682"/>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3403393380" sldId="2147483683"/>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2769735719" sldId="2147483684"/>
          </pc:sldLayoutMkLst>
        </pc:sldLayoutChg>
        <pc:sldLayoutChg chg="add del">
          <pc:chgData name="Ang Seb" userId="ef246a44c1f6e645" providerId="LiveId" clId="{796ECB7A-213A-4887-9AE8-7A644CF40030}" dt="2022-01-26T03:20:24.691" v="21" actId="26606"/>
          <pc:sldLayoutMkLst>
            <pc:docMk/>
            <pc:sldMasterMk cId="3500271248" sldId="2147483686"/>
            <pc:sldLayoutMk cId="2215522497" sldId="2147483685"/>
          </pc:sldLayoutMkLst>
        </pc:sldLayoutChg>
      </pc:sldMasterChg>
      <pc:sldMasterChg chg="add del addSldLayout delSldLayout">
        <pc:chgData name="Ang Seb" userId="ef246a44c1f6e645" providerId="LiveId" clId="{796ECB7A-213A-4887-9AE8-7A644CF40030}" dt="2022-01-26T03:21:02.224" v="31" actId="26606"/>
        <pc:sldMasterMkLst>
          <pc:docMk/>
          <pc:sldMasterMk cId="3655934875" sldId="2147483686"/>
        </pc:sldMasterMkLst>
        <pc:sldLayoutChg chg="add del">
          <pc:chgData name="Ang Seb" userId="ef246a44c1f6e645" providerId="LiveId" clId="{796ECB7A-213A-4887-9AE8-7A644CF40030}" dt="2022-01-26T03:21:02.224" v="31" actId="26606"/>
          <pc:sldLayoutMkLst>
            <pc:docMk/>
            <pc:sldMasterMk cId="3655934875" sldId="2147483686"/>
            <pc:sldLayoutMk cId="1687014310" sldId="2147483675"/>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2310450701" sldId="2147483676"/>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984105908" sldId="2147483677"/>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3903774796" sldId="2147483678"/>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607313620" sldId="2147483679"/>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2916915407" sldId="2147483680"/>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829756586" sldId="2147483681"/>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1966330885" sldId="2147483682"/>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3524815658" sldId="2147483683"/>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3518689285" sldId="2147483684"/>
          </pc:sldLayoutMkLst>
        </pc:sldLayoutChg>
        <pc:sldLayoutChg chg="add del">
          <pc:chgData name="Ang Seb" userId="ef246a44c1f6e645" providerId="LiveId" clId="{796ECB7A-213A-4887-9AE8-7A644CF40030}" dt="2022-01-26T03:21:02.224" v="31" actId="26606"/>
          <pc:sldLayoutMkLst>
            <pc:docMk/>
            <pc:sldMasterMk cId="3655934875" sldId="2147483686"/>
            <pc:sldLayoutMk cId="3849306307" sldId="2147483685"/>
          </pc:sldLayoutMkLst>
        </pc:sldLayoutChg>
      </pc:sldMasterChg>
      <pc:sldMasterChg chg="add del addSldLayout delSldLayout">
        <pc:chgData name="Ang Seb" userId="ef246a44c1f6e645" providerId="LiveId" clId="{796ECB7A-213A-4887-9AE8-7A644CF40030}" dt="2022-01-26T03:21:20.266" v="37" actId="26606"/>
        <pc:sldMasterMkLst>
          <pc:docMk/>
          <pc:sldMasterMk cId="1286071571" sldId="2147483699"/>
        </pc:sldMasterMkLst>
        <pc:sldLayoutChg chg="add del">
          <pc:chgData name="Ang Seb" userId="ef246a44c1f6e645" providerId="LiveId" clId="{796ECB7A-213A-4887-9AE8-7A644CF40030}" dt="2022-01-26T03:21:20.266" v="37" actId="26606"/>
          <pc:sldLayoutMkLst>
            <pc:docMk/>
            <pc:sldMasterMk cId="1286071571" sldId="2147483699"/>
            <pc:sldLayoutMk cId="1946231066" sldId="2147483688"/>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3419137610" sldId="2147483689"/>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1961010112" sldId="2147483690"/>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590005597" sldId="2147483691"/>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2497374917" sldId="2147483692"/>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3924804079" sldId="2147483693"/>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382415284" sldId="2147483694"/>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1425256409" sldId="2147483695"/>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1976344081" sldId="2147483696"/>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386299954" sldId="2147483697"/>
          </pc:sldLayoutMkLst>
        </pc:sldLayoutChg>
        <pc:sldLayoutChg chg="add del">
          <pc:chgData name="Ang Seb" userId="ef246a44c1f6e645" providerId="LiveId" clId="{796ECB7A-213A-4887-9AE8-7A644CF40030}" dt="2022-01-26T03:21:20.266" v="37" actId="26606"/>
          <pc:sldLayoutMkLst>
            <pc:docMk/>
            <pc:sldMasterMk cId="1286071571" sldId="2147483699"/>
            <pc:sldLayoutMk cId="1561665197" sldId="2147483698"/>
          </pc:sldLayoutMkLst>
        </pc:sldLayoutChg>
      </pc:sldMasterChg>
      <pc:sldMasterChg chg="add del addSldLayout delSldLayout">
        <pc:chgData name="Ang Seb" userId="ef246a44c1f6e645" providerId="LiveId" clId="{796ECB7A-213A-4887-9AE8-7A644CF40030}" dt="2022-01-26T03:20:28.882" v="23" actId="26606"/>
        <pc:sldMasterMkLst>
          <pc:docMk/>
          <pc:sldMasterMk cId="3952846451" sldId="2147483699"/>
        </pc:sldMasterMkLst>
        <pc:sldLayoutChg chg="add del">
          <pc:chgData name="Ang Seb" userId="ef246a44c1f6e645" providerId="LiveId" clId="{796ECB7A-213A-4887-9AE8-7A644CF40030}" dt="2022-01-26T03:20:28.882" v="23" actId="26606"/>
          <pc:sldLayoutMkLst>
            <pc:docMk/>
            <pc:sldMasterMk cId="3952846451" sldId="2147483699"/>
            <pc:sldLayoutMk cId="567893964" sldId="2147483688"/>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1277278499" sldId="2147483689"/>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2925372186" sldId="2147483690"/>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2692870870" sldId="2147483691"/>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810736949" sldId="2147483692"/>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1730810019" sldId="2147483693"/>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2681544383" sldId="2147483694"/>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915618444" sldId="2147483695"/>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143121072" sldId="2147483696"/>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4007208732" sldId="2147483697"/>
          </pc:sldLayoutMkLst>
        </pc:sldLayoutChg>
        <pc:sldLayoutChg chg="add del">
          <pc:chgData name="Ang Seb" userId="ef246a44c1f6e645" providerId="LiveId" clId="{796ECB7A-213A-4887-9AE8-7A644CF40030}" dt="2022-01-26T03:20:28.882" v="23" actId="26606"/>
          <pc:sldLayoutMkLst>
            <pc:docMk/>
            <pc:sldMasterMk cId="3952846451" sldId="2147483699"/>
            <pc:sldLayoutMk cId="3950509064" sldId="2147483698"/>
          </pc:sldLayoutMkLst>
        </pc:sldLayoutChg>
      </pc:sldMasterChg>
      <pc:sldMasterChg chg="add del addSldLayout delSldLayout">
        <pc:chgData name="Ang Seb" userId="ef246a44c1f6e645" providerId="LiveId" clId="{796ECB7A-213A-4887-9AE8-7A644CF40030}" dt="2022-01-26T03:19:58.206" v="9" actId="26606"/>
        <pc:sldMasterMkLst>
          <pc:docMk/>
          <pc:sldMasterMk cId="4294025623" sldId="2147483699"/>
        </pc:sldMasterMkLst>
        <pc:sldLayoutChg chg="add del">
          <pc:chgData name="Ang Seb" userId="ef246a44c1f6e645" providerId="LiveId" clId="{796ECB7A-213A-4887-9AE8-7A644CF40030}" dt="2022-01-26T03:19:58.206" v="9" actId="26606"/>
          <pc:sldLayoutMkLst>
            <pc:docMk/>
            <pc:sldMasterMk cId="4294025623" sldId="2147483699"/>
            <pc:sldLayoutMk cId="1793676894" sldId="2147483688"/>
          </pc:sldLayoutMkLst>
        </pc:sldLayoutChg>
        <pc:sldLayoutChg chg="add del">
          <pc:chgData name="Ang Seb" userId="ef246a44c1f6e645" providerId="LiveId" clId="{796ECB7A-213A-4887-9AE8-7A644CF40030}" dt="2022-01-26T03:19:58.206" v="9" actId="26606"/>
          <pc:sldLayoutMkLst>
            <pc:docMk/>
            <pc:sldMasterMk cId="4294025623" sldId="2147483699"/>
            <pc:sldLayoutMk cId="1012529751" sldId="2147483689"/>
          </pc:sldLayoutMkLst>
        </pc:sldLayoutChg>
        <pc:sldLayoutChg chg="add del">
          <pc:chgData name="Ang Seb" userId="ef246a44c1f6e645" providerId="LiveId" clId="{796ECB7A-213A-4887-9AE8-7A644CF40030}" dt="2022-01-26T03:19:58.206" v="9" actId="26606"/>
          <pc:sldLayoutMkLst>
            <pc:docMk/>
            <pc:sldMasterMk cId="4294025623" sldId="2147483699"/>
            <pc:sldLayoutMk cId="3922106933" sldId="2147483690"/>
          </pc:sldLayoutMkLst>
        </pc:sldLayoutChg>
        <pc:sldLayoutChg chg="add del">
          <pc:chgData name="Ang Seb" userId="ef246a44c1f6e645" providerId="LiveId" clId="{796ECB7A-213A-4887-9AE8-7A644CF40030}" dt="2022-01-26T03:19:58.206" v="9" actId="26606"/>
          <pc:sldLayoutMkLst>
            <pc:docMk/>
            <pc:sldMasterMk cId="4294025623" sldId="2147483699"/>
            <pc:sldLayoutMk cId="1099538968" sldId="2147483691"/>
          </pc:sldLayoutMkLst>
        </pc:sldLayoutChg>
        <pc:sldLayoutChg chg="add del">
          <pc:chgData name="Ang Seb" userId="ef246a44c1f6e645" providerId="LiveId" clId="{796ECB7A-213A-4887-9AE8-7A644CF40030}" dt="2022-01-26T03:19:58.206" v="9" actId="26606"/>
          <pc:sldLayoutMkLst>
            <pc:docMk/>
            <pc:sldMasterMk cId="4294025623" sldId="2147483699"/>
            <pc:sldLayoutMk cId="3590344864" sldId="2147483692"/>
          </pc:sldLayoutMkLst>
        </pc:sldLayoutChg>
        <pc:sldLayoutChg chg="add del">
          <pc:chgData name="Ang Seb" userId="ef246a44c1f6e645" providerId="LiveId" clId="{796ECB7A-213A-4887-9AE8-7A644CF40030}" dt="2022-01-26T03:19:58.206" v="9" actId="26606"/>
          <pc:sldLayoutMkLst>
            <pc:docMk/>
            <pc:sldMasterMk cId="4294025623" sldId="2147483699"/>
            <pc:sldLayoutMk cId="1357981171" sldId="2147483693"/>
          </pc:sldLayoutMkLst>
        </pc:sldLayoutChg>
        <pc:sldLayoutChg chg="add del">
          <pc:chgData name="Ang Seb" userId="ef246a44c1f6e645" providerId="LiveId" clId="{796ECB7A-213A-4887-9AE8-7A644CF40030}" dt="2022-01-26T03:19:58.206" v="9" actId="26606"/>
          <pc:sldLayoutMkLst>
            <pc:docMk/>
            <pc:sldMasterMk cId="4294025623" sldId="2147483699"/>
            <pc:sldLayoutMk cId="996614075" sldId="2147483694"/>
          </pc:sldLayoutMkLst>
        </pc:sldLayoutChg>
        <pc:sldLayoutChg chg="add del">
          <pc:chgData name="Ang Seb" userId="ef246a44c1f6e645" providerId="LiveId" clId="{796ECB7A-213A-4887-9AE8-7A644CF40030}" dt="2022-01-26T03:19:58.206" v="9" actId="26606"/>
          <pc:sldLayoutMkLst>
            <pc:docMk/>
            <pc:sldMasterMk cId="4294025623" sldId="2147483699"/>
            <pc:sldLayoutMk cId="149429249" sldId="2147483695"/>
          </pc:sldLayoutMkLst>
        </pc:sldLayoutChg>
        <pc:sldLayoutChg chg="add del">
          <pc:chgData name="Ang Seb" userId="ef246a44c1f6e645" providerId="LiveId" clId="{796ECB7A-213A-4887-9AE8-7A644CF40030}" dt="2022-01-26T03:19:58.206" v="9" actId="26606"/>
          <pc:sldLayoutMkLst>
            <pc:docMk/>
            <pc:sldMasterMk cId="4294025623" sldId="2147483699"/>
            <pc:sldLayoutMk cId="2897238883" sldId="2147483696"/>
          </pc:sldLayoutMkLst>
        </pc:sldLayoutChg>
        <pc:sldLayoutChg chg="add del">
          <pc:chgData name="Ang Seb" userId="ef246a44c1f6e645" providerId="LiveId" clId="{796ECB7A-213A-4887-9AE8-7A644CF40030}" dt="2022-01-26T03:19:58.206" v="9" actId="26606"/>
          <pc:sldLayoutMkLst>
            <pc:docMk/>
            <pc:sldMasterMk cId="4294025623" sldId="2147483699"/>
            <pc:sldLayoutMk cId="2697630276" sldId="2147483697"/>
          </pc:sldLayoutMkLst>
        </pc:sldLayoutChg>
        <pc:sldLayoutChg chg="add del">
          <pc:chgData name="Ang Seb" userId="ef246a44c1f6e645" providerId="LiveId" clId="{796ECB7A-213A-4887-9AE8-7A644CF40030}" dt="2022-01-26T03:19:58.206" v="9" actId="26606"/>
          <pc:sldLayoutMkLst>
            <pc:docMk/>
            <pc:sldMasterMk cId="4294025623" sldId="2147483699"/>
            <pc:sldLayoutMk cId="1936250450" sldId="2147483698"/>
          </pc:sldLayoutMkLst>
        </pc:sldLayoutChg>
      </pc:sldMasterChg>
      <pc:sldMasterChg chg="add del addSldLayout delSldLayout">
        <pc:chgData name="Ang Seb" userId="ef246a44c1f6e645" providerId="LiveId" clId="{796ECB7A-213A-4887-9AE8-7A644CF40030}" dt="2022-01-26T03:20:43.920" v="25" actId="26606"/>
        <pc:sldMasterMkLst>
          <pc:docMk/>
          <pc:sldMasterMk cId="1238285331" sldId="2147483712"/>
        </pc:sldMasterMkLst>
        <pc:sldLayoutChg chg="add del">
          <pc:chgData name="Ang Seb" userId="ef246a44c1f6e645" providerId="LiveId" clId="{796ECB7A-213A-4887-9AE8-7A644CF40030}" dt="2022-01-26T03:20:43.920" v="25" actId="26606"/>
          <pc:sldLayoutMkLst>
            <pc:docMk/>
            <pc:sldMasterMk cId="1238285331" sldId="2147483712"/>
            <pc:sldLayoutMk cId="3141890680" sldId="2147483701"/>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339108981" sldId="2147483702"/>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4276740363" sldId="2147483703"/>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1201699432" sldId="2147483704"/>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1225512003" sldId="2147483705"/>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3752791768" sldId="2147483706"/>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956727184" sldId="2147483707"/>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3276118647" sldId="2147483708"/>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3057814993" sldId="2147483709"/>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1998630671" sldId="2147483710"/>
          </pc:sldLayoutMkLst>
        </pc:sldLayoutChg>
        <pc:sldLayoutChg chg="add del">
          <pc:chgData name="Ang Seb" userId="ef246a44c1f6e645" providerId="LiveId" clId="{796ECB7A-213A-4887-9AE8-7A644CF40030}" dt="2022-01-26T03:20:43.920" v="25" actId="26606"/>
          <pc:sldLayoutMkLst>
            <pc:docMk/>
            <pc:sldMasterMk cId="1238285331" sldId="2147483712"/>
            <pc:sldLayoutMk cId="1049851331" sldId="2147483711"/>
          </pc:sldLayoutMkLst>
        </pc:sldLayoutChg>
      </pc:sldMasterChg>
      <pc:sldMasterChg chg="add del addSldLayout delSldLayout">
        <pc:chgData name="Ang Seb" userId="ef246a44c1f6e645" providerId="LiveId" clId="{796ECB7A-213A-4887-9AE8-7A644CF40030}" dt="2022-01-26T03:25:27.478" v="68" actId="26606"/>
        <pc:sldMasterMkLst>
          <pc:docMk/>
          <pc:sldMasterMk cId="326260290" sldId="2147483725"/>
        </pc:sldMasterMkLst>
        <pc:sldLayoutChg chg="add del">
          <pc:chgData name="Ang Seb" userId="ef246a44c1f6e645" providerId="LiveId" clId="{796ECB7A-213A-4887-9AE8-7A644CF40030}" dt="2022-01-26T03:25:27.478" v="68" actId="26606"/>
          <pc:sldLayoutMkLst>
            <pc:docMk/>
            <pc:sldMasterMk cId="326260290" sldId="2147483725"/>
            <pc:sldLayoutMk cId="1446218689" sldId="2147483714"/>
          </pc:sldLayoutMkLst>
        </pc:sldLayoutChg>
        <pc:sldLayoutChg chg="add del">
          <pc:chgData name="Ang Seb" userId="ef246a44c1f6e645" providerId="LiveId" clId="{796ECB7A-213A-4887-9AE8-7A644CF40030}" dt="2022-01-26T03:25:27.478" v="68" actId="26606"/>
          <pc:sldLayoutMkLst>
            <pc:docMk/>
            <pc:sldMasterMk cId="326260290" sldId="2147483725"/>
            <pc:sldLayoutMk cId="3503900933" sldId="2147483715"/>
          </pc:sldLayoutMkLst>
        </pc:sldLayoutChg>
        <pc:sldLayoutChg chg="add del">
          <pc:chgData name="Ang Seb" userId="ef246a44c1f6e645" providerId="LiveId" clId="{796ECB7A-213A-4887-9AE8-7A644CF40030}" dt="2022-01-26T03:25:27.478" v="68" actId="26606"/>
          <pc:sldLayoutMkLst>
            <pc:docMk/>
            <pc:sldMasterMk cId="326260290" sldId="2147483725"/>
            <pc:sldLayoutMk cId="1780108759" sldId="2147483716"/>
          </pc:sldLayoutMkLst>
        </pc:sldLayoutChg>
        <pc:sldLayoutChg chg="add del">
          <pc:chgData name="Ang Seb" userId="ef246a44c1f6e645" providerId="LiveId" clId="{796ECB7A-213A-4887-9AE8-7A644CF40030}" dt="2022-01-26T03:25:27.478" v="68" actId="26606"/>
          <pc:sldLayoutMkLst>
            <pc:docMk/>
            <pc:sldMasterMk cId="326260290" sldId="2147483725"/>
            <pc:sldLayoutMk cId="298932059" sldId="2147483717"/>
          </pc:sldLayoutMkLst>
        </pc:sldLayoutChg>
        <pc:sldLayoutChg chg="add del">
          <pc:chgData name="Ang Seb" userId="ef246a44c1f6e645" providerId="LiveId" clId="{796ECB7A-213A-4887-9AE8-7A644CF40030}" dt="2022-01-26T03:25:27.478" v="68" actId="26606"/>
          <pc:sldLayoutMkLst>
            <pc:docMk/>
            <pc:sldMasterMk cId="326260290" sldId="2147483725"/>
            <pc:sldLayoutMk cId="1951979855" sldId="2147483718"/>
          </pc:sldLayoutMkLst>
        </pc:sldLayoutChg>
        <pc:sldLayoutChg chg="add del">
          <pc:chgData name="Ang Seb" userId="ef246a44c1f6e645" providerId="LiveId" clId="{796ECB7A-213A-4887-9AE8-7A644CF40030}" dt="2022-01-26T03:25:27.478" v="68" actId="26606"/>
          <pc:sldLayoutMkLst>
            <pc:docMk/>
            <pc:sldMasterMk cId="326260290" sldId="2147483725"/>
            <pc:sldLayoutMk cId="737617376" sldId="2147483719"/>
          </pc:sldLayoutMkLst>
        </pc:sldLayoutChg>
        <pc:sldLayoutChg chg="add del">
          <pc:chgData name="Ang Seb" userId="ef246a44c1f6e645" providerId="LiveId" clId="{796ECB7A-213A-4887-9AE8-7A644CF40030}" dt="2022-01-26T03:25:27.478" v="68" actId="26606"/>
          <pc:sldLayoutMkLst>
            <pc:docMk/>
            <pc:sldMasterMk cId="326260290" sldId="2147483725"/>
            <pc:sldLayoutMk cId="3286387768" sldId="2147483720"/>
          </pc:sldLayoutMkLst>
        </pc:sldLayoutChg>
        <pc:sldLayoutChg chg="add del">
          <pc:chgData name="Ang Seb" userId="ef246a44c1f6e645" providerId="LiveId" clId="{796ECB7A-213A-4887-9AE8-7A644CF40030}" dt="2022-01-26T03:25:27.478" v="68" actId="26606"/>
          <pc:sldLayoutMkLst>
            <pc:docMk/>
            <pc:sldMasterMk cId="326260290" sldId="2147483725"/>
            <pc:sldLayoutMk cId="2527310725" sldId="2147483721"/>
          </pc:sldLayoutMkLst>
        </pc:sldLayoutChg>
        <pc:sldLayoutChg chg="add del">
          <pc:chgData name="Ang Seb" userId="ef246a44c1f6e645" providerId="LiveId" clId="{796ECB7A-213A-4887-9AE8-7A644CF40030}" dt="2022-01-26T03:25:27.478" v="68" actId="26606"/>
          <pc:sldLayoutMkLst>
            <pc:docMk/>
            <pc:sldMasterMk cId="326260290" sldId="2147483725"/>
            <pc:sldLayoutMk cId="67716593" sldId="2147483722"/>
          </pc:sldLayoutMkLst>
        </pc:sldLayoutChg>
        <pc:sldLayoutChg chg="add del">
          <pc:chgData name="Ang Seb" userId="ef246a44c1f6e645" providerId="LiveId" clId="{796ECB7A-213A-4887-9AE8-7A644CF40030}" dt="2022-01-26T03:25:27.478" v="68" actId="26606"/>
          <pc:sldLayoutMkLst>
            <pc:docMk/>
            <pc:sldMasterMk cId="326260290" sldId="2147483725"/>
            <pc:sldLayoutMk cId="2022355801" sldId="2147483723"/>
          </pc:sldLayoutMkLst>
        </pc:sldLayoutChg>
        <pc:sldLayoutChg chg="add del">
          <pc:chgData name="Ang Seb" userId="ef246a44c1f6e645" providerId="LiveId" clId="{796ECB7A-213A-4887-9AE8-7A644CF40030}" dt="2022-01-26T03:25:27.478" v="68" actId="26606"/>
          <pc:sldLayoutMkLst>
            <pc:docMk/>
            <pc:sldMasterMk cId="326260290" sldId="2147483725"/>
            <pc:sldLayoutMk cId="3687361427" sldId="2147483724"/>
          </pc:sldLayoutMkLst>
        </pc:sldLayoutChg>
      </pc:sldMasterChg>
      <pc:sldMasterChg chg="add del addSldLayout delSldLayout">
        <pc:chgData name="Ang Seb" userId="ef246a44c1f6e645" providerId="LiveId" clId="{796ECB7A-213A-4887-9AE8-7A644CF40030}" dt="2022-01-26T03:20:59.990" v="29" actId="26606"/>
        <pc:sldMasterMkLst>
          <pc:docMk/>
          <pc:sldMasterMk cId="1936843276" sldId="2147483725"/>
        </pc:sldMasterMkLst>
        <pc:sldLayoutChg chg="add del">
          <pc:chgData name="Ang Seb" userId="ef246a44c1f6e645" providerId="LiveId" clId="{796ECB7A-213A-4887-9AE8-7A644CF40030}" dt="2022-01-26T03:20:59.990" v="29" actId="26606"/>
          <pc:sldLayoutMkLst>
            <pc:docMk/>
            <pc:sldMasterMk cId="1936843276" sldId="2147483725"/>
            <pc:sldLayoutMk cId="1358630837" sldId="2147483714"/>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2231785135" sldId="2147483715"/>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134992935" sldId="2147483716"/>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3260361047" sldId="2147483717"/>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2717408413" sldId="2147483718"/>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2409061256" sldId="2147483719"/>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3135231575" sldId="2147483720"/>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2305959548" sldId="2147483721"/>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2879234395" sldId="2147483722"/>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1943779364" sldId="2147483723"/>
          </pc:sldLayoutMkLst>
        </pc:sldLayoutChg>
        <pc:sldLayoutChg chg="add del">
          <pc:chgData name="Ang Seb" userId="ef246a44c1f6e645" providerId="LiveId" clId="{796ECB7A-213A-4887-9AE8-7A644CF40030}" dt="2022-01-26T03:20:59.990" v="29" actId="26606"/>
          <pc:sldLayoutMkLst>
            <pc:docMk/>
            <pc:sldMasterMk cId="1936843276" sldId="2147483725"/>
            <pc:sldLayoutMk cId="83538264" sldId="2147483724"/>
          </pc:sldLayoutMkLst>
        </pc:sldLayoutChg>
      </pc:sldMasterChg>
      <pc:sldMasterChg chg="add del addSldLayout delSldLayout">
        <pc:chgData name="Ang Seb" userId="ef246a44c1f6e645" providerId="LiveId" clId="{796ECB7A-213A-4887-9AE8-7A644CF40030}" dt="2022-01-26T03:19:53.145" v="5" actId="26606"/>
        <pc:sldMasterMkLst>
          <pc:docMk/>
          <pc:sldMasterMk cId="2026625523" sldId="2147483725"/>
        </pc:sldMasterMkLst>
        <pc:sldLayoutChg chg="add del">
          <pc:chgData name="Ang Seb" userId="ef246a44c1f6e645" providerId="LiveId" clId="{796ECB7A-213A-4887-9AE8-7A644CF40030}" dt="2022-01-26T03:19:53.145" v="5" actId="26606"/>
          <pc:sldLayoutMkLst>
            <pc:docMk/>
            <pc:sldMasterMk cId="2026625523" sldId="2147483725"/>
            <pc:sldLayoutMk cId="753115017" sldId="2147483714"/>
          </pc:sldLayoutMkLst>
        </pc:sldLayoutChg>
        <pc:sldLayoutChg chg="add del">
          <pc:chgData name="Ang Seb" userId="ef246a44c1f6e645" providerId="LiveId" clId="{796ECB7A-213A-4887-9AE8-7A644CF40030}" dt="2022-01-26T03:19:53.145" v="5" actId="26606"/>
          <pc:sldLayoutMkLst>
            <pc:docMk/>
            <pc:sldMasterMk cId="2026625523" sldId="2147483725"/>
            <pc:sldLayoutMk cId="1208627413" sldId="2147483715"/>
          </pc:sldLayoutMkLst>
        </pc:sldLayoutChg>
        <pc:sldLayoutChg chg="add del">
          <pc:chgData name="Ang Seb" userId="ef246a44c1f6e645" providerId="LiveId" clId="{796ECB7A-213A-4887-9AE8-7A644CF40030}" dt="2022-01-26T03:19:53.145" v="5" actId="26606"/>
          <pc:sldLayoutMkLst>
            <pc:docMk/>
            <pc:sldMasterMk cId="2026625523" sldId="2147483725"/>
            <pc:sldLayoutMk cId="3470676189" sldId="2147483716"/>
          </pc:sldLayoutMkLst>
        </pc:sldLayoutChg>
        <pc:sldLayoutChg chg="add del">
          <pc:chgData name="Ang Seb" userId="ef246a44c1f6e645" providerId="LiveId" clId="{796ECB7A-213A-4887-9AE8-7A644CF40030}" dt="2022-01-26T03:19:53.145" v="5" actId="26606"/>
          <pc:sldLayoutMkLst>
            <pc:docMk/>
            <pc:sldMasterMk cId="2026625523" sldId="2147483725"/>
            <pc:sldLayoutMk cId="626222575" sldId="2147483717"/>
          </pc:sldLayoutMkLst>
        </pc:sldLayoutChg>
        <pc:sldLayoutChg chg="add del">
          <pc:chgData name="Ang Seb" userId="ef246a44c1f6e645" providerId="LiveId" clId="{796ECB7A-213A-4887-9AE8-7A644CF40030}" dt="2022-01-26T03:19:53.145" v="5" actId="26606"/>
          <pc:sldLayoutMkLst>
            <pc:docMk/>
            <pc:sldMasterMk cId="2026625523" sldId="2147483725"/>
            <pc:sldLayoutMk cId="809869126" sldId="2147483718"/>
          </pc:sldLayoutMkLst>
        </pc:sldLayoutChg>
        <pc:sldLayoutChg chg="add del">
          <pc:chgData name="Ang Seb" userId="ef246a44c1f6e645" providerId="LiveId" clId="{796ECB7A-213A-4887-9AE8-7A644CF40030}" dt="2022-01-26T03:19:53.145" v="5" actId="26606"/>
          <pc:sldLayoutMkLst>
            <pc:docMk/>
            <pc:sldMasterMk cId="2026625523" sldId="2147483725"/>
            <pc:sldLayoutMk cId="1878397646" sldId="2147483719"/>
          </pc:sldLayoutMkLst>
        </pc:sldLayoutChg>
        <pc:sldLayoutChg chg="add del">
          <pc:chgData name="Ang Seb" userId="ef246a44c1f6e645" providerId="LiveId" clId="{796ECB7A-213A-4887-9AE8-7A644CF40030}" dt="2022-01-26T03:19:53.145" v="5" actId="26606"/>
          <pc:sldLayoutMkLst>
            <pc:docMk/>
            <pc:sldMasterMk cId="2026625523" sldId="2147483725"/>
            <pc:sldLayoutMk cId="3735849416" sldId="2147483720"/>
          </pc:sldLayoutMkLst>
        </pc:sldLayoutChg>
        <pc:sldLayoutChg chg="add del">
          <pc:chgData name="Ang Seb" userId="ef246a44c1f6e645" providerId="LiveId" clId="{796ECB7A-213A-4887-9AE8-7A644CF40030}" dt="2022-01-26T03:19:53.145" v="5" actId="26606"/>
          <pc:sldLayoutMkLst>
            <pc:docMk/>
            <pc:sldMasterMk cId="2026625523" sldId="2147483725"/>
            <pc:sldLayoutMk cId="4181609310" sldId="2147483721"/>
          </pc:sldLayoutMkLst>
        </pc:sldLayoutChg>
        <pc:sldLayoutChg chg="add del">
          <pc:chgData name="Ang Seb" userId="ef246a44c1f6e645" providerId="LiveId" clId="{796ECB7A-213A-4887-9AE8-7A644CF40030}" dt="2022-01-26T03:19:53.145" v="5" actId="26606"/>
          <pc:sldLayoutMkLst>
            <pc:docMk/>
            <pc:sldMasterMk cId="2026625523" sldId="2147483725"/>
            <pc:sldLayoutMk cId="1040523893" sldId="2147483722"/>
          </pc:sldLayoutMkLst>
        </pc:sldLayoutChg>
        <pc:sldLayoutChg chg="add del">
          <pc:chgData name="Ang Seb" userId="ef246a44c1f6e645" providerId="LiveId" clId="{796ECB7A-213A-4887-9AE8-7A644CF40030}" dt="2022-01-26T03:19:53.145" v="5" actId="26606"/>
          <pc:sldLayoutMkLst>
            <pc:docMk/>
            <pc:sldMasterMk cId="2026625523" sldId="2147483725"/>
            <pc:sldLayoutMk cId="3957151265" sldId="2147483723"/>
          </pc:sldLayoutMkLst>
        </pc:sldLayoutChg>
        <pc:sldLayoutChg chg="add del">
          <pc:chgData name="Ang Seb" userId="ef246a44c1f6e645" providerId="LiveId" clId="{796ECB7A-213A-4887-9AE8-7A644CF40030}" dt="2022-01-26T03:19:53.145" v="5" actId="26606"/>
          <pc:sldLayoutMkLst>
            <pc:docMk/>
            <pc:sldMasterMk cId="2026625523" sldId="2147483725"/>
            <pc:sldLayoutMk cId="2893764735" sldId="2147483724"/>
          </pc:sldLayoutMkLst>
        </pc:sldLayoutChg>
      </pc:sldMasterChg>
      <pc:sldMasterChg chg="add del addSldLayout delSldLayout">
        <pc:chgData name="Ang Seb" userId="ef246a44c1f6e645" providerId="LiveId" clId="{796ECB7A-213A-4887-9AE8-7A644CF40030}" dt="2022-01-26T03:19:44.092" v="3" actId="26606"/>
        <pc:sldMasterMkLst>
          <pc:docMk/>
          <pc:sldMasterMk cId="564663376" sldId="2147483738"/>
        </pc:sldMasterMkLst>
        <pc:sldLayoutChg chg="add del">
          <pc:chgData name="Ang Seb" userId="ef246a44c1f6e645" providerId="LiveId" clId="{796ECB7A-213A-4887-9AE8-7A644CF40030}" dt="2022-01-26T03:19:44.092" v="3" actId="26606"/>
          <pc:sldLayoutMkLst>
            <pc:docMk/>
            <pc:sldMasterMk cId="564663376" sldId="2147483738"/>
            <pc:sldLayoutMk cId="631577626" sldId="2147483727"/>
          </pc:sldLayoutMkLst>
        </pc:sldLayoutChg>
        <pc:sldLayoutChg chg="add del">
          <pc:chgData name="Ang Seb" userId="ef246a44c1f6e645" providerId="LiveId" clId="{796ECB7A-213A-4887-9AE8-7A644CF40030}" dt="2022-01-26T03:19:44.092" v="3" actId="26606"/>
          <pc:sldLayoutMkLst>
            <pc:docMk/>
            <pc:sldMasterMk cId="564663376" sldId="2147483738"/>
            <pc:sldLayoutMk cId="1446153877" sldId="2147483728"/>
          </pc:sldLayoutMkLst>
        </pc:sldLayoutChg>
        <pc:sldLayoutChg chg="add del">
          <pc:chgData name="Ang Seb" userId="ef246a44c1f6e645" providerId="LiveId" clId="{796ECB7A-213A-4887-9AE8-7A644CF40030}" dt="2022-01-26T03:19:44.092" v="3" actId="26606"/>
          <pc:sldLayoutMkLst>
            <pc:docMk/>
            <pc:sldMasterMk cId="564663376" sldId="2147483738"/>
            <pc:sldLayoutMk cId="4170163156" sldId="2147483729"/>
          </pc:sldLayoutMkLst>
        </pc:sldLayoutChg>
        <pc:sldLayoutChg chg="add del">
          <pc:chgData name="Ang Seb" userId="ef246a44c1f6e645" providerId="LiveId" clId="{796ECB7A-213A-4887-9AE8-7A644CF40030}" dt="2022-01-26T03:19:44.092" v="3" actId="26606"/>
          <pc:sldLayoutMkLst>
            <pc:docMk/>
            <pc:sldMasterMk cId="564663376" sldId="2147483738"/>
            <pc:sldLayoutMk cId="2799054702" sldId="2147483730"/>
          </pc:sldLayoutMkLst>
        </pc:sldLayoutChg>
        <pc:sldLayoutChg chg="add del">
          <pc:chgData name="Ang Seb" userId="ef246a44c1f6e645" providerId="LiveId" clId="{796ECB7A-213A-4887-9AE8-7A644CF40030}" dt="2022-01-26T03:19:44.092" v="3" actId="26606"/>
          <pc:sldLayoutMkLst>
            <pc:docMk/>
            <pc:sldMasterMk cId="564663376" sldId="2147483738"/>
            <pc:sldLayoutMk cId="743540124" sldId="2147483731"/>
          </pc:sldLayoutMkLst>
        </pc:sldLayoutChg>
        <pc:sldLayoutChg chg="add del">
          <pc:chgData name="Ang Seb" userId="ef246a44c1f6e645" providerId="LiveId" clId="{796ECB7A-213A-4887-9AE8-7A644CF40030}" dt="2022-01-26T03:19:44.092" v="3" actId="26606"/>
          <pc:sldLayoutMkLst>
            <pc:docMk/>
            <pc:sldMasterMk cId="564663376" sldId="2147483738"/>
            <pc:sldLayoutMk cId="2884837455" sldId="2147483732"/>
          </pc:sldLayoutMkLst>
        </pc:sldLayoutChg>
        <pc:sldLayoutChg chg="add del">
          <pc:chgData name="Ang Seb" userId="ef246a44c1f6e645" providerId="LiveId" clId="{796ECB7A-213A-4887-9AE8-7A644CF40030}" dt="2022-01-26T03:19:44.092" v="3" actId="26606"/>
          <pc:sldLayoutMkLst>
            <pc:docMk/>
            <pc:sldMasterMk cId="564663376" sldId="2147483738"/>
            <pc:sldLayoutMk cId="3540094149" sldId="2147483733"/>
          </pc:sldLayoutMkLst>
        </pc:sldLayoutChg>
        <pc:sldLayoutChg chg="add del">
          <pc:chgData name="Ang Seb" userId="ef246a44c1f6e645" providerId="LiveId" clId="{796ECB7A-213A-4887-9AE8-7A644CF40030}" dt="2022-01-26T03:19:44.092" v="3" actId="26606"/>
          <pc:sldLayoutMkLst>
            <pc:docMk/>
            <pc:sldMasterMk cId="564663376" sldId="2147483738"/>
            <pc:sldLayoutMk cId="3832266802" sldId="2147483734"/>
          </pc:sldLayoutMkLst>
        </pc:sldLayoutChg>
        <pc:sldLayoutChg chg="add del">
          <pc:chgData name="Ang Seb" userId="ef246a44c1f6e645" providerId="LiveId" clId="{796ECB7A-213A-4887-9AE8-7A644CF40030}" dt="2022-01-26T03:19:44.092" v="3" actId="26606"/>
          <pc:sldLayoutMkLst>
            <pc:docMk/>
            <pc:sldMasterMk cId="564663376" sldId="2147483738"/>
            <pc:sldLayoutMk cId="3411254765" sldId="2147483735"/>
          </pc:sldLayoutMkLst>
        </pc:sldLayoutChg>
        <pc:sldLayoutChg chg="add del">
          <pc:chgData name="Ang Seb" userId="ef246a44c1f6e645" providerId="LiveId" clId="{796ECB7A-213A-4887-9AE8-7A644CF40030}" dt="2022-01-26T03:19:44.092" v="3" actId="26606"/>
          <pc:sldLayoutMkLst>
            <pc:docMk/>
            <pc:sldMasterMk cId="564663376" sldId="2147483738"/>
            <pc:sldLayoutMk cId="3329261915" sldId="2147483736"/>
          </pc:sldLayoutMkLst>
        </pc:sldLayoutChg>
        <pc:sldLayoutChg chg="add del">
          <pc:chgData name="Ang Seb" userId="ef246a44c1f6e645" providerId="LiveId" clId="{796ECB7A-213A-4887-9AE8-7A644CF40030}" dt="2022-01-26T03:19:44.092" v="3" actId="26606"/>
          <pc:sldLayoutMkLst>
            <pc:docMk/>
            <pc:sldMasterMk cId="564663376" sldId="2147483738"/>
            <pc:sldLayoutMk cId="949369718" sldId="2147483737"/>
          </pc:sldLayoutMkLst>
        </pc:sldLayoutChg>
      </pc:sldMasterChg>
      <pc:sldMasterChg chg="add del addSldLayout delSldLayout">
        <pc:chgData name="Ang Seb" userId="ef246a44c1f6e645" providerId="LiveId" clId="{796ECB7A-213A-4887-9AE8-7A644CF40030}" dt="2022-01-26T03:25:27.424" v="67" actId="26606"/>
        <pc:sldMasterMkLst>
          <pc:docMk/>
          <pc:sldMasterMk cId="1198308616" sldId="2147483738"/>
        </pc:sldMasterMkLst>
        <pc:sldLayoutChg chg="add del">
          <pc:chgData name="Ang Seb" userId="ef246a44c1f6e645" providerId="LiveId" clId="{796ECB7A-213A-4887-9AE8-7A644CF40030}" dt="2022-01-26T03:25:27.424" v="67" actId="26606"/>
          <pc:sldLayoutMkLst>
            <pc:docMk/>
            <pc:sldMasterMk cId="1198308616" sldId="2147483738"/>
            <pc:sldLayoutMk cId="2132487183" sldId="2147483727"/>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1531522857" sldId="2147483728"/>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161965935" sldId="2147483729"/>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1620301396" sldId="2147483730"/>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3286509209" sldId="2147483731"/>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3376779313" sldId="2147483732"/>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721304852" sldId="2147483733"/>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2315809462" sldId="2147483734"/>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1522746037" sldId="2147483735"/>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3908799800" sldId="2147483736"/>
          </pc:sldLayoutMkLst>
        </pc:sldLayoutChg>
        <pc:sldLayoutChg chg="add del">
          <pc:chgData name="Ang Seb" userId="ef246a44c1f6e645" providerId="LiveId" clId="{796ECB7A-213A-4887-9AE8-7A644CF40030}" dt="2022-01-26T03:25:27.424" v="67" actId="26606"/>
          <pc:sldLayoutMkLst>
            <pc:docMk/>
            <pc:sldMasterMk cId="1198308616" sldId="2147483738"/>
            <pc:sldLayoutMk cId="2570112181" sldId="2147483737"/>
          </pc:sldLayoutMkLst>
        </pc:sldLayoutChg>
      </pc:sldMasterChg>
      <pc:sldMasterChg chg="add del addSldLayout delSldLayout">
        <pc:chgData name="Ang Seb" userId="ef246a44c1f6e645" providerId="LiveId" clId="{796ECB7A-213A-4887-9AE8-7A644CF40030}" dt="2022-01-26T03:20:53.220" v="27" actId="26606"/>
        <pc:sldMasterMkLst>
          <pc:docMk/>
          <pc:sldMasterMk cId="2354319675" sldId="2147483738"/>
        </pc:sldMasterMkLst>
        <pc:sldLayoutChg chg="add del">
          <pc:chgData name="Ang Seb" userId="ef246a44c1f6e645" providerId="LiveId" clId="{796ECB7A-213A-4887-9AE8-7A644CF40030}" dt="2022-01-26T03:20:53.220" v="27" actId="26606"/>
          <pc:sldLayoutMkLst>
            <pc:docMk/>
            <pc:sldMasterMk cId="2354319675" sldId="2147483738"/>
            <pc:sldLayoutMk cId="1833225619" sldId="2147483727"/>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2084056832" sldId="2147483728"/>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2927288643" sldId="2147483729"/>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3728269826" sldId="2147483730"/>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2063876059" sldId="2147483731"/>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3551212809" sldId="2147483732"/>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4132145276" sldId="2147483733"/>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4007763699" sldId="2147483734"/>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4204672852" sldId="2147483735"/>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3914737602" sldId="2147483736"/>
          </pc:sldLayoutMkLst>
        </pc:sldLayoutChg>
        <pc:sldLayoutChg chg="add del">
          <pc:chgData name="Ang Seb" userId="ef246a44c1f6e645" providerId="LiveId" clId="{796ECB7A-213A-4887-9AE8-7A644CF40030}" dt="2022-01-26T03:20:53.220" v="27" actId="26606"/>
          <pc:sldLayoutMkLst>
            <pc:docMk/>
            <pc:sldMasterMk cId="2354319675" sldId="2147483738"/>
            <pc:sldLayoutMk cId="1259895192" sldId="2147483737"/>
          </pc:sldLayoutMkLst>
        </pc:sldLayoutChg>
      </pc:sldMasterChg>
      <pc:sldMasterChg chg="add del addSldLayout delSldLayout">
        <pc:chgData name="Ang Seb" userId="ef246a44c1f6e645" providerId="LiveId" clId="{796ECB7A-213A-4887-9AE8-7A644CF40030}" dt="2022-01-26T03:20:09.872" v="13" actId="26606"/>
        <pc:sldMasterMkLst>
          <pc:docMk/>
          <pc:sldMasterMk cId="3613536414" sldId="2147483738"/>
        </pc:sldMasterMkLst>
        <pc:sldLayoutChg chg="add del">
          <pc:chgData name="Ang Seb" userId="ef246a44c1f6e645" providerId="LiveId" clId="{796ECB7A-213A-4887-9AE8-7A644CF40030}" dt="2022-01-26T03:20:09.872" v="13" actId="26606"/>
          <pc:sldLayoutMkLst>
            <pc:docMk/>
            <pc:sldMasterMk cId="3613536414" sldId="2147483738"/>
            <pc:sldLayoutMk cId="3353569449" sldId="2147483727"/>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1614455572" sldId="2147483728"/>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1364671740" sldId="2147483729"/>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533994127" sldId="2147483730"/>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3284606334" sldId="2147483731"/>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3988409638" sldId="2147483732"/>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3015038404" sldId="2147483733"/>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3439774573" sldId="2147483734"/>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3110581040" sldId="2147483735"/>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1555685694" sldId="2147483736"/>
          </pc:sldLayoutMkLst>
        </pc:sldLayoutChg>
        <pc:sldLayoutChg chg="add del">
          <pc:chgData name="Ang Seb" userId="ef246a44c1f6e645" providerId="LiveId" clId="{796ECB7A-213A-4887-9AE8-7A644CF40030}" dt="2022-01-26T03:20:09.872" v="13" actId="26606"/>
          <pc:sldLayoutMkLst>
            <pc:docMk/>
            <pc:sldMasterMk cId="3613536414" sldId="2147483738"/>
            <pc:sldLayoutMk cId="2355953085" sldId="2147483737"/>
          </pc:sldLayoutMkLst>
        </pc:sldLayoutChg>
      </pc:sldMasterChg>
      <pc:sldMasterChg chg="add del addSldLayout delSldLayout">
        <pc:chgData name="Ang Seb" userId="ef246a44c1f6e645" providerId="LiveId" clId="{796ECB7A-213A-4887-9AE8-7A644CF40030}" dt="2022-01-26T03:20:14.686" v="15" actId="26606"/>
        <pc:sldMasterMkLst>
          <pc:docMk/>
          <pc:sldMasterMk cId="1728064381" sldId="2147483751"/>
        </pc:sldMasterMkLst>
        <pc:sldLayoutChg chg="add del">
          <pc:chgData name="Ang Seb" userId="ef246a44c1f6e645" providerId="LiveId" clId="{796ECB7A-213A-4887-9AE8-7A644CF40030}" dt="2022-01-26T03:20:14.686" v="15" actId="26606"/>
          <pc:sldLayoutMkLst>
            <pc:docMk/>
            <pc:sldMasterMk cId="1728064381" sldId="2147483751"/>
            <pc:sldLayoutMk cId="2460839190" sldId="2147483740"/>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6719523" sldId="2147483741"/>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3510461488" sldId="2147483742"/>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2519985601" sldId="2147483743"/>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1975777051" sldId="2147483744"/>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2351181200" sldId="2147483745"/>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4005416900" sldId="2147483746"/>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3447175988" sldId="2147483747"/>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1099258426" sldId="2147483748"/>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3446767215" sldId="2147483749"/>
          </pc:sldLayoutMkLst>
        </pc:sldLayoutChg>
        <pc:sldLayoutChg chg="add del">
          <pc:chgData name="Ang Seb" userId="ef246a44c1f6e645" providerId="LiveId" clId="{796ECB7A-213A-4887-9AE8-7A644CF40030}" dt="2022-01-26T03:20:14.686" v="15" actId="26606"/>
          <pc:sldLayoutMkLst>
            <pc:docMk/>
            <pc:sldMasterMk cId="1728064381" sldId="2147483751"/>
            <pc:sldLayoutMk cId="138869716" sldId="2147483750"/>
          </pc:sldLayoutMkLst>
        </pc:sldLayoutChg>
      </pc:sldMasterChg>
      <pc:sldMasterChg chg="add del addSldLayout delSldLayout">
        <pc:chgData name="Ang Seb" userId="ef246a44c1f6e645" providerId="LiveId" clId="{796ECB7A-213A-4887-9AE8-7A644CF40030}" dt="2022-01-26T03:19:35.033" v="1" actId="26606"/>
        <pc:sldMasterMkLst>
          <pc:docMk/>
          <pc:sldMasterMk cId="3512358627" sldId="2147483751"/>
        </pc:sldMasterMkLst>
        <pc:sldLayoutChg chg="add del">
          <pc:chgData name="Ang Seb" userId="ef246a44c1f6e645" providerId="LiveId" clId="{796ECB7A-213A-4887-9AE8-7A644CF40030}" dt="2022-01-26T03:19:35.033" v="1" actId="26606"/>
          <pc:sldLayoutMkLst>
            <pc:docMk/>
            <pc:sldMasterMk cId="3512358627" sldId="2147483751"/>
            <pc:sldLayoutMk cId="679793457" sldId="2147483740"/>
          </pc:sldLayoutMkLst>
        </pc:sldLayoutChg>
        <pc:sldLayoutChg chg="add del">
          <pc:chgData name="Ang Seb" userId="ef246a44c1f6e645" providerId="LiveId" clId="{796ECB7A-213A-4887-9AE8-7A644CF40030}" dt="2022-01-26T03:19:35.033" v="1" actId="26606"/>
          <pc:sldLayoutMkLst>
            <pc:docMk/>
            <pc:sldMasterMk cId="3512358627" sldId="2147483751"/>
            <pc:sldLayoutMk cId="890107748" sldId="2147483741"/>
          </pc:sldLayoutMkLst>
        </pc:sldLayoutChg>
        <pc:sldLayoutChg chg="add del">
          <pc:chgData name="Ang Seb" userId="ef246a44c1f6e645" providerId="LiveId" clId="{796ECB7A-213A-4887-9AE8-7A644CF40030}" dt="2022-01-26T03:19:35.033" v="1" actId="26606"/>
          <pc:sldLayoutMkLst>
            <pc:docMk/>
            <pc:sldMasterMk cId="3512358627" sldId="2147483751"/>
            <pc:sldLayoutMk cId="1001208051" sldId="2147483742"/>
          </pc:sldLayoutMkLst>
        </pc:sldLayoutChg>
        <pc:sldLayoutChg chg="add del">
          <pc:chgData name="Ang Seb" userId="ef246a44c1f6e645" providerId="LiveId" clId="{796ECB7A-213A-4887-9AE8-7A644CF40030}" dt="2022-01-26T03:19:35.033" v="1" actId="26606"/>
          <pc:sldLayoutMkLst>
            <pc:docMk/>
            <pc:sldMasterMk cId="3512358627" sldId="2147483751"/>
            <pc:sldLayoutMk cId="2694521488" sldId="2147483743"/>
          </pc:sldLayoutMkLst>
        </pc:sldLayoutChg>
        <pc:sldLayoutChg chg="add del">
          <pc:chgData name="Ang Seb" userId="ef246a44c1f6e645" providerId="LiveId" clId="{796ECB7A-213A-4887-9AE8-7A644CF40030}" dt="2022-01-26T03:19:35.033" v="1" actId="26606"/>
          <pc:sldLayoutMkLst>
            <pc:docMk/>
            <pc:sldMasterMk cId="3512358627" sldId="2147483751"/>
            <pc:sldLayoutMk cId="3690426008" sldId="2147483744"/>
          </pc:sldLayoutMkLst>
        </pc:sldLayoutChg>
        <pc:sldLayoutChg chg="add del">
          <pc:chgData name="Ang Seb" userId="ef246a44c1f6e645" providerId="LiveId" clId="{796ECB7A-213A-4887-9AE8-7A644CF40030}" dt="2022-01-26T03:19:35.033" v="1" actId="26606"/>
          <pc:sldLayoutMkLst>
            <pc:docMk/>
            <pc:sldMasterMk cId="3512358627" sldId="2147483751"/>
            <pc:sldLayoutMk cId="1141471084" sldId="2147483745"/>
          </pc:sldLayoutMkLst>
        </pc:sldLayoutChg>
        <pc:sldLayoutChg chg="add del">
          <pc:chgData name="Ang Seb" userId="ef246a44c1f6e645" providerId="LiveId" clId="{796ECB7A-213A-4887-9AE8-7A644CF40030}" dt="2022-01-26T03:19:35.033" v="1" actId="26606"/>
          <pc:sldLayoutMkLst>
            <pc:docMk/>
            <pc:sldMasterMk cId="3512358627" sldId="2147483751"/>
            <pc:sldLayoutMk cId="4143685342" sldId="2147483746"/>
          </pc:sldLayoutMkLst>
        </pc:sldLayoutChg>
        <pc:sldLayoutChg chg="add del">
          <pc:chgData name="Ang Seb" userId="ef246a44c1f6e645" providerId="LiveId" clId="{796ECB7A-213A-4887-9AE8-7A644CF40030}" dt="2022-01-26T03:19:35.033" v="1" actId="26606"/>
          <pc:sldLayoutMkLst>
            <pc:docMk/>
            <pc:sldMasterMk cId="3512358627" sldId="2147483751"/>
            <pc:sldLayoutMk cId="1840928083" sldId="2147483747"/>
          </pc:sldLayoutMkLst>
        </pc:sldLayoutChg>
        <pc:sldLayoutChg chg="add del">
          <pc:chgData name="Ang Seb" userId="ef246a44c1f6e645" providerId="LiveId" clId="{796ECB7A-213A-4887-9AE8-7A644CF40030}" dt="2022-01-26T03:19:35.033" v="1" actId="26606"/>
          <pc:sldLayoutMkLst>
            <pc:docMk/>
            <pc:sldMasterMk cId="3512358627" sldId="2147483751"/>
            <pc:sldLayoutMk cId="2334575979" sldId="2147483748"/>
          </pc:sldLayoutMkLst>
        </pc:sldLayoutChg>
        <pc:sldLayoutChg chg="add del">
          <pc:chgData name="Ang Seb" userId="ef246a44c1f6e645" providerId="LiveId" clId="{796ECB7A-213A-4887-9AE8-7A644CF40030}" dt="2022-01-26T03:19:35.033" v="1" actId="26606"/>
          <pc:sldLayoutMkLst>
            <pc:docMk/>
            <pc:sldMasterMk cId="3512358627" sldId="2147483751"/>
            <pc:sldLayoutMk cId="2317258982" sldId="2147483749"/>
          </pc:sldLayoutMkLst>
        </pc:sldLayoutChg>
        <pc:sldLayoutChg chg="add del">
          <pc:chgData name="Ang Seb" userId="ef246a44c1f6e645" providerId="LiveId" clId="{796ECB7A-213A-4887-9AE8-7A644CF40030}" dt="2022-01-26T03:19:35.033" v="1" actId="26606"/>
          <pc:sldLayoutMkLst>
            <pc:docMk/>
            <pc:sldMasterMk cId="3512358627" sldId="2147483751"/>
            <pc:sldLayoutMk cId="217580145" sldId="21474837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DBAA8-8D40-45DA-864D-890481716E7C}" type="doc">
      <dgm:prSet loTypeId="urn:microsoft.com/office/officeart/2005/8/layout/target2" loCatId="relationship" qsTypeId="urn:microsoft.com/office/officeart/2005/8/quickstyle/simple1" qsCatId="simple" csTypeId="urn:microsoft.com/office/officeart/2005/8/colors/accent5_2" csCatId="accent5" phldr="1"/>
      <dgm:spPr/>
      <dgm:t>
        <a:bodyPr/>
        <a:lstStyle/>
        <a:p>
          <a:endParaRPr lang="en-SG"/>
        </a:p>
      </dgm:t>
    </dgm:pt>
    <dgm:pt modelId="{D4685A6A-D27B-444E-BA40-F9AE1B376208}">
      <dgm:prSet phldrT="[Text]"/>
      <dgm:spPr/>
      <dgm:t>
        <a:bodyPr/>
        <a:lstStyle/>
        <a:p>
          <a:r>
            <a:rPr lang="en-SG"/>
            <a:t>Primary</a:t>
          </a:r>
        </a:p>
      </dgm:t>
    </dgm:pt>
    <dgm:pt modelId="{0F032541-EC11-433E-8985-F885CB4A18CF}" type="parTrans" cxnId="{7E082A59-E42F-48F1-A3C0-7DF67E357DDF}">
      <dgm:prSet/>
      <dgm:spPr/>
      <dgm:t>
        <a:bodyPr/>
        <a:lstStyle/>
        <a:p>
          <a:endParaRPr lang="en-SG"/>
        </a:p>
      </dgm:t>
    </dgm:pt>
    <dgm:pt modelId="{2A5CDD2E-B6AF-4E86-8BB0-D4267E19F7B8}" type="sibTrans" cxnId="{7E082A59-E42F-48F1-A3C0-7DF67E357DDF}">
      <dgm:prSet/>
      <dgm:spPr/>
      <dgm:t>
        <a:bodyPr/>
        <a:lstStyle/>
        <a:p>
          <a:endParaRPr lang="en-SG"/>
        </a:p>
      </dgm:t>
    </dgm:pt>
    <dgm:pt modelId="{08ECC7A9-2C1B-4FFC-BA7F-1EB450BF200B}">
      <dgm:prSet phldrT="[Text]"/>
      <dgm:spPr/>
      <dgm:t>
        <a:bodyPr/>
        <a:lstStyle/>
        <a:p>
          <a:r>
            <a:rPr lang="en-SG"/>
            <a:t>Provide users with information on local food</a:t>
          </a:r>
        </a:p>
      </dgm:t>
    </dgm:pt>
    <dgm:pt modelId="{90E7161F-F377-4DE3-ADF8-F1F390175E0B}" type="parTrans" cxnId="{023C501F-C82C-47EA-8E5C-1A86EAF2B777}">
      <dgm:prSet/>
      <dgm:spPr/>
      <dgm:t>
        <a:bodyPr/>
        <a:lstStyle/>
        <a:p>
          <a:endParaRPr lang="en-SG"/>
        </a:p>
      </dgm:t>
    </dgm:pt>
    <dgm:pt modelId="{3DE8C1AF-4E07-46A3-9A72-80D86F38BF89}" type="sibTrans" cxnId="{023C501F-C82C-47EA-8E5C-1A86EAF2B777}">
      <dgm:prSet/>
      <dgm:spPr/>
      <dgm:t>
        <a:bodyPr/>
        <a:lstStyle/>
        <a:p>
          <a:endParaRPr lang="en-SG"/>
        </a:p>
      </dgm:t>
    </dgm:pt>
    <dgm:pt modelId="{8B2F82AA-83C2-4C35-AEB9-181E2AE68977}">
      <dgm:prSet phldrT="[Text]"/>
      <dgm:spPr/>
      <dgm:t>
        <a:bodyPr/>
        <a:lstStyle/>
        <a:p>
          <a:r>
            <a:rPr lang="en-SG"/>
            <a:t>Provide food name based on images</a:t>
          </a:r>
        </a:p>
      </dgm:t>
    </dgm:pt>
    <dgm:pt modelId="{00E60785-1EDA-4CB1-8727-1BF940D421BB}" type="parTrans" cxnId="{6A716BE2-9859-48D0-A9DD-753C664DA0C5}">
      <dgm:prSet/>
      <dgm:spPr/>
      <dgm:t>
        <a:bodyPr/>
        <a:lstStyle/>
        <a:p>
          <a:endParaRPr lang="en-SG"/>
        </a:p>
      </dgm:t>
    </dgm:pt>
    <dgm:pt modelId="{5DB25D29-D879-4D38-859B-A9751BED83A6}" type="sibTrans" cxnId="{6A716BE2-9859-48D0-A9DD-753C664DA0C5}">
      <dgm:prSet/>
      <dgm:spPr/>
      <dgm:t>
        <a:bodyPr/>
        <a:lstStyle/>
        <a:p>
          <a:endParaRPr lang="en-SG"/>
        </a:p>
      </dgm:t>
    </dgm:pt>
    <dgm:pt modelId="{32075025-FC09-4154-9C61-F5CB0D4F81B9}">
      <dgm:prSet phldrT="[Text]"/>
      <dgm:spPr/>
      <dgm:t>
        <a:bodyPr/>
        <a:lstStyle/>
        <a:p>
          <a:r>
            <a:rPr lang="en-SG"/>
            <a:t>Secondary</a:t>
          </a:r>
        </a:p>
      </dgm:t>
    </dgm:pt>
    <dgm:pt modelId="{7E0EE575-008F-4236-B006-A898CB8016FD}" type="parTrans" cxnId="{CCDDA1B5-6ABA-4A31-B08A-B6E16457D60C}">
      <dgm:prSet/>
      <dgm:spPr/>
      <dgm:t>
        <a:bodyPr/>
        <a:lstStyle/>
        <a:p>
          <a:endParaRPr lang="en-SG"/>
        </a:p>
      </dgm:t>
    </dgm:pt>
    <dgm:pt modelId="{EA89A7F5-C8CF-4D46-8649-A67C1DDD4420}" type="sibTrans" cxnId="{CCDDA1B5-6ABA-4A31-B08A-B6E16457D60C}">
      <dgm:prSet/>
      <dgm:spPr/>
      <dgm:t>
        <a:bodyPr/>
        <a:lstStyle/>
        <a:p>
          <a:endParaRPr lang="en-SG"/>
        </a:p>
      </dgm:t>
    </dgm:pt>
    <dgm:pt modelId="{D90B78A0-E6E0-402E-AF31-BB77A19614BF}">
      <dgm:prSet phldrT="[Text]"/>
      <dgm:spPr/>
      <dgm:t>
        <a:bodyPr/>
        <a:lstStyle/>
        <a:p>
          <a:r>
            <a:rPr lang="en-SG"/>
            <a:t>Greater interest in local food</a:t>
          </a:r>
        </a:p>
      </dgm:t>
    </dgm:pt>
    <dgm:pt modelId="{F375FF44-940F-4D5F-A23E-64742F81B58B}" type="parTrans" cxnId="{8E9A2EE7-F5D8-4686-9C98-61E763D2A613}">
      <dgm:prSet/>
      <dgm:spPr/>
      <dgm:t>
        <a:bodyPr/>
        <a:lstStyle/>
        <a:p>
          <a:endParaRPr lang="en-SG"/>
        </a:p>
      </dgm:t>
    </dgm:pt>
    <dgm:pt modelId="{859F7592-3155-4A06-968E-1A0DCCBB6A8C}" type="sibTrans" cxnId="{8E9A2EE7-F5D8-4686-9C98-61E763D2A613}">
      <dgm:prSet/>
      <dgm:spPr/>
      <dgm:t>
        <a:bodyPr/>
        <a:lstStyle/>
        <a:p>
          <a:endParaRPr lang="en-SG"/>
        </a:p>
      </dgm:t>
    </dgm:pt>
    <dgm:pt modelId="{8DB78BA0-4324-4611-9D20-DBD4820C4C99}">
      <dgm:prSet phldrT="[Text]"/>
      <dgm:spPr/>
      <dgm:t>
        <a:bodyPr/>
        <a:lstStyle/>
        <a:p>
          <a:r>
            <a:rPr lang="en-SG"/>
            <a:t>More exposure of hawker culture in Singapore</a:t>
          </a:r>
        </a:p>
      </dgm:t>
    </dgm:pt>
    <dgm:pt modelId="{713D0AE8-F0C8-41BC-938B-EFF534DD4DBA}" type="parTrans" cxnId="{C148A526-67A2-4F3E-8BDE-C35C98D6A220}">
      <dgm:prSet/>
      <dgm:spPr/>
      <dgm:t>
        <a:bodyPr/>
        <a:lstStyle/>
        <a:p>
          <a:endParaRPr lang="en-SG"/>
        </a:p>
      </dgm:t>
    </dgm:pt>
    <dgm:pt modelId="{9B045F4C-FDAF-4481-B8CA-AA14A729E6D4}" type="sibTrans" cxnId="{C148A526-67A2-4F3E-8BDE-C35C98D6A220}">
      <dgm:prSet/>
      <dgm:spPr/>
      <dgm:t>
        <a:bodyPr/>
        <a:lstStyle/>
        <a:p>
          <a:endParaRPr lang="en-SG"/>
        </a:p>
      </dgm:t>
    </dgm:pt>
    <dgm:pt modelId="{BE5537A5-D073-4729-AAE6-2AFF5A1E7E14}">
      <dgm:prSet phldrT="[Text]"/>
      <dgm:spPr/>
      <dgm:t>
        <a:bodyPr/>
        <a:lstStyle/>
        <a:p>
          <a:r>
            <a:rPr lang="en-SG"/>
            <a:t>Tertiary</a:t>
          </a:r>
        </a:p>
      </dgm:t>
    </dgm:pt>
    <dgm:pt modelId="{07203F33-EFB7-4EBE-90EF-261F3A5B4402}" type="parTrans" cxnId="{1E1CFC2B-8192-46E0-8C8B-540E6B64D97B}">
      <dgm:prSet/>
      <dgm:spPr/>
      <dgm:t>
        <a:bodyPr/>
        <a:lstStyle/>
        <a:p>
          <a:endParaRPr lang="en-SG"/>
        </a:p>
      </dgm:t>
    </dgm:pt>
    <dgm:pt modelId="{67A44180-1F74-42E8-9AA1-5D030649DC87}" type="sibTrans" cxnId="{1E1CFC2B-8192-46E0-8C8B-540E6B64D97B}">
      <dgm:prSet/>
      <dgm:spPr/>
      <dgm:t>
        <a:bodyPr/>
        <a:lstStyle/>
        <a:p>
          <a:endParaRPr lang="en-SG"/>
        </a:p>
      </dgm:t>
    </dgm:pt>
    <dgm:pt modelId="{3AC6FB44-7D02-4ED2-84EB-D91CF26498E6}">
      <dgm:prSet phldrT="[Text]"/>
      <dgm:spPr/>
      <dgm:t>
        <a:bodyPr/>
        <a:lstStyle/>
        <a:p>
          <a:r>
            <a:rPr lang="en-SG"/>
            <a:t>Un-intended biases</a:t>
          </a:r>
        </a:p>
      </dgm:t>
    </dgm:pt>
    <dgm:pt modelId="{C2160EB3-9A44-4446-B09A-1BB9F6023AE7}" type="parTrans" cxnId="{B5F3B5E8-57E1-47B1-9A1E-A018745206E3}">
      <dgm:prSet/>
      <dgm:spPr/>
      <dgm:t>
        <a:bodyPr/>
        <a:lstStyle/>
        <a:p>
          <a:endParaRPr lang="en-SG"/>
        </a:p>
      </dgm:t>
    </dgm:pt>
    <dgm:pt modelId="{F3497A1E-F24F-496B-A461-4E41F378B4A5}" type="sibTrans" cxnId="{B5F3B5E8-57E1-47B1-9A1E-A018745206E3}">
      <dgm:prSet/>
      <dgm:spPr/>
      <dgm:t>
        <a:bodyPr/>
        <a:lstStyle/>
        <a:p>
          <a:endParaRPr lang="en-SG"/>
        </a:p>
      </dgm:t>
    </dgm:pt>
    <dgm:pt modelId="{2F5F4B5E-6380-4C7E-9FA8-8C54BD2C6749}">
      <dgm:prSet phldrT="[Text]"/>
      <dgm:spPr/>
      <dgm:t>
        <a:bodyPr/>
        <a:lstStyle/>
        <a:p>
          <a:r>
            <a:rPr lang="en-SG"/>
            <a:t>Inaccurate results</a:t>
          </a:r>
        </a:p>
      </dgm:t>
    </dgm:pt>
    <dgm:pt modelId="{820BF1DC-326E-4208-92FD-CA48FA9CA530}" type="parTrans" cxnId="{0A2BAB9E-2183-47CD-9C11-73752E6BE492}">
      <dgm:prSet/>
      <dgm:spPr/>
      <dgm:t>
        <a:bodyPr/>
        <a:lstStyle/>
        <a:p>
          <a:endParaRPr lang="en-SG"/>
        </a:p>
      </dgm:t>
    </dgm:pt>
    <dgm:pt modelId="{F578FBDF-E549-4F15-9A1E-98DF6DE5E0F3}" type="sibTrans" cxnId="{0A2BAB9E-2183-47CD-9C11-73752E6BE492}">
      <dgm:prSet/>
      <dgm:spPr/>
      <dgm:t>
        <a:bodyPr/>
        <a:lstStyle/>
        <a:p>
          <a:endParaRPr lang="en-SG"/>
        </a:p>
      </dgm:t>
    </dgm:pt>
    <dgm:pt modelId="{1B95CEC9-F89E-4057-85CA-8CF61A35DE9D}" type="pres">
      <dgm:prSet presAssocID="{EB9DBAA8-8D40-45DA-864D-890481716E7C}" presName="Name0" presStyleCnt="0">
        <dgm:presLayoutVars>
          <dgm:chMax val="3"/>
          <dgm:chPref val="1"/>
          <dgm:dir/>
          <dgm:animLvl val="lvl"/>
          <dgm:resizeHandles/>
        </dgm:presLayoutVars>
      </dgm:prSet>
      <dgm:spPr/>
    </dgm:pt>
    <dgm:pt modelId="{6C00C979-3AE2-4A36-87C0-8CBBEB8662D6}" type="pres">
      <dgm:prSet presAssocID="{EB9DBAA8-8D40-45DA-864D-890481716E7C}" presName="outerBox" presStyleCnt="0"/>
      <dgm:spPr/>
    </dgm:pt>
    <dgm:pt modelId="{8F1E4115-C842-49B4-8717-114DB8F5AE73}" type="pres">
      <dgm:prSet presAssocID="{EB9DBAA8-8D40-45DA-864D-890481716E7C}" presName="outerBoxParent" presStyleLbl="node1" presStyleIdx="0" presStyleCnt="3" custLinFactNeighborX="64316" custLinFactNeighborY="10609"/>
      <dgm:spPr/>
    </dgm:pt>
    <dgm:pt modelId="{8516892D-7BD7-465B-9DB2-636D0AA4706C}" type="pres">
      <dgm:prSet presAssocID="{EB9DBAA8-8D40-45DA-864D-890481716E7C}" presName="outerBoxChildren" presStyleCnt="0"/>
      <dgm:spPr/>
    </dgm:pt>
    <dgm:pt modelId="{44A83D13-B010-4A47-B1AE-3E3DA706DAB2}" type="pres">
      <dgm:prSet presAssocID="{08ECC7A9-2C1B-4FFC-BA7F-1EB450BF200B}" presName="oChild" presStyleLbl="fgAcc1" presStyleIdx="0" presStyleCnt="6">
        <dgm:presLayoutVars>
          <dgm:bulletEnabled val="1"/>
        </dgm:presLayoutVars>
      </dgm:prSet>
      <dgm:spPr/>
    </dgm:pt>
    <dgm:pt modelId="{3D7155EB-2F27-4684-A58B-90490746F412}" type="pres">
      <dgm:prSet presAssocID="{3DE8C1AF-4E07-46A3-9A72-80D86F38BF89}" presName="outerSibTrans" presStyleCnt="0"/>
      <dgm:spPr/>
    </dgm:pt>
    <dgm:pt modelId="{8D1EF69E-2E98-47F6-A231-5930C83E8687}" type="pres">
      <dgm:prSet presAssocID="{8B2F82AA-83C2-4C35-AEB9-181E2AE68977}" presName="oChild" presStyleLbl="fgAcc1" presStyleIdx="1" presStyleCnt="6">
        <dgm:presLayoutVars>
          <dgm:bulletEnabled val="1"/>
        </dgm:presLayoutVars>
      </dgm:prSet>
      <dgm:spPr/>
    </dgm:pt>
    <dgm:pt modelId="{1D0D81A2-1E1C-4853-8B80-94C5F53AAB46}" type="pres">
      <dgm:prSet presAssocID="{EB9DBAA8-8D40-45DA-864D-890481716E7C}" presName="middleBox" presStyleCnt="0"/>
      <dgm:spPr/>
    </dgm:pt>
    <dgm:pt modelId="{190C3953-FE6F-44FD-9350-BF893C3E17B1}" type="pres">
      <dgm:prSet presAssocID="{EB9DBAA8-8D40-45DA-864D-890481716E7C}" presName="middleBoxParent" presStyleLbl="node1" presStyleIdx="1" presStyleCnt="3"/>
      <dgm:spPr/>
    </dgm:pt>
    <dgm:pt modelId="{F65513F0-5EED-4DBA-963B-DDF6A3C2BD39}" type="pres">
      <dgm:prSet presAssocID="{EB9DBAA8-8D40-45DA-864D-890481716E7C}" presName="middleBoxChildren" presStyleCnt="0"/>
      <dgm:spPr/>
    </dgm:pt>
    <dgm:pt modelId="{5601D917-3AD6-48EB-8E69-55578E5599DD}" type="pres">
      <dgm:prSet presAssocID="{D90B78A0-E6E0-402E-AF31-BB77A19614BF}" presName="mChild" presStyleLbl="fgAcc1" presStyleIdx="2" presStyleCnt="6">
        <dgm:presLayoutVars>
          <dgm:bulletEnabled val="1"/>
        </dgm:presLayoutVars>
      </dgm:prSet>
      <dgm:spPr/>
    </dgm:pt>
    <dgm:pt modelId="{F025666A-E5B3-42E3-8CC3-76E5A2503987}" type="pres">
      <dgm:prSet presAssocID="{859F7592-3155-4A06-968E-1A0DCCBB6A8C}" presName="middleSibTrans" presStyleCnt="0"/>
      <dgm:spPr/>
    </dgm:pt>
    <dgm:pt modelId="{F91BA787-F6DF-4793-861F-FBAC77D0B927}" type="pres">
      <dgm:prSet presAssocID="{8DB78BA0-4324-4611-9D20-DBD4820C4C99}" presName="mChild" presStyleLbl="fgAcc1" presStyleIdx="3" presStyleCnt="6">
        <dgm:presLayoutVars>
          <dgm:bulletEnabled val="1"/>
        </dgm:presLayoutVars>
      </dgm:prSet>
      <dgm:spPr/>
    </dgm:pt>
    <dgm:pt modelId="{8F4F27AA-4F1F-41C9-ACF0-7A332687FDF9}" type="pres">
      <dgm:prSet presAssocID="{EB9DBAA8-8D40-45DA-864D-890481716E7C}" presName="centerBox" presStyleCnt="0"/>
      <dgm:spPr/>
    </dgm:pt>
    <dgm:pt modelId="{CB7CA3C5-B645-4721-B12B-9DE45736A3E2}" type="pres">
      <dgm:prSet presAssocID="{EB9DBAA8-8D40-45DA-864D-890481716E7C}" presName="centerBoxParent" presStyleLbl="node1" presStyleIdx="2" presStyleCnt="3"/>
      <dgm:spPr/>
    </dgm:pt>
    <dgm:pt modelId="{A9FC7BBC-FED5-4BBD-9B9B-8E651DB65F23}" type="pres">
      <dgm:prSet presAssocID="{EB9DBAA8-8D40-45DA-864D-890481716E7C}" presName="centerBoxChildren" presStyleCnt="0"/>
      <dgm:spPr/>
    </dgm:pt>
    <dgm:pt modelId="{3C637B22-F39B-4341-A322-93EB8B88C562}" type="pres">
      <dgm:prSet presAssocID="{3AC6FB44-7D02-4ED2-84EB-D91CF26498E6}" presName="cChild" presStyleLbl="fgAcc1" presStyleIdx="4" presStyleCnt="6">
        <dgm:presLayoutVars>
          <dgm:bulletEnabled val="1"/>
        </dgm:presLayoutVars>
      </dgm:prSet>
      <dgm:spPr/>
    </dgm:pt>
    <dgm:pt modelId="{324F2A8C-40F6-4F05-91EB-3C2907156672}" type="pres">
      <dgm:prSet presAssocID="{F3497A1E-F24F-496B-A461-4E41F378B4A5}" presName="centerSibTrans" presStyleCnt="0"/>
      <dgm:spPr/>
    </dgm:pt>
    <dgm:pt modelId="{32C595EC-CBF5-4F4D-B732-EBE6E7D88AC8}" type="pres">
      <dgm:prSet presAssocID="{2F5F4B5E-6380-4C7E-9FA8-8C54BD2C6749}" presName="cChild" presStyleLbl="fgAcc1" presStyleIdx="5" presStyleCnt="6">
        <dgm:presLayoutVars>
          <dgm:bulletEnabled val="1"/>
        </dgm:presLayoutVars>
      </dgm:prSet>
      <dgm:spPr/>
    </dgm:pt>
  </dgm:ptLst>
  <dgm:cxnLst>
    <dgm:cxn modelId="{023C501F-C82C-47EA-8E5C-1A86EAF2B777}" srcId="{D4685A6A-D27B-444E-BA40-F9AE1B376208}" destId="{08ECC7A9-2C1B-4FFC-BA7F-1EB450BF200B}" srcOrd="0" destOrd="0" parTransId="{90E7161F-F377-4DE3-ADF8-F1F390175E0B}" sibTransId="{3DE8C1AF-4E07-46A3-9A72-80D86F38BF89}"/>
    <dgm:cxn modelId="{C148A526-67A2-4F3E-8BDE-C35C98D6A220}" srcId="{32075025-FC09-4154-9C61-F5CB0D4F81B9}" destId="{8DB78BA0-4324-4611-9D20-DBD4820C4C99}" srcOrd="1" destOrd="0" parTransId="{713D0AE8-F0C8-41BC-938B-EFF534DD4DBA}" sibTransId="{9B045F4C-FDAF-4481-B8CA-AA14A729E6D4}"/>
    <dgm:cxn modelId="{1E1CFC2B-8192-46E0-8C8B-540E6B64D97B}" srcId="{EB9DBAA8-8D40-45DA-864D-890481716E7C}" destId="{BE5537A5-D073-4729-AAE6-2AFF5A1E7E14}" srcOrd="2" destOrd="0" parTransId="{07203F33-EFB7-4EBE-90EF-261F3A5B4402}" sibTransId="{67A44180-1F74-42E8-9AA1-5D030649DC87}"/>
    <dgm:cxn modelId="{CAB16247-A574-495B-83B5-B2BF262B404E}" type="presOf" srcId="{EB9DBAA8-8D40-45DA-864D-890481716E7C}" destId="{1B95CEC9-F89E-4057-85CA-8CF61A35DE9D}" srcOrd="0" destOrd="0" presId="urn:microsoft.com/office/officeart/2005/8/layout/target2"/>
    <dgm:cxn modelId="{A7409767-C412-470F-9CCE-4E7FF379BF2A}" type="presOf" srcId="{08ECC7A9-2C1B-4FFC-BA7F-1EB450BF200B}" destId="{44A83D13-B010-4A47-B1AE-3E3DA706DAB2}" srcOrd="0" destOrd="0" presId="urn:microsoft.com/office/officeart/2005/8/layout/target2"/>
    <dgm:cxn modelId="{937C9A67-DB61-4A9F-846F-083EAF40719E}" type="presOf" srcId="{8DB78BA0-4324-4611-9D20-DBD4820C4C99}" destId="{F91BA787-F6DF-4793-861F-FBAC77D0B927}" srcOrd="0" destOrd="0" presId="urn:microsoft.com/office/officeart/2005/8/layout/target2"/>
    <dgm:cxn modelId="{5F8AEC4E-17F6-4B37-A6B0-684C9F4D42FE}" type="presOf" srcId="{2F5F4B5E-6380-4C7E-9FA8-8C54BD2C6749}" destId="{32C595EC-CBF5-4F4D-B732-EBE6E7D88AC8}" srcOrd="0" destOrd="0" presId="urn:microsoft.com/office/officeart/2005/8/layout/target2"/>
    <dgm:cxn modelId="{D60A7C76-D3B1-4EFD-9F6E-84A5584F2827}" type="presOf" srcId="{32075025-FC09-4154-9C61-F5CB0D4F81B9}" destId="{190C3953-FE6F-44FD-9350-BF893C3E17B1}" srcOrd="0" destOrd="0" presId="urn:microsoft.com/office/officeart/2005/8/layout/target2"/>
    <dgm:cxn modelId="{19648357-0718-460A-A75C-C452C4F4205C}" type="presOf" srcId="{D90B78A0-E6E0-402E-AF31-BB77A19614BF}" destId="{5601D917-3AD6-48EB-8E69-55578E5599DD}" srcOrd="0" destOrd="0" presId="urn:microsoft.com/office/officeart/2005/8/layout/target2"/>
    <dgm:cxn modelId="{7E082A59-E42F-48F1-A3C0-7DF67E357DDF}" srcId="{EB9DBAA8-8D40-45DA-864D-890481716E7C}" destId="{D4685A6A-D27B-444E-BA40-F9AE1B376208}" srcOrd="0" destOrd="0" parTransId="{0F032541-EC11-433E-8985-F885CB4A18CF}" sibTransId="{2A5CDD2E-B6AF-4E86-8BB0-D4267E19F7B8}"/>
    <dgm:cxn modelId="{0A2BAB9E-2183-47CD-9C11-73752E6BE492}" srcId="{BE5537A5-D073-4729-AAE6-2AFF5A1E7E14}" destId="{2F5F4B5E-6380-4C7E-9FA8-8C54BD2C6749}" srcOrd="1" destOrd="0" parTransId="{820BF1DC-326E-4208-92FD-CA48FA9CA530}" sibTransId="{F578FBDF-E549-4F15-9A1E-98DF6DE5E0F3}"/>
    <dgm:cxn modelId="{A78CDDB2-8FC0-4BB9-BF88-4EBF8444F94B}" type="presOf" srcId="{3AC6FB44-7D02-4ED2-84EB-D91CF26498E6}" destId="{3C637B22-F39B-4341-A322-93EB8B88C562}" srcOrd="0" destOrd="0" presId="urn:microsoft.com/office/officeart/2005/8/layout/target2"/>
    <dgm:cxn modelId="{CCDDA1B5-6ABA-4A31-B08A-B6E16457D60C}" srcId="{EB9DBAA8-8D40-45DA-864D-890481716E7C}" destId="{32075025-FC09-4154-9C61-F5CB0D4F81B9}" srcOrd="1" destOrd="0" parTransId="{7E0EE575-008F-4236-B006-A898CB8016FD}" sibTransId="{EA89A7F5-C8CF-4D46-8649-A67C1DDD4420}"/>
    <dgm:cxn modelId="{945C09C5-D28C-469F-916A-10F550D4D70D}" type="presOf" srcId="{BE5537A5-D073-4729-AAE6-2AFF5A1E7E14}" destId="{CB7CA3C5-B645-4721-B12B-9DE45736A3E2}" srcOrd="0" destOrd="0" presId="urn:microsoft.com/office/officeart/2005/8/layout/target2"/>
    <dgm:cxn modelId="{6A716BE2-9859-48D0-A9DD-753C664DA0C5}" srcId="{D4685A6A-D27B-444E-BA40-F9AE1B376208}" destId="{8B2F82AA-83C2-4C35-AEB9-181E2AE68977}" srcOrd="1" destOrd="0" parTransId="{00E60785-1EDA-4CB1-8727-1BF940D421BB}" sibTransId="{5DB25D29-D879-4D38-859B-A9751BED83A6}"/>
    <dgm:cxn modelId="{706EB9E6-BEAC-4328-BEE9-2A56EA6C77A0}" type="presOf" srcId="{8B2F82AA-83C2-4C35-AEB9-181E2AE68977}" destId="{8D1EF69E-2E98-47F6-A231-5930C83E8687}" srcOrd="0" destOrd="0" presId="urn:microsoft.com/office/officeart/2005/8/layout/target2"/>
    <dgm:cxn modelId="{8E9A2EE7-F5D8-4686-9C98-61E763D2A613}" srcId="{32075025-FC09-4154-9C61-F5CB0D4F81B9}" destId="{D90B78A0-E6E0-402E-AF31-BB77A19614BF}" srcOrd="0" destOrd="0" parTransId="{F375FF44-940F-4D5F-A23E-64742F81B58B}" sibTransId="{859F7592-3155-4A06-968E-1A0DCCBB6A8C}"/>
    <dgm:cxn modelId="{B5F3B5E8-57E1-47B1-9A1E-A018745206E3}" srcId="{BE5537A5-D073-4729-AAE6-2AFF5A1E7E14}" destId="{3AC6FB44-7D02-4ED2-84EB-D91CF26498E6}" srcOrd="0" destOrd="0" parTransId="{C2160EB3-9A44-4446-B09A-1BB9F6023AE7}" sibTransId="{F3497A1E-F24F-496B-A461-4E41F378B4A5}"/>
    <dgm:cxn modelId="{A12B39F5-6266-4E1B-AF49-63D4343F3B10}" type="presOf" srcId="{D4685A6A-D27B-444E-BA40-F9AE1B376208}" destId="{8F1E4115-C842-49B4-8717-114DB8F5AE73}" srcOrd="0" destOrd="0" presId="urn:microsoft.com/office/officeart/2005/8/layout/target2"/>
    <dgm:cxn modelId="{0FC36AB7-5DC3-4007-89BE-37A134A24532}" type="presParOf" srcId="{1B95CEC9-F89E-4057-85CA-8CF61A35DE9D}" destId="{6C00C979-3AE2-4A36-87C0-8CBBEB8662D6}" srcOrd="0" destOrd="0" presId="urn:microsoft.com/office/officeart/2005/8/layout/target2"/>
    <dgm:cxn modelId="{8946EB00-73FD-4400-97C7-3ED3FE036093}" type="presParOf" srcId="{6C00C979-3AE2-4A36-87C0-8CBBEB8662D6}" destId="{8F1E4115-C842-49B4-8717-114DB8F5AE73}" srcOrd="0" destOrd="0" presId="urn:microsoft.com/office/officeart/2005/8/layout/target2"/>
    <dgm:cxn modelId="{E8643E8E-2CD4-46DE-9372-178BB2AD1135}" type="presParOf" srcId="{6C00C979-3AE2-4A36-87C0-8CBBEB8662D6}" destId="{8516892D-7BD7-465B-9DB2-636D0AA4706C}" srcOrd="1" destOrd="0" presId="urn:microsoft.com/office/officeart/2005/8/layout/target2"/>
    <dgm:cxn modelId="{066B7D57-05C0-455E-BB24-FF0394FBDC2F}" type="presParOf" srcId="{8516892D-7BD7-465B-9DB2-636D0AA4706C}" destId="{44A83D13-B010-4A47-B1AE-3E3DA706DAB2}" srcOrd="0" destOrd="0" presId="urn:microsoft.com/office/officeart/2005/8/layout/target2"/>
    <dgm:cxn modelId="{9265C154-466A-4345-8FB8-7FCC0F8F0A8A}" type="presParOf" srcId="{8516892D-7BD7-465B-9DB2-636D0AA4706C}" destId="{3D7155EB-2F27-4684-A58B-90490746F412}" srcOrd="1" destOrd="0" presId="urn:microsoft.com/office/officeart/2005/8/layout/target2"/>
    <dgm:cxn modelId="{49A1AC7A-AB0A-43AC-A71E-CB4923677824}" type="presParOf" srcId="{8516892D-7BD7-465B-9DB2-636D0AA4706C}" destId="{8D1EF69E-2E98-47F6-A231-5930C83E8687}" srcOrd="2" destOrd="0" presId="urn:microsoft.com/office/officeart/2005/8/layout/target2"/>
    <dgm:cxn modelId="{0211D95F-0C48-4651-8DBA-F7B7BBE2D4E4}" type="presParOf" srcId="{1B95CEC9-F89E-4057-85CA-8CF61A35DE9D}" destId="{1D0D81A2-1E1C-4853-8B80-94C5F53AAB46}" srcOrd="1" destOrd="0" presId="urn:microsoft.com/office/officeart/2005/8/layout/target2"/>
    <dgm:cxn modelId="{842F4746-2600-4DD0-9992-C8E18C70A392}" type="presParOf" srcId="{1D0D81A2-1E1C-4853-8B80-94C5F53AAB46}" destId="{190C3953-FE6F-44FD-9350-BF893C3E17B1}" srcOrd="0" destOrd="0" presId="urn:microsoft.com/office/officeart/2005/8/layout/target2"/>
    <dgm:cxn modelId="{006FCA9C-5682-4AF7-92B9-722C4DF0E072}" type="presParOf" srcId="{1D0D81A2-1E1C-4853-8B80-94C5F53AAB46}" destId="{F65513F0-5EED-4DBA-963B-DDF6A3C2BD39}" srcOrd="1" destOrd="0" presId="urn:microsoft.com/office/officeart/2005/8/layout/target2"/>
    <dgm:cxn modelId="{93FFB22E-BB54-4CAB-88EB-5C4B2FAA81EF}" type="presParOf" srcId="{F65513F0-5EED-4DBA-963B-DDF6A3C2BD39}" destId="{5601D917-3AD6-48EB-8E69-55578E5599DD}" srcOrd="0" destOrd="0" presId="urn:microsoft.com/office/officeart/2005/8/layout/target2"/>
    <dgm:cxn modelId="{648BA02F-9A48-4E0C-9EFA-13A6936DA1BD}" type="presParOf" srcId="{F65513F0-5EED-4DBA-963B-DDF6A3C2BD39}" destId="{F025666A-E5B3-42E3-8CC3-76E5A2503987}" srcOrd="1" destOrd="0" presId="urn:microsoft.com/office/officeart/2005/8/layout/target2"/>
    <dgm:cxn modelId="{276DE718-94C1-4597-ABC8-E1AAEFB351C9}" type="presParOf" srcId="{F65513F0-5EED-4DBA-963B-DDF6A3C2BD39}" destId="{F91BA787-F6DF-4793-861F-FBAC77D0B927}" srcOrd="2" destOrd="0" presId="urn:microsoft.com/office/officeart/2005/8/layout/target2"/>
    <dgm:cxn modelId="{8A61B83C-B920-4103-B16B-49CEB74963FE}" type="presParOf" srcId="{1B95CEC9-F89E-4057-85CA-8CF61A35DE9D}" destId="{8F4F27AA-4F1F-41C9-ACF0-7A332687FDF9}" srcOrd="2" destOrd="0" presId="urn:microsoft.com/office/officeart/2005/8/layout/target2"/>
    <dgm:cxn modelId="{3891F870-2D3F-4056-96D0-EC03118C4C87}" type="presParOf" srcId="{8F4F27AA-4F1F-41C9-ACF0-7A332687FDF9}" destId="{CB7CA3C5-B645-4721-B12B-9DE45736A3E2}" srcOrd="0" destOrd="0" presId="urn:microsoft.com/office/officeart/2005/8/layout/target2"/>
    <dgm:cxn modelId="{475E3CB5-3EA2-49F2-9BC9-4EEC34194BAE}" type="presParOf" srcId="{8F4F27AA-4F1F-41C9-ACF0-7A332687FDF9}" destId="{A9FC7BBC-FED5-4BBD-9B9B-8E651DB65F23}" srcOrd="1" destOrd="0" presId="urn:microsoft.com/office/officeart/2005/8/layout/target2"/>
    <dgm:cxn modelId="{F05BB36A-5BC6-4702-97B5-95B7267D4464}" type="presParOf" srcId="{A9FC7BBC-FED5-4BBD-9B9B-8E651DB65F23}" destId="{3C637B22-F39B-4341-A322-93EB8B88C562}" srcOrd="0" destOrd="0" presId="urn:microsoft.com/office/officeart/2005/8/layout/target2"/>
    <dgm:cxn modelId="{00F69B69-0AAF-4CBA-9ACA-0EE388378F8B}" type="presParOf" srcId="{A9FC7BBC-FED5-4BBD-9B9B-8E651DB65F23}" destId="{324F2A8C-40F6-4F05-91EB-3C2907156672}" srcOrd="1" destOrd="0" presId="urn:microsoft.com/office/officeart/2005/8/layout/target2"/>
    <dgm:cxn modelId="{83FA52E5-80ED-4A0C-A124-CBC07797FCE2}" type="presParOf" srcId="{A9FC7BBC-FED5-4BBD-9B9B-8E651DB65F23}" destId="{32C595EC-CBF5-4F4D-B732-EBE6E7D88AC8}" srcOrd="2" destOrd="0" presId="urn:microsoft.com/office/officeart/2005/8/layout/targe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2B3184-2C2D-4CF5-9D5B-777F8EC512F1}"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AF43672-69FD-4E1E-8D61-638944F32AA5}">
      <dgm:prSet/>
      <dgm:spPr/>
      <dgm:t>
        <a:bodyPr/>
        <a:lstStyle/>
        <a:p>
          <a:r>
            <a:rPr lang="en-US"/>
            <a:t>21 Jan.</a:t>
          </a:r>
        </a:p>
      </dgm:t>
    </dgm:pt>
    <dgm:pt modelId="{B9FAED89-E191-4743-B50D-2BA6ECE38C35}" type="parTrans" cxnId="{6261F81F-3D15-47F4-B2CC-9D3F52FFE23D}">
      <dgm:prSet/>
      <dgm:spPr/>
      <dgm:t>
        <a:bodyPr/>
        <a:lstStyle/>
        <a:p>
          <a:endParaRPr lang="en-US"/>
        </a:p>
      </dgm:t>
    </dgm:pt>
    <dgm:pt modelId="{6101D684-2439-4C68-9EC2-2F74A3C9C9D4}" type="sibTrans" cxnId="{6261F81F-3D15-47F4-B2CC-9D3F52FFE23D}">
      <dgm:prSet/>
      <dgm:spPr/>
      <dgm:t>
        <a:bodyPr/>
        <a:lstStyle/>
        <a:p>
          <a:endParaRPr lang="en-US"/>
        </a:p>
      </dgm:t>
    </dgm:pt>
    <dgm:pt modelId="{06292B18-645C-4387-8297-4A22DCD98B01}">
      <dgm:prSet/>
      <dgm:spPr/>
      <dgm:t>
        <a:bodyPr/>
        <a:lstStyle/>
        <a:p>
          <a:pPr rtl="0"/>
          <a:r>
            <a:rPr lang="en-US">
              <a:latin typeface="+mn-lt"/>
            </a:rPr>
            <a:t>brainstorming + mural plotting + Start chatbot development</a:t>
          </a:r>
        </a:p>
      </dgm:t>
    </dgm:pt>
    <dgm:pt modelId="{244DB3F9-1CA7-42EA-B940-0388DC354DB5}" type="parTrans" cxnId="{C85D0501-B1AC-4800-8C02-1232822D15E1}">
      <dgm:prSet/>
      <dgm:spPr/>
      <dgm:t>
        <a:bodyPr/>
        <a:lstStyle/>
        <a:p>
          <a:endParaRPr lang="en-US"/>
        </a:p>
      </dgm:t>
    </dgm:pt>
    <dgm:pt modelId="{D727C357-C863-47AA-9BEE-D6FD1B51D7A4}" type="sibTrans" cxnId="{C85D0501-B1AC-4800-8C02-1232822D15E1}">
      <dgm:prSet/>
      <dgm:spPr/>
      <dgm:t>
        <a:bodyPr/>
        <a:lstStyle/>
        <a:p>
          <a:endParaRPr lang="en-US"/>
        </a:p>
      </dgm:t>
    </dgm:pt>
    <dgm:pt modelId="{B34921AA-A008-48C2-9146-CE55E7270B75}">
      <dgm:prSet/>
      <dgm:spPr/>
      <dgm:t>
        <a:bodyPr/>
        <a:lstStyle/>
        <a:p>
          <a:r>
            <a:rPr lang="en-US"/>
            <a:t>24 Jan.</a:t>
          </a:r>
        </a:p>
      </dgm:t>
    </dgm:pt>
    <dgm:pt modelId="{1A373425-6F8E-438E-8C4A-79F13EE08F6C}" type="parTrans" cxnId="{6F57389A-CC9F-4B10-BC7A-016817C125C6}">
      <dgm:prSet/>
      <dgm:spPr/>
      <dgm:t>
        <a:bodyPr/>
        <a:lstStyle/>
        <a:p>
          <a:endParaRPr lang="en-US"/>
        </a:p>
      </dgm:t>
    </dgm:pt>
    <dgm:pt modelId="{2CD73171-8FB8-448D-A0A0-584B31AB578B}" type="sibTrans" cxnId="{6F57389A-CC9F-4B10-BC7A-016817C125C6}">
      <dgm:prSet/>
      <dgm:spPr/>
      <dgm:t>
        <a:bodyPr/>
        <a:lstStyle/>
        <a:p>
          <a:endParaRPr lang="en-US"/>
        </a:p>
      </dgm:t>
    </dgm:pt>
    <dgm:pt modelId="{3C35A25F-D5B6-4C28-A807-45AC96800ADA}">
      <dgm:prSet/>
      <dgm:spPr/>
      <dgm:t>
        <a:bodyPr/>
        <a:lstStyle/>
        <a:p>
          <a:r>
            <a:rPr lang="en-US"/>
            <a:t>mural discussions</a:t>
          </a:r>
        </a:p>
      </dgm:t>
    </dgm:pt>
    <dgm:pt modelId="{BB2FCD9F-5755-4BE4-A9AE-6E61069D8D81}" type="parTrans" cxnId="{45C04A9E-7944-4F42-B075-F33E29CD0304}">
      <dgm:prSet/>
      <dgm:spPr/>
      <dgm:t>
        <a:bodyPr/>
        <a:lstStyle/>
        <a:p>
          <a:endParaRPr lang="en-US"/>
        </a:p>
      </dgm:t>
    </dgm:pt>
    <dgm:pt modelId="{755B29E0-0C7D-436D-B693-ED87A9A628B2}" type="sibTrans" cxnId="{45C04A9E-7944-4F42-B075-F33E29CD0304}">
      <dgm:prSet/>
      <dgm:spPr/>
      <dgm:t>
        <a:bodyPr/>
        <a:lstStyle/>
        <a:p>
          <a:endParaRPr lang="en-US"/>
        </a:p>
      </dgm:t>
    </dgm:pt>
    <dgm:pt modelId="{E946FA05-2F1D-41AA-9020-27103CB29D63}">
      <dgm:prSet/>
      <dgm:spPr/>
      <dgm:t>
        <a:bodyPr/>
        <a:lstStyle/>
        <a:p>
          <a:r>
            <a:rPr lang="en-US"/>
            <a:t>25 Jan.</a:t>
          </a:r>
        </a:p>
      </dgm:t>
    </dgm:pt>
    <dgm:pt modelId="{33FA2B94-4AC8-4807-833D-E30405F64522}" type="parTrans" cxnId="{6496875B-8636-49D1-8B7A-F4B34F5E2565}">
      <dgm:prSet/>
      <dgm:spPr/>
      <dgm:t>
        <a:bodyPr/>
        <a:lstStyle/>
        <a:p>
          <a:endParaRPr lang="en-US"/>
        </a:p>
      </dgm:t>
    </dgm:pt>
    <dgm:pt modelId="{9D9AA601-B7E2-49CD-878A-082CF88AE2BE}" type="sibTrans" cxnId="{6496875B-8636-49D1-8B7A-F4B34F5E2565}">
      <dgm:prSet/>
      <dgm:spPr/>
      <dgm:t>
        <a:bodyPr/>
        <a:lstStyle/>
        <a:p>
          <a:endParaRPr lang="en-US"/>
        </a:p>
      </dgm:t>
    </dgm:pt>
    <dgm:pt modelId="{BF12A912-31C4-4585-BB20-AF5603ECB0C3}">
      <dgm:prSet/>
      <dgm:spPr/>
      <dgm:t>
        <a:bodyPr/>
        <a:lstStyle/>
        <a:p>
          <a:r>
            <a:rPr lang="en-US"/>
            <a:t>Chatbot completion</a:t>
          </a:r>
        </a:p>
      </dgm:t>
    </dgm:pt>
    <dgm:pt modelId="{98158B4F-C8B9-4F84-9798-8BE8C59F28E5}" type="parTrans" cxnId="{28EFD819-8664-494F-ABCB-ED1ECA2F5F49}">
      <dgm:prSet/>
      <dgm:spPr/>
      <dgm:t>
        <a:bodyPr/>
        <a:lstStyle/>
        <a:p>
          <a:endParaRPr lang="en-US"/>
        </a:p>
      </dgm:t>
    </dgm:pt>
    <dgm:pt modelId="{42F916F7-7C6D-4264-ABDE-F4BFB63E4210}" type="sibTrans" cxnId="{28EFD819-8664-494F-ABCB-ED1ECA2F5F49}">
      <dgm:prSet/>
      <dgm:spPr/>
      <dgm:t>
        <a:bodyPr/>
        <a:lstStyle/>
        <a:p>
          <a:endParaRPr lang="en-US"/>
        </a:p>
      </dgm:t>
    </dgm:pt>
    <dgm:pt modelId="{22BA8920-56A7-4B4A-AFF6-9926403926B1}">
      <dgm:prSet/>
      <dgm:spPr/>
      <dgm:t>
        <a:bodyPr/>
        <a:lstStyle/>
        <a:p>
          <a:r>
            <a:rPr lang="en-US"/>
            <a:t>25 Jan.</a:t>
          </a:r>
        </a:p>
      </dgm:t>
    </dgm:pt>
    <dgm:pt modelId="{ACB726E5-FF04-4347-8214-7D429ABB9D17}" type="parTrans" cxnId="{3D055AAA-C349-4C39-9F9C-C770DEF4CC9C}">
      <dgm:prSet/>
      <dgm:spPr/>
      <dgm:t>
        <a:bodyPr/>
        <a:lstStyle/>
        <a:p>
          <a:endParaRPr lang="en-US"/>
        </a:p>
      </dgm:t>
    </dgm:pt>
    <dgm:pt modelId="{2C1EA84C-69DA-401A-86BE-41A2A31FEFE8}" type="sibTrans" cxnId="{3D055AAA-C349-4C39-9F9C-C770DEF4CC9C}">
      <dgm:prSet/>
      <dgm:spPr/>
      <dgm:t>
        <a:bodyPr/>
        <a:lstStyle/>
        <a:p>
          <a:endParaRPr lang="en-US"/>
        </a:p>
      </dgm:t>
    </dgm:pt>
    <dgm:pt modelId="{61901A2D-3894-40ED-9FEA-945E5C376F4E}">
      <dgm:prSet/>
      <dgm:spPr/>
      <dgm:t>
        <a:bodyPr/>
        <a:lstStyle/>
        <a:p>
          <a:pPr rtl="0"/>
          <a:r>
            <a:rPr lang="en-US">
              <a:latin typeface="+mn-lt"/>
            </a:rPr>
            <a:t>Start on Kaggle to develop AI classification program</a:t>
          </a:r>
        </a:p>
      </dgm:t>
    </dgm:pt>
    <dgm:pt modelId="{8DCB4BB7-96DC-4523-AECD-F21CF5B56B02}" type="parTrans" cxnId="{8F81EF2E-0328-4DD5-86DF-6EA58F7FB6F2}">
      <dgm:prSet/>
      <dgm:spPr/>
      <dgm:t>
        <a:bodyPr/>
        <a:lstStyle/>
        <a:p>
          <a:endParaRPr lang="en-US"/>
        </a:p>
      </dgm:t>
    </dgm:pt>
    <dgm:pt modelId="{7A5A155A-1D90-4831-8336-A72654DD8EE4}" type="sibTrans" cxnId="{8F81EF2E-0328-4DD5-86DF-6EA58F7FB6F2}">
      <dgm:prSet/>
      <dgm:spPr/>
      <dgm:t>
        <a:bodyPr/>
        <a:lstStyle/>
        <a:p>
          <a:endParaRPr lang="en-US"/>
        </a:p>
      </dgm:t>
    </dgm:pt>
    <dgm:pt modelId="{EBF250FD-85FB-47C5-944F-CFA20A3337DB}">
      <dgm:prSet/>
      <dgm:spPr/>
      <dgm:t>
        <a:bodyPr/>
        <a:lstStyle/>
        <a:p>
          <a:r>
            <a:rPr lang="en-US"/>
            <a:t>mid-point discussion</a:t>
          </a:r>
        </a:p>
      </dgm:t>
    </dgm:pt>
    <dgm:pt modelId="{0D4EED3B-B7BA-4602-8106-CA288AFFFFB4}" type="parTrans" cxnId="{ACDF5F2F-22CC-4C4A-B496-224F599D323F}">
      <dgm:prSet/>
      <dgm:spPr/>
      <dgm:t>
        <a:bodyPr/>
        <a:lstStyle/>
        <a:p>
          <a:endParaRPr lang="en-US"/>
        </a:p>
      </dgm:t>
    </dgm:pt>
    <dgm:pt modelId="{9D2FB9AF-E9A4-48E3-B521-A1CFACF94125}" type="sibTrans" cxnId="{ACDF5F2F-22CC-4C4A-B496-224F599D323F}">
      <dgm:prSet/>
      <dgm:spPr/>
      <dgm:t>
        <a:bodyPr/>
        <a:lstStyle/>
        <a:p>
          <a:endParaRPr lang="en-US"/>
        </a:p>
      </dgm:t>
    </dgm:pt>
    <dgm:pt modelId="{F107A140-092D-40E3-A186-366362E7D55B}">
      <dgm:prSet/>
      <dgm:spPr/>
      <dgm:t>
        <a:bodyPr/>
        <a:lstStyle/>
        <a:p>
          <a:r>
            <a:rPr lang="en-US"/>
            <a:t>1–2 Feb.</a:t>
          </a:r>
        </a:p>
      </dgm:t>
    </dgm:pt>
    <dgm:pt modelId="{482DC6AA-B6CA-482D-A6F7-DFC383CE5348}" type="parTrans" cxnId="{209D7FA0-6410-402B-AA67-A08974DB1F9C}">
      <dgm:prSet/>
      <dgm:spPr/>
      <dgm:t>
        <a:bodyPr/>
        <a:lstStyle/>
        <a:p>
          <a:endParaRPr lang="en-US"/>
        </a:p>
      </dgm:t>
    </dgm:pt>
    <dgm:pt modelId="{DE7E38B5-D817-4682-A5BD-05107BF39663}" type="sibTrans" cxnId="{209D7FA0-6410-402B-AA67-A08974DB1F9C}">
      <dgm:prSet/>
      <dgm:spPr/>
      <dgm:t>
        <a:bodyPr/>
        <a:lstStyle/>
        <a:p>
          <a:endParaRPr lang="en-US"/>
        </a:p>
      </dgm:t>
    </dgm:pt>
    <dgm:pt modelId="{8ED0C16C-83E3-4050-B4FE-0C747021B6F6}">
      <dgm:prSet/>
      <dgm:spPr/>
      <dgm:t>
        <a:bodyPr/>
        <a:lstStyle/>
        <a:p>
          <a:r>
            <a:rPr lang="en-US"/>
            <a:t>go CNY crazy</a:t>
          </a:r>
        </a:p>
      </dgm:t>
    </dgm:pt>
    <dgm:pt modelId="{9EC4BDCE-8952-4D88-9625-66BBC2DA4E11}" type="parTrans" cxnId="{DC56C015-1474-4DB4-81DC-AAE9D56F4603}">
      <dgm:prSet/>
      <dgm:spPr/>
      <dgm:t>
        <a:bodyPr/>
        <a:lstStyle/>
        <a:p>
          <a:endParaRPr lang="en-US"/>
        </a:p>
      </dgm:t>
    </dgm:pt>
    <dgm:pt modelId="{8139D8C5-25D5-481C-B08B-AD53ED6B6C53}" type="sibTrans" cxnId="{DC56C015-1474-4DB4-81DC-AAE9D56F4603}">
      <dgm:prSet/>
      <dgm:spPr/>
      <dgm:t>
        <a:bodyPr/>
        <a:lstStyle/>
        <a:p>
          <a:endParaRPr lang="en-US"/>
        </a:p>
      </dgm:t>
    </dgm:pt>
    <dgm:pt modelId="{864339F6-5600-4FCE-8748-1BA0BB498CF6}">
      <dgm:prSet/>
      <dgm:spPr/>
      <dgm:t>
        <a:bodyPr/>
        <a:lstStyle/>
        <a:p>
          <a:r>
            <a:rPr lang="en-US"/>
            <a:t>10 Feb.</a:t>
          </a:r>
        </a:p>
      </dgm:t>
    </dgm:pt>
    <dgm:pt modelId="{2665E261-60BE-434A-9843-BA388856F2DD}" type="parTrans" cxnId="{A0BE4205-CF3C-483E-93E4-203BE3479477}">
      <dgm:prSet/>
      <dgm:spPr/>
      <dgm:t>
        <a:bodyPr/>
        <a:lstStyle/>
        <a:p>
          <a:endParaRPr lang="en-US"/>
        </a:p>
      </dgm:t>
    </dgm:pt>
    <dgm:pt modelId="{FC7C39DF-E0C2-4A73-8D36-C5F1F5ADE71E}" type="sibTrans" cxnId="{A0BE4205-CF3C-483E-93E4-203BE3479477}">
      <dgm:prSet/>
      <dgm:spPr/>
      <dgm:t>
        <a:bodyPr/>
        <a:lstStyle/>
        <a:p>
          <a:endParaRPr lang="en-US"/>
        </a:p>
      </dgm:t>
    </dgm:pt>
    <dgm:pt modelId="{CAD6BDD1-E3EB-429D-87EE-A530D810E808}">
      <dgm:prSet/>
      <dgm:spPr/>
      <dgm:t>
        <a:bodyPr/>
        <a:lstStyle/>
        <a:p>
          <a:r>
            <a:rPr lang="en-US"/>
            <a:t>final project review and discussion</a:t>
          </a:r>
        </a:p>
      </dgm:t>
    </dgm:pt>
    <dgm:pt modelId="{5359857A-B309-4BEA-99A9-CB1B73F4442F}" type="parTrans" cxnId="{2D7CF85B-4860-48B4-BE31-0EA9D11F98BF}">
      <dgm:prSet/>
      <dgm:spPr/>
      <dgm:t>
        <a:bodyPr/>
        <a:lstStyle/>
        <a:p>
          <a:endParaRPr lang="en-US"/>
        </a:p>
      </dgm:t>
    </dgm:pt>
    <dgm:pt modelId="{80109E80-6D67-4C91-A917-021F717BD5EB}" type="sibTrans" cxnId="{2D7CF85B-4860-48B4-BE31-0EA9D11F98BF}">
      <dgm:prSet/>
      <dgm:spPr/>
      <dgm:t>
        <a:bodyPr/>
        <a:lstStyle/>
        <a:p>
          <a:endParaRPr lang="en-US"/>
        </a:p>
      </dgm:t>
    </dgm:pt>
    <dgm:pt modelId="{85ADD920-0D3B-4271-8ED0-8BDBEACC85BE}">
      <dgm:prSet/>
      <dgm:spPr/>
      <dgm:t>
        <a:bodyPr/>
        <a:lstStyle/>
        <a:p>
          <a:r>
            <a:rPr lang="en-US"/>
            <a:t>11 Feb.</a:t>
          </a:r>
        </a:p>
      </dgm:t>
    </dgm:pt>
    <dgm:pt modelId="{C32FEBE5-08B7-4BF2-96E9-B6F3872CC77E}" type="parTrans" cxnId="{230FE686-D7F6-4547-8D8A-EFB706005444}">
      <dgm:prSet/>
      <dgm:spPr/>
      <dgm:t>
        <a:bodyPr/>
        <a:lstStyle/>
        <a:p>
          <a:endParaRPr lang="en-US"/>
        </a:p>
      </dgm:t>
    </dgm:pt>
    <dgm:pt modelId="{90102A7B-8D77-4B83-9F23-80A6A14B52AD}" type="sibTrans" cxnId="{230FE686-D7F6-4547-8D8A-EFB706005444}">
      <dgm:prSet/>
      <dgm:spPr/>
      <dgm:t>
        <a:bodyPr/>
        <a:lstStyle/>
        <a:p>
          <a:endParaRPr lang="en-US"/>
        </a:p>
      </dgm:t>
    </dgm:pt>
    <dgm:pt modelId="{9F980444-BE3C-4E4E-BDA6-57051D4E18B3}">
      <dgm:prSet/>
      <dgm:spPr/>
      <dgm:t>
        <a:bodyPr/>
        <a:lstStyle/>
        <a:p>
          <a:r>
            <a:rPr lang="en-US"/>
            <a:t>final project submission and Presentation</a:t>
          </a:r>
        </a:p>
      </dgm:t>
    </dgm:pt>
    <dgm:pt modelId="{EEADFA73-E643-4698-A3F8-4FCFA118D771}" type="parTrans" cxnId="{1E8D24BE-91AA-47FC-A243-B855893AEFBF}">
      <dgm:prSet/>
      <dgm:spPr/>
      <dgm:t>
        <a:bodyPr/>
        <a:lstStyle/>
        <a:p>
          <a:endParaRPr lang="en-US"/>
        </a:p>
      </dgm:t>
    </dgm:pt>
    <dgm:pt modelId="{62BE0095-9321-4B9C-A93B-DE84B90A0964}" type="sibTrans" cxnId="{1E8D24BE-91AA-47FC-A243-B855893AEFBF}">
      <dgm:prSet/>
      <dgm:spPr/>
      <dgm:t>
        <a:bodyPr/>
        <a:lstStyle/>
        <a:p>
          <a:endParaRPr lang="en-US"/>
        </a:p>
      </dgm:t>
    </dgm:pt>
    <dgm:pt modelId="{5A933431-6E48-4035-9C31-47A3D358625E}">
      <dgm:prSet phldr="0"/>
      <dgm:spPr/>
      <dgm:t>
        <a:bodyPr/>
        <a:lstStyle/>
        <a:p>
          <a:r>
            <a:rPr lang="en-US">
              <a:latin typeface="+mn-lt"/>
            </a:rPr>
            <a:t>28 Jan</a:t>
          </a:r>
          <a:r>
            <a:rPr lang="en-US"/>
            <a:t>.</a:t>
          </a:r>
        </a:p>
      </dgm:t>
    </dgm:pt>
    <dgm:pt modelId="{706BB6E5-691D-44E2-B4BE-C89ADB12EBA4}" type="parTrans" cxnId="{4BDC6195-0F4C-4BB2-9F78-D737001EFE5D}">
      <dgm:prSet/>
      <dgm:spPr/>
      <dgm:t>
        <a:bodyPr/>
        <a:lstStyle/>
        <a:p>
          <a:endParaRPr lang="en-SG"/>
        </a:p>
      </dgm:t>
    </dgm:pt>
    <dgm:pt modelId="{5D8355C3-F342-4C66-92BC-3414B31EA9E7}" type="sibTrans" cxnId="{4BDC6195-0F4C-4BB2-9F78-D737001EFE5D}">
      <dgm:prSet/>
      <dgm:spPr/>
      <dgm:t>
        <a:bodyPr/>
        <a:lstStyle/>
        <a:p>
          <a:endParaRPr lang="en-SG"/>
        </a:p>
      </dgm:t>
    </dgm:pt>
    <dgm:pt modelId="{215BF3A8-6E7E-4E77-BFD9-AEC339B46F6E}">
      <dgm:prSet phldr="0"/>
      <dgm:spPr/>
      <dgm:t>
        <a:bodyPr/>
        <a:lstStyle/>
        <a:p>
          <a:pPr rtl="0"/>
          <a:r>
            <a:rPr lang="en-US">
              <a:latin typeface="+mn-lt"/>
            </a:rPr>
            <a:t>8 Feb</a:t>
          </a:r>
        </a:p>
      </dgm:t>
    </dgm:pt>
    <dgm:pt modelId="{CBF4E9C5-BD19-4493-9D1E-80624780B4F7}" type="parTrans" cxnId="{E99EF426-6A02-4170-8CF8-52C3878F9BD0}">
      <dgm:prSet/>
      <dgm:spPr/>
      <dgm:t>
        <a:bodyPr/>
        <a:lstStyle/>
        <a:p>
          <a:endParaRPr lang="en-SG"/>
        </a:p>
      </dgm:t>
    </dgm:pt>
    <dgm:pt modelId="{C17E50EC-6343-4B63-AF6B-146EB273A3E0}" type="sibTrans" cxnId="{E99EF426-6A02-4170-8CF8-52C3878F9BD0}">
      <dgm:prSet/>
      <dgm:spPr/>
      <dgm:t>
        <a:bodyPr/>
        <a:lstStyle/>
        <a:p>
          <a:endParaRPr lang="en-SG"/>
        </a:p>
      </dgm:t>
    </dgm:pt>
    <dgm:pt modelId="{C579DF11-0933-49C4-9E1F-910E405496DE}">
      <dgm:prSet phldr="0"/>
      <dgm:spPr/>
      <dgm:t>
        <a:bodyPr/>
        <a:lstStyle/>
        <a:p>
          <a:pPr rtl="0"/>
          <a:r>
            <a:rPr lang="en-US">
              <a:latin typeface="+mn-lt"/>
            </a:rPr>
            <a:t>Complete AI classification program</a:t>
          </a:r>
        </a:p>
      </dgm:t>
    </dgm:pt>
    <dgm:pt modelId="{9A940628-6783-44A9-BAF4-B54E1DCDF057}" type="parTrans" cxnId="{13B2D8BF-5DCD-4C20-93F8-7149A32F9988}">
      <dgm:prSet/>
      <dgm:spPr/>
      <dgm:t>
        <a:bodyPr/>
        <a:lstStyle/>
        <a:p>
          <a:endParaRPr lang="en-SG"/>
        </a:p>
      </dgm:t>
    </dgm:pt>
    <dgm:pt modelId="{23A2E3B0-A8E9-41FD-AC71-A0D430C4CD01}" type="sibTrans" cxnId="{13B2D8BF-5DCD-4C20-93F8-7149A32F9988}">
      <dgm:prSet/>
      <dgm:spPr/>
      <dgm:t>
        <a:bodyPr/>
        <a:lstStyle/>
        <a:p>
          <a:endParaRPr lang="en-SG"/>
        </a:p>
      </dgm:t>
    </dgm:pt>
    <dgm:pt modelId="{409565E5-9562-4545-8213-30B3C176AE39}">
      <dgm:prSet phldr="0"/>
      <dgm:spPr/>
      <dgm:t>
        <a:bodyPr/>
        <a:lstStyle/>
        <a:p>
          <a:pPr rtl="0"/>
          <a:r>
            <a:rPr lang="en-US">
              <a:latin typeface="+mn-lt"/>
            </a:rPr>
            <a:t>9-10 Feb</a:t>
          </a:r>
          <a:r>
            <a:rPr lang="en-US">
              <a:latin typeface="Rockwell Condensed" panose="02060603050405020104"/>
            </a:rPr>
            <a:t>.</a:t>
          </a:r>
        </a:p>
      </dgm:t>
    </dgm:pt>
    <dgm:pt modelId="{E6094511-FCDA-4F2E-A809-A98569966807}" type="parTrans" cxnId="{8EFE92E6-D3C1-46EB-8453-B428E2CEF536}">
      <dgm:prSet/>
      <dgm:spPr/>
      <dgm:t>
        <a:bodyPr/>
        <a:lstStyle/>
        <a:p>
          <a:endParaRPr lang="en-SG"/>
        </a:p>
      </dgm:t>
    </dgm:pt>
    <dgm:pt modelId="{51962E23-DE0C-4C2E-9CBD-12BBA48868FA}" type="sibTrans" cxnId="{8EFE92E6-D3C1-46EB-8453-B428E2CEF536}">
      <dgm:prSet/>
      <dgm:spPr/>
      <dgm:t>
        <a:bodyPr/>
        <a:lstStyle/>
        <a:p>
          <a:endParaRPr lang="en-SG"/>
        </a:p>
      </dgm:t>
    </dgm:pt>
    <dgm:pt modelId="{BE38DF1F-B8C3-4146-9109-D2C42B6A130A}">
      <dgm:prSet phldr="0"/>
      <dgm:spPr/>
      <dgm:t>
        <a:bodyPr/>
        <a:lstStyle/>
        <a:p>
          <a:pPr rtl="0"/>
          <a:r>
            <a:rPr lang="en-US">
              <a:latin typeface="+mn-lt"/>
            </a:rPr>
            <a:t>Integration &amp; Deployment</a:t>
          </a:r>
        </a:p>
      </dgm:t>
    </dgm:pt>
    <dgm:pt modelId="{92932EB1-0A78-41CB-817D-49692C6CD309}" type="parTrans" cxnId="{881D7FED-53AA-46BB-A30A-CC26FCD46B1C}">
      <dgm:prSet/>
      <dgm:spPr/>
      <dgm:t>
        <a:bodyPr/>
        <a:lstStyle/>
        <a:p>
          <a:endParaRPr lang="en-SG"/>
        </a:p>
      </dgm:t>
    </dgm:pt>
    <dgm:pt modelId="{68D771DE-D6C4-414C-B4F3-F20EACC05678}" type="sibTrans" cxnId="{881D7FED-53AA-46BB-A30A-CC26FCD46B1C}">
      <dgm:prSet/>
      <dgm:spPr/>
      <dgm:t>
        <a:bodyPr/>
        <a:lstStyle/>
        <a:p>
          <a:endParaRPr lang="en-SG"/>
        </a:p>
      </dgm:t>
    </dgm:pt>
    <dgm:pt modelId="{660E184C-0982-465C-9F32-3E18355F5D5A}" type="pres">
      <dgm:prSet presAssocID="{C72B3184-2C2D-4CF5-9D5B-777F8EC512F1}" presName="Name0" presStyleCnt="0">
        <dgm:presLayoutVars>
          <dgm:chMax/>
          <dgm:chPref/>
          <dgm:animLvl val="lvl"/>
        </dgm:presLayoutVars>
      </dgm:prSet>
      <dgm:spPr/>
    </dgm:pt>
    <dgm:pt modelId="{10744D99-BFCD-4C30-A2D6-E1C2B2D9C21A}" type="pres">
      <dgm:prSet presAssocID="{EAF43672-69FD-4E1E-8D61-638944F32AA5}" presName="composite1" presStyleCnt="0"/>
      <dgm:spPr/>
    </dgm:pt>
    <dgm:pt modelId="{48768373-FB41-4AD3-907B-CF6C0E605F0A}" type="pres">
      <dgm:prSet presAssocID="{EAF43672-69FD-4E1E-8D61-638944F32AA5}" presName="parent1" presStyleLbl="alignNode1" presStyleIdx="0" presStyleCnt="10">
        <dgm:presLayoutVars>
          <dgm:chMax val="1"/>
          <dgm:chPref val="1"/>
          <dgm:bulletEnabled val="1"/>
        </dgm:presLayoutVars>
      </dgm:prSet>
      <dgm:spPr/>
    </dgm:pt>
    <dgm:pt modelId="{82CCAC40-D369-47CD-BC1A-3466E69B1365}" type="pres">
      <dgm:prSet presAssocID="{EAF43672-69FD-4E1E-8D61-638944F32AA5}" presName="Childtext1" presStyleLbl="revTx" presStyleIdx="0" presStyleCnt="10">
        <dgm:presLayoutVars>
          <dgm:bulletEnabled val="1"/>
        </dgm:presLayoutVars>
      </dgm:prSet>
      <dgm:spPr/>
    </dgm:pt>
    <dgm:pt modelId="{FFD748D0-A6A9-4FCC-A559-3DF28C3079DF}" type="pres">
      <dgm:prSet presAssocID="{EAF43672-69FD-4E1E-8D61-638944F32AA5}" presName="ConnectLine1" presStyleLbl="sibTrans1D1" presStyleIdx="0" presStyleCnt="10"/>
      <dgm:spPr>
        <a:noFill/>
        <a:ln w="6350" cap="flat" cmpd="sng" algn="ctr">
          <a:solidFill>
            <a:schemeClr val="accent1">
              <a:hueOff val="0"/>
              <a:satOff val="0"/>
              <a:lumOff val="0"/>
              <a:alphaOff val="0"/>
            </a:schemeClr>
          </a:solidFill>
          <a:prstDash val="dash"/>
        </a:ln>
        <a:effectLst/>
      </dgm:spPr>
    </dgm:pt>
    <dgm:pt modelId="{31BA5646-7395-4E79-AE2D-0207821A91F4}" type="pres">
      <dgm:prSet presAssocID="{EAF43672-69FD-4E1E-8D61-638944F32AA5}" presName="ConnectLineEnd1" presStyleLbl="lnNode1" presStyleIdx="0" presStyleCnt="10"/>
      <dgm:spPr/>
    </dgm:pt>
    <dgm:pt modelId="{467ED494-F7C2-452A-87CE-F11C8AD3EBC6}" type="pres">
      <dgm:prSet presAssocID="{EAF43672-69FD-4E1E-8D61-638944F32AA5}" presName="EmptyPane1" presStyleCnt="0"/>
      <dgm:spPr/>
    </dgm:pt>
    <dgm:pt modelId="{8B12E121-075A-428F-B0E0-F03E11008BA3}" type="pres">
      <dgm:prSet presAssocID="{6101D684-2439-4C68-9EC2-2F74A3C9C9D4}" presName="spaceBetweenRectangles1" presStyleCnt="0"/>
      <dgm:spPr/>
    </dgm:pt>
    <dgm:pt modelId="{A192D65B-0500-4224-AD09-70F8ECEDD10B}" type="pres">
      <dgm:prSet presAssocID="{B34921AA-A008-48C2-9146-CE55E7270B75}" presName="composite1" presStyleCnt="0"/>
      <dgm:spPr/>
    </dgm:pt>
    <dgm:pt modelId="{EA8F4253-A4A3-483D-8283-52683BA77E37}" type="pres">
      <dgm:prSet presAssocID="{B34921AA-A008-48C2-9146-CE55E7270B75}" presName="parent1" presStyleLbl="alignNode1" presStyleIdx="1" presStyleCnt="10">
        <dgm:presLayoutVars>
          <dgm:chMax val="1"/>
          <dgm:chPref val="1"/>
          <dgm:bulletEnabled val="1"/>
        </dgm:presLayoutVars>
      </dgm:prSet>
      <dgm:spPr/>
    </dgm:pt>
    <dgm:pt modelId="{88FAFF8E-750F-4CB7-9DD1-67105A0DA3F6}" type="pres">
      <dgm:prSet presAssocID="{B34921AA-A008-48C2-9146-CE55E7270B75}" presName="Childtext1" presStyleLbl="revTx" presStyleIdx="1" presStyleCnt="10">
        <dgm:presLayoutVars>
          <dgm:bulletEnabled val="1"/>
        </dgm:presLayoutVars>
      </dgm:prSet>
      <dgm:spPr/>
    </dgm:pt>
    <dgm:pt modelId="{4E175EC3-414C-44EA-AD36-D3B82DD7A58F}" type="pres">
      <dgm:prSet presAssocID="{B34921AA-A008-48C2-9146-CE55E7270B75}" presName="ConnectLine1" presStyleLbl="sibTrans1D1" presStyleIdx="1" presStyleCnt="10"/>
      <dgm:spPr>
        <a:noFill/>
        <a:ln w="6350" cap="flat" cmpd="sng" algn="ctr">
          <a:solidFill>
            <a:schemeClr val="accent1">
              <a:hueOff val="0"/>
              <a:satOff val="0"/>
              <a:lumOff val="0"/>
              <a:alphaOff val="0"/>
            </a:schemeClr>
          </a:solidFill>
          <a:prstDash val="dash"/>
        </a:ln>
        <a:effectLst/>
      </dgm:spPr>
    </dgm:pt>
    <dgm:pt modelId="{E26ADA5B-4133-4460-BFB3-D4BDDACACB89}" type="pres">
      <dgm:prSet presAssocID="{B34921AA-A008-48C2-9146-CE55E7270B75}" presName="ConnectLineEnd1" presStyleLbl="lnNode1" presStyleIdx="1" presStyleCnt="10"/>
      <dgm:spPr/>
    </dgm:pt>
    <dgm:pt modelId="{8E0C1436-256D-4CAA-8953-D853B197698A}" type="pres">
      <dgm:prSet presAssocID="{B34921AA-A008-48C2-9146-CE55E7270B75}" presName="EmptyPane1" presStyleCnt="0"/>
      <dgm:spPr/>
    </dgm:pt>
    <dgm:pt modelId="{24B25F9E-3FB8-473E-857A-3683676944CF}" type="pres">
      <dgm:prSet presAssocID="{2CD73171-8FB8-448D-A0A0-584B31AB578B}" presName="spaceBetweenRectangles1" presStyleCnt="0"/>
      <dgm:spPr/>
    </dgm:pt>
    <dgm:pt modelId="{71A26DDC-096C-4363-846B-923008AC540A}" type="pres">
      <dgm:prSet presAssocID="{E946FA05-2F1D-41AA-9020-27103CB29D63}" presName="composite1" presStyleCnt="0"/>
      <dgm:spPr/>
    </dgm:pt>
    <dgm:pt modelId="{51DF10CE-6CF8-4D52-BF77-80941E355EF6}" type="pres">
      <dgm:prSet presAssocID="{E946FA05-2F1D-41AA-9020-27103CB29D63}" presName="parent1" presStyleLbl="alignNode1" presStyleIdx="2" presStyleCnt="10">
        <dgm:presLayoutVars>
          <dgm:chMax val="1"/>
          <dgm:chPref val="1"/>
          <dgm:bulletEnabled val="1"/>
        </dgm:presLayoutVars>
      </dgm:prSet>
      <dgm:spPr/>
    </dgm:pt>
    <dgm:pt modelId="{B0CD3BF8-B9AE-40BA-A89E-2E2952AEB6A6}" type="pres">
      <dgm:prSet presAssocID="{E946FA05-2F1D-41AA-9020-27103CB29D63}" presName="Childtext1" presStyleLbl="revTx" presStyleIdx="2" presStyleCnt="10">
        <dgm:presLayoutVars>
          <dgm:bulletEnabled val="1"/>
        </dgm:presLayoutVars>
      </dgm:prSet>
      <dgm:spPr/>
    </dgm:pt>
    <dgm:pt modelId="{9E76833D-7878-41D5-BB35-7F7025E27BDC}" type="pres">
      <dgm:prSet presAssocID="{E946FA05-2F1D-41AA-9020-27103CB29D63}" presName="ConnectLine1" presStyleLbl="sibTrans1D1" presStyleIdx="2" presStyleCnt="10"/>
      <dgm:spPr>
        <a:noFill/>
        <a:ln w="6350" cap="flat" cmpd="sng" algn="ctr">
          <a:solidFill>
            <a:schemeClr val="accent1">
              <a:hueOff val="0"/>
              <a:satOff val="0"/>
              <a:lumOff val="0"/>
              <a:alphaOff val="0"/>
            </a:schemeClr>
          </a:solidFill>
          <a:prstDash val="dash"/>
        </a:ln>
        <a:effectLst/>
      </dgm:spPr>
    </dgm:pt>
    <dgm:pt modelId="{CF07167E-F25F-4C01-9360-E19A15BFB94A}" type="pres">
      <dgm:prSet presAssocID="{E946FA05-2F1D-41AA-9020-27103CB29D63}" presName="ConnectLineEnd1" presStyleLbl="lnNode1" presStyleIdx="2" presStyleCnt="10"/>
      <dgm:spPr/>
    </dgm:pt>
    <dgm:pt modelId="{F58E93A6-5D9C-4C78-9C51-E2F05C8AA9B8}" type="pres">
      <dgm:prSet presAssocID="{E946FA05-2F1D-41AA-9020-27103CB29D63}" presName="EmptyPane1" presStyleCnt="0"/>
      <dgm:spPr/>
    </dgm:pt>
    <dgm:pt modelId="{13ECF115-6050-44B5-B5A4-ED54B3008ED6}" type="pres">
      <dgm:prSet presAssocID="{9D9AA601-B7E2-49CD-878A-082CF88AE2BE}" presName="spaceBetweenRectangles1" presStyleCnt="0"/>
      <dgm:spPr/>
    </dgm:pt>
    <dgm:pt modelId="{83EE85A3-D276-4ACE-A3AC-862949092D8B}" type="pres">
      <dgm:prSet presAssocID="{22BA8920-56A7-4B4A-AFF6-9926403926B1}" presName="composite1" presStyleCnt="0"/>
      <dgm:spPr/>
    </dgm:pt>
    <dgm:pt modelId="{785A5BA9-22B2-4326-9CED-7F51207EF994}" type="pres">
      <dgm:prSet presAssocID="{22BA8920-56A7-4B4A-AFF6-9926403926B1}" presName="parent1" presStyleLbl="alignNode1" presStyleIdx="3" presStyleCnt="10">
        <dgm:presLayoutVars>
          <dgm:chMax val="1"/>
          <dgm:chPref val="1"/>
          <dgm:bulletEnabled val="1"/>
        </dgm:presLayoutVars>
      </dgm:prSet>
      <dgm:spPr/>
    </dgm:pt>
    <dgm:pt modelId="{B51DF69A-D11F-42D3-A823-3394FF4AD6DB}" type="pres">
      <dgm:prSet presAssocID="{22BA8920-56A7-4B4A-AFF6-9926403926B1}" presName="Childtext1" presStyleLbl="revTx" presStyleIdx="3" presStyleCnt="10">
        <dgm:presLayoutVars>
          <dgm:bulletEnabled val="1"/>
        </dgm:presLayoutVars>
      </dgm:prSet>
      <dgm:spPr/>
    </dgm:pt>
    <dgm:pt modelId="{01ACE821-BB04-4288-8827-9D7DCBFA82BB}" type="pres">
      <dgm:prSet presAssocID="{22BA8920-56A7-4B4A-AFF6-9926403926B1}" presName="ConnectLine1" presStyleLbl="sibTrans1D1" presStyleIdx="3" presStyleCnt="10"/>
      <dgm:spPr>
        <a:noFill/>
        <a:ln w="6350" cap="flat" cmpd="sng" algn="ctr">
          <a:solidFill>
            <a:schemeClr val="accent1">
              <a:hueOff val="0"/>
              <a:satOff val="0"/>
              <a:lumOff val="0"/>
              <a:alphaOff val="0"/>
            </a:schemeClr>
          </a:solidFill>
          <a:prstDash val="dash"/>
        </a:ln>
        <a:effectLst/>
      </dgm:spPr>
    </dgm:pt>
    <dgm:pt modelId="{92A9127A-D051-48AE-BFD3-1B106EB4F3F9}" type="pres">
      <dgm:prSet presAssocID="{22BA8920-56A7-4B4A-AFF6-9926403926B1}" presName="ConnectLineEnd1" presStyleLbl="lnNode1" presStyleIdx="3" presStyleCnt="10"/>
      <dgm:spPr/>
    </dgm:pt>
    <dgm:pt modelId="{F3930F29-822E-42BF-833E-9A3CE06982ED}" type="pres">
      <dgm:prSet presAssocID="{22BA8920-56A7-4B4A-AFF6-9926403926B1}" presName="EmptyPane1" presStyleCnt="0"/>
      <dgm:spPr/>
    </dgm:pt>
    <dgm:pt modelId="{3D212162-B99E-4809-9E9D-D360C64D225E}" type="pres">
      <dgm:prSet presAssocID="{2C1EA84C-69DA-401A-86BE-41A2A31FEFE8}" presName="spaceBetweenRectangles1" presStyleCnt="0"/>
      <dgm:spPr/>
    </dgm:pt>
    <dgm:pt modelId="{5A7491AA-8368-42B5-A9F0-D7F0A7B2DF2E}" type="pres">
      <dgm:prSet presAssocID="{5A933431-6E48-4035-9C31-47A3D358625E}" presName="composite1" presStyleCnt="0"/>
      <dgm:spPr/>
    </dgm:pt>
    <dgm:pt modelId="{2B7F5D08-CC38-4572-BA4F-2404D9CB72BC}" type="pres">
      <dgm:prSet presAssocID="{5A933431-6E48-4035-9C31-47A3D358625E}" presName="parent1" presStyleLbl="alignNode1" presStyleIdx="4" presStyleCnt="10">
        <dgm:presLayoutVars>
          <dgm:chMax val="1"/>
          <dgm:chPref val="1"/>
          <dgm:bulletEnabled val="1"/>
        </dgm:presLayoutVars>
      </dgm:prSet>
      <dgm:spPr/>
    </dgm:pt>
    <dgm:pt modelId="{107694EF-ACA1-4445-A88A-B96BCD3D10AC}" type="pres">
      <dgm:prSet presAssocID="{5A933431-6E48-4035-9C31-47A3D358625E}" presName="Childtext1" presStyleLbl="revTx" presStyleIdx="4" presStyleCnt="10">
        <dgm:presLayoutVars>
          <dgm:bulletEnabled val="1"/>
        </dgm:presLayoutVars>
      </dgm:prSet>
      <dgm:spPr/>
    </dgm:pt>
    <dgm:pt modelId="{BC5BB587-0765-4DF8-AE56-5A769272CEEF}" type="pres">
      <dgm:prSet presAssocID="{5A933431-6E48-4035-9C31-47A3D358625E}" presName="ConnectLine1" presStyleLbl="sibTrans1D1" presStyleIdx="4" presStyleCnt="10"/>
      <dgm:spPr>
        <a:noFill/>
        <a:ln w="6350" cap="flat" cmpd="sng" algn="ctr">
          <a:solidFill>
            <a:schemeClr val="accent1">
              <a:hueOff val="0"/>
              <a:satOff val="0"/>
              <a:lumOff val="0"/>
              <a:alphaOff val="0"/>
            </a:schemeClr>
          </a:solidFill>
          <a:prstDash val="dash"/>
        </a:ln>
        <a:effectLst/>
      </dgm:spPr>
    </dgm:pt>
    <dgm:pt modelId="{E24DBAA4-F2A6-4A81-B10C-5718FA2EF267}" type="pres">
      <dgm:prSet presAssocID="{5A933431-6E48-4035-9C31-47A3D358625E}" presName="ConnectLineEnd1" presStyleLbl="lnNode1" presStyleIdx="4" presStyleCnt="10"/>
      <dgm:spPr/>
    </dgm:pt>
    <dgm:pt modelId="{31AFC694-513A-41FE-8D6D-CFD5777E2E99}" type="pres">
      <dgm:prSet presAssocID="{5A933431-6E48-4035-9C31-47A3D358625E}" presName="EmptyPane1" presStyleCnt="0"/>
      <dgm:spPr/>
    </dgm:pt>
    <dgm:pt modelId="{6C2A2EAE-B757-4E63-8915-5B0265E14A85}" type="pres">
      <dgm:prSet presAssocID="{5D8355C3-F342-4C66-92BC-3414B31EA9E7}" presName="spaceBetweenRectangles1" presStyleCnt="0"/>
      <dgm:spPr/>
    </dgm:pt>
    <dgm:pt modelId="{48AB1E38-9DDC-4B75-9512-5949F833C324}" type="pres">
      <dgm:prSet presAssocID="{F107A140-092D-40E3-A186-366362E7D55B}" presName="composite1" presStyleCnt="0"/>
      <dgm:spPr/>
    </dgm:pt>
    <dgm:pt modelId="{FD6AC824-B578-4631-A2AD-F52B48AD3FD0}" type="pres">
      <dgm:prSet presAssocID="{F107A140-092D-40E3-A186-366362E7D55B}" presName="parent1" presStyleLbl="alignNode1" presStyleIdx="5" presStyleCnt="10">
        <dgm:presLayoutVars>
          <dgm:chMax val="1"/>
          <dgm:chPref val="1"/>
          <dgm:bulletEnabled val="1"/>
        </dgm:presLayoutVars>
      </dgm:prSet>
      <dgm:spPr/>
    </dgm:pt>
    <dgm:pt modelId="{58195B34-FD27-4D02-88F5-02ABF8D41682}" type="pres">
      <dgm:prSet presAssocID="{F107A140-092D-40E3-A186-366362E7D55B}" presName="Childtext1" presStyleLbl="revTx" presStyleIdx="5" presStyleCnt="10">
        <dgm:presLayoutVars>
          <dgm:bulletEnabled val="1"/>
        </dgm:presLayoutVars>
      </dgm:prSet>
      <dgm:spPr/>
    </dgm:pt>
    <dgm:pt modelId="{88C3D1BD-DEDD-43D4-AF10-8EAF4EE2C642}" type="pres">
      <dgm:prSet presAssocID="{F107A140-092D-40E3-A186-366362E7D55B}" presName="ConnectLine1" presStyleLbl="sibTrans1D1" presStyleIdx="5" presStyleCnt="10"/>
      <dgm:spPr>
        <a:noFill/>
        <a:ln w="6350" cap="flat" cmpd="sng" algn="ctr">
          <a:solidFill>
            <a:schemeClr val="accent1">
              <a:hueOff val="0"/>
              <a:satOff val="0"/>
              <a:lumOff val="0"/>
              <a:alphaOff val="0"/>
            </a:schemeClr>
          </a:solidFill>
          <a:prstDash val="dash"/>
        </a:ln>
        <a:effectLst/>
      </dgm:spPr>
    </dgm:pt>
    <dgm:pt modelId="{B48F2E67-745E-410B-8A35-544AE98FBFF2}" type="pres">
      <dgm:prSet presAssocID="{F107A140-092D-40E3-A186-366362E7D55B}" presName="ConnectLineEnd1" presStyleLbl="lnNode1" presStyleIdx="5" presStyleCnt="10"/>
      <dgm:spPr/>
    </dgm:pt>
    <dgm:pt modelId="{457C5771-C235-45F5-B268-F92BB77900E2}" type="pres">
      <dgm:prSet presAssocID="{F107A140-092D-40E3-A186-366362E7D55B}" presName="EmptyPane1" presStyleCnt="0"/>
      <dgm:spPr/>
    </dgm:pt>
    <dgm:pt modelId="{B47A682B-6281-416A-B92D-56BF64BAE113}" type="pres">
      <dgm:prSet presAssocID="{DE7E38B5-D817-4682-A5BD-05107BF39663}" presName="spaceBetweenRectangles1" presStyleCnt="0"/>
      <dgm:spPr/>
    </dgm:pt>
    <dgm:pt modelId="{C06735A8-A6C6-4E22-AE05-F4782E88DD25}" type="pres">
      <dgm:prSet presAssocID="{215BF3A8-6E7E-4E77-BFD9-AEC339B46F6E}" presName="composite1" presStyleCnt="0"/>
      <dgm:spPr/>
    </dgm:pt>
    <dgm:pt modelId="{359432AD-B6A3-4335-8D74-1449F926A86D}" type="pres">
      <dgm:prSet presAssocID="{215BF3A8-6E7E-4E77-BFD9-AEC339B46F6E}" presName="parent1" presStyleLbl="alignNode1" presStyleIdx="6" presStyleCnt="10">
        <dgm:presLayoutVars>
          <dgm:chMax val="1"/>
          <dgm:chPref val="1"/>
          <dgm:bulletEnabled val="1"/>
        </dgm:presLayoutVars>
      </dgm:prSet>
      <dgm:spPr/>
    </dgm:pt>
    <dgm:pt modelId="{181CA173-D17F-4418-9609-C3273768EE1E}" type="pres">
      <dgm:prSet presAssocID="{215BF3A8-6E7E-4E77-BFD9-AEC339B46F6E}" presName="Childtext1" presStyleLbl="revTx" presStyleIdx="6" presStyleCnt="10">
        <dgm:presLayoutVars>
          <dgm:bulletEnabled val="1"/>
        </dgm:presLayoutVars>
      </dgm:prSet>
      <dgm:spPr/>
    </dgm:pt>
    <dgm:pt modelId="{19BA9A1F-5DC1-4DCC-9334-1B84B7D0CDE6}" type="pres">
      <dgm:prSet presAssocID="{215BF3A8-6E7E-4E77-BFD9-AEC339B46F6E}" presName="ConnectLine1" presStyleLbl="sibTrans1D1" presStyleIdx="6" presStyleCnt="10"/>
      <dgm:spPr>
        <a:noFill/>
        <a:ln w="6350" cap="flat" cmpd="sng" algn="ctr">
          <a:solidFill>
            <a:schemeClr val="accent1">
              <a:hueOff val="0"/>
              <a:satOff val="0"/>
              <a:lumOff val="0"/>
              <a:alphaOff val="0"/>
            </a:schemeClr>
          </a:solidFill>
          <a:prstDash val="dash"/>
        </a:ln>
        <a:effectLst/>
      </dgm:spPr>
    </dgm:pt>
    <dgm:pt modelId="{BF130E97-835C-4F93-BD53-0E27643935E2}" type="pres">
      <dgm:prSet presAssocID="{215BF3A8-6E7E-4E77-BFD9-AEC339B46F6E}" presName="ConnectLineEnd1" presStyleLbl="lnNode1" presStyleIdx="6" presStyleCnt="10"/>
      <dgm:spPr/>
    </dgm:pt>
    <dgm:pt modelId="{B6CD505A-84F3-496F-8656-354942D7AEB8}" type="pres">
      <dgm:prSet presAssocID="{215BF3A8-6E7E-4E77-BFD9-AEC339B46F6E}" presName="EmptyPane1" presStyleCnt="0"/>
      <dgm:spPr/>
    </dgm:pt>
    <dgm:pt modelId="{9E633B71-9887-4AA7-934C-9A218F4BAEE3}" type="pres">
      <dgm:prSet presAssocID="{C17E50EC-6343-4B63-AF6B-146EB273A3E0}" presName="spaceBetweenRectangles1" presStyleCnt="0"/>
      <dgm:spPr/>
    </dgm:pt>
    <dgm:pt modelId="{05182087-A1B9-473F-8F6C-D23EEB1402C1}" type="pres">
      <dgm:prSet presAssocID="{409565E5-9562-4545-8213-30B3C176AE39}" presName="composite1" presStyleCnt="0"/>
      <dgm:spPr/>
    </dgm:pt>
    <dgm:pt modelId="{7CB02779-0F68-49CD-9B20-22E56B74A308}" type="pres">
      <dgm:prSet presAssocID="{409565E5-9562-4545-8213-30B3C176AE39}" presName="parent1" presStyleLbl="alignNode1" presStyleIdx="7" presStyleCnt="10">
        <dgm:presLayoutVars>
          <dgm:chMax val="1"/>
          <dgm:chPref val="1"/>
          <dgm:bulletEnabled val="1"/>
        </dgm:presLayoutVars>
      </dgm:prSet>
      <dgm:spPr/>
    </dgm:pt>
    <dgm:pt modelId="{ECD7F899-97BD-4668-A7DD-92D4BAB6A892}" type="pres">
      <dgm:prSet presAssocID="{409565E5-9562-4545-8213-30B3C176AE39}" presName="Childtext1" presStyleLbl="revTx" presStyleIdx="7" presStyleCnt="10">
        <dgm:presLayoutVars>
          <dgm:bulletEnabled val="1"/>
        </dgm:presLayoutVars>
      </dgm:prSet>
      <dgm:spPr/>
    </dgm:pt>
    <dgm:pt modelId="{1DE4B6CA-1AAB-4ACC-A1F9-C0B3A7AC240F}" type="pres">
      <dgm:prSet presAssocID="{409565E5-9562-4545-8213-30B3C176AE39}" presName="ConnectLine1" presStyleLbl="sibTrans1D1" presStyleIdx="7" presStyleCnt="10"/>
      <dgm:spPr>
        <a:noFill/>
        <a:ln w="6350" cap="flat" cmpd="sng" algn="ctr">
          <a:solidFill>
            <a:schemeClr val="accent1">
              <a:hueOff val="0"/>
              <a:satOff val="0"/>
              <a:lumOff val="0"/>
              <a:alphaOff val="0"/>
            </a:schemeClr>
          </a:solidFill>
          <a:prstDash val="dash"/>
        </a:ln>
        <a:effectLst/>
      </dgm:spPr>
    </dgm:pt>
    <dgm:pt modelId="{DD3265B6-C639-4CEE-B83A-5B32B4AA6AD7}" type="pres">
      <dgm:prSet presAssocID="{409565E5-9562-4545-8213-30B3C176AE39}" presName="ConnectLineEnd1" presStyleLbl="lnNode1" presStyleIdx="7" presStyleCnt="10"/>
      <dgm:spPr/>
    </dgm:pt>
    <dgm:pt modelId="{CE27F2AA-B206-47E8-84D8-662AF6952EF6}" type="pres">
      <dgm:prSet presAssocID="{409565E5-9562-4545-8213-30B3C176AE39}" presName="EmptyPane1" presStyleCnt="0"/>
      <dgm:spPr/>
    </dgm:pt>
    <dgm:pt modelId="{1C56A160-2784-4826-88D7-21B8F61E19BD}" type="pres">
      <dgm:prSet presAssocID="{51962E23-DE0C-4C2E-9CBD-12BBA48868FA}" presName="spaceBetweenRectangles1" presStyleCnt="0"/>
      <dgm:spPr/>
    </dgm:pt>
    <dgm:pt modelId="{1F7FB649-89E4-447F-B8EC-1B44FB451D49}" type="pres">
      <dgm:prSet presAssocID="{864339F6-5600-4FCE-8748-1BA0BB498CF6}" presName="composite1" presStyleCnt="0"/>
      <dgm:spPr/>
    </dgm:pt>
    <dgm:pt modelId="{8ABFD0AF-08D7-4110-8578-F70B33AB4469}" type="pres">
      <dgm:prSet presAssocID="{864339F6-5600-4FCE-8748-1BA0BB498CF6}" presName="parent1" presStyleLbl="alignNode1" presStyleIdx="8" presStyleCnt="10">
        <dgm:presLayoutVars>
          <dgm:chMax val="1"/>
          <dgm:chPref val="1"/>
          <dgm:bulletEnabled val="1"/>
        </dgm:presLayoutVars>
      </dgm:prSet>
      <dgm:spPr/>
    </dgm:pt>
    <dgm:pt modelId="{57098BC6-75E5-4E1D-8805-5C009A9A7B2C}" type="pres">
      <dgm:prSet presAssocID="{864339F6-5600-4FCE-8748-1BA0BB498CF6}" presName="Childtext1" presStyleLbl="revTx" presStyleIdx="8" presStyleCnt="10">
        <dgm:presLayoutVars>
          <dgm:bulletEnabled val="1"/>
        </dgm:presLayoutVars>
      </dgm:prSet>
      <dgm:spPr/>
    </dgm:pt>
    <dgm:pt modelId="{E0D6571D-140C-4936-85F9-2B651A145E26}" type="pres">
      <dgm:prSet presAssocID="{864339F6-5600-4FCE-8748-1BA0BB498CF6}" presName="ConnectLine1" presStyleLbl="sibTrans1D1" presStyleIdx="8" presStyleCnt="10"/>
      <dgm:spPr>
        <a:noFill/>
        <a:ln w="6350" cap="flat" cmpd="sng" algn="ctr">
          <a:solidFill>
            <a:schemeClr val="accent1">
              <a:hueOff val="0"/>
              <a:satOff val="0"/>
              <a:lumOff val="0"/>
              <a:alphaOff val="0"/>
            </a:schemeClr>
          </a:solidFill>
          <a:prstDash val="dash"/>
        </a:ln>
        <a:effectLst/>
      </dgm:spPr>
    </dgm:pt>
    <dgm:pt modelId="{7D052EBD-2D38-4EAC-9E34-6C94F5F60438}" type="pres">
      <dgm:prSet presAssocID="{864339F6-5600-4FCE-8748-1BA0BB498CF6}" presName="ConnectLineEnd1" presStyleLbl="lnNode1" presStyleIdx="8" presStyleCnt="10"/>
      <dgm:spPr/>
    </dgm:pt>
    <dgm:pt modelId="{F80632A7-E3E0-45BB-A7D3-10DCDD62F828}" type="pres">
      <dgm:prSet presAssocID="{864339F6-5600-4FCE-8748-1BA0BB498CF6}" presName="EmptyPane1" presStyleCnt="0"/>
      <dgm:spPr/>
    </dgm:pt>
    <dgm:pt modelId="{E075A6B8-74A7-4A50-92E6-937660134A23}" type="pres">
      <dgm:prSet presAssocID="{FC7C39DF-E0C2-4A73-8D36-C5F1F5ADE71E}" presName="spaceBetweenRectangles1" presStyleCnt="0"/>
      <dgm:spPr/>
    </dgm:pt>
    <dgm:pt modelId="{EF8524BF-4320-438A-BF79-7AC166184C9A}" type="pres">
      <dgm:prSet presAssocID="{85ADD920-0D3B-4271-8ED0-8BDBEACC85BE}" presName="composite1" presStyleCnt="0"/>
      <dgm:spPr/>
    </dgm:pt>
    <dgm:pt modelId="{A3C27FDD-3A22-43D6-866A-0AC581FBB284}" type="pres">
      <dgm:prSet presAssocID="{85ADD920-0D3B-4271-8ED0-8BDBEACC85BE}" presName="parent1" presStyleLbl="alignNode1" presStyleIdx="9" presStyleCnt="10">
        <dgm:presLayoutVars>
          <dgm:chMax val="1"/>
          <dgm:chPref val="1"/>
          <dgm:bulletEnabled val="1"/>
        </dgm:presLayoutVars>
      </dgm:prSet>
      <dgm:spPr/>
    </dgm:pt>
    <dgm:pt modelId="{BE063712-C50A-4674-BC6D-9794F3A5264B}" type="pres">
      <dgm:prSet presAssocID="{85ADD920-0D3B-4271-8ED0-8BDBEACC85BE}" presName="Childtext1" presStyleLbl="revTx" presStyleIdx="9" presStyleCnt="10">
        <dgm:presLayoutVars>
          <dgm:bulletEnabled val="1"/>
        </dgm:presLayoutVars>
      </dgm:prSet>
      <dgm:spPr/>
    </dgm:pt>
    <dgm:pt modelId="{80DFFCFB-D25B-45B5-81EB-D5895DE70C93}" type="pres">
      <dgm:prSet presAssocID="{85ADD920-0D3B-4271-8ED0-8BDBEACC85BE}" presName="ConnectLine1" presStyleLbl="sibTrans1D1" presStyleIdx="9" presStyleCnt="10"/>
      <dgm:spPr>
        <a:noFill/>
        <a:ln w="6350" cap="flat" cmpd="sng" algn="ctr">
          <a:solidFill>
            <a:schemeClr val="accent1">
              <a:hueOff val="0"/>
              <a:satOff val="0"/>
              <a:lumOff val="0"/>
              <a:alphaOff val="0"/>
            </a:schemeClr>
          </a:solidFill>
          <a:prstDash val="dash"/>
        </a:ln>
        <a:effectLst/>
      </dgm:spPr>
    </dgm:pt>
    <dgm:pt modelId="{A08C73EB-85AE-4204-B347-324BC10F81EE}" type="pres">
      <dgm:prSet presAssocID="{85ADD920-0D3B-4271-8ED0-8BDBEACC85BE}" presName="ConnectLineEnd1" presStyleLbl="lnNode1" presStyleIdx="9" presStyleCnt="10"/>
      <dgm:spPr/>
    </dgm:pt>
    <dgm:pt modelId="{7833CC4B-EF51-49CB-8801-28DB4E6F46FA}" type="pres">
      <dgm:prSet presAssocID="{85ADD920-0D3B-4271-8ED0-8BDBEACC85BE}" presName="EmptyPane1" presStyleCnt="0"/>
      <dgm:spPr/>
    </dgm:pt>
  </dgm:ptLst>
  <dgm:cxnLst>
    <dgm:cxn modelId="{C85D0501-B1AC-4800-8C02-1232822D15E1}" srcId="{EAF43672-69FD-4E1E-8D61-638944F32AA5}" destId="{06292B18-645C-4387-8297-4A22DCD98B01}" srcOrd="0" destOrd="0" parTransId="{244DB3F9-1CA7-42EA-B940-0388DC354DB5}" sibTransId="{D727C357-C863-47AA-9BEE-D6FD1B51D7A4}"/>
    <dgm:cxn modelId="{A0BE4205-CF3C-483E-93E4-203BE3479477}" srcId="{C72B3184-2C2D-4CF5-9D5B-777F8EC512F1}" destId="{864339F6-5600-4FCE-8748-1BA0BB498CF6}" srcOrd="8" destOrd="0" parTransId="{2665E261-60BE-434A-9843-BA388856F2DD}" sibTransId="{FC7C39DF-E0C2-4A73-8D36-C5F1F5ADE71E}"/>
    <dgm:cxn modelId="{2FDEDF0D-F2B7-4197-A16C-5482DD815054}" type="presOf" srcId="{EAF43672-69FD-4E1E-8D61-638944F32AA5}" destId="{48768373-FB41-4AD3-907B-CF6C0E605F0A}" srcOrd="0" destOrd="0" presId="urn:microsoft.com/office/officeart/2016/7/layout/RoundedRectangleTimeline"/>
    <dgm:cxn modelId="{DC56C015-1474-4DB4-81DC-AAE9D56F4603}" srcId="{F107A140-092D-40E3-A186-366362E7D55B}" destId="{8ED0C16C-83E3-4050-B4FE-0C747021B6F6}" srcOrd="0" destOrd="0" parTransId="{9EC4BDCE-8952-4D88-9625-66BBC2DA4E11}" sibTransId="{8139D8C5-25D5-481C-B08B-AD53ED6B6C53}"/>
    <dgm:cxn modelId="{EC62D219-0FEB-4491-A20E-7BBAAE65C9FD}" type="presOf" srcId="{9F980444-BE3C-4E4E-BDA6-57051D4E18B3}" destId="{BE063712-C50A-4674-BC6D-9794F3A5264B}" srcOrd="0" destOrd="0" presId="urn:microsoft.com/office/officeart/2016/7/layout/RoundedRectangleTimeline"/>
    <dgm:cxn modelId="{28EFD819-8664-494F-ABCB-ED1ECA2F5F49}" srcId="{E946FA05-2F1D-41AA-9020-27103CB29D63}" destId="{BF12A912-31C4-4585-BB20-AF5603ECB0C3}" srcOrd="0" destOrd="0" parTransId="{98158B4F-C8B9-4F84-9798-8BE8C59F28E5}" sibTransId="{42F916F7-7C6D-4264-ABDE-F4BFB63E4210}"/>
    <dgm:cxn modelId="{8526121A-597D-4109-AECF-E339BBEA9724}" type="presOf" srcId="{5A933431-6E48-4035-9C31-47A3D358625E}" destId="{2B7F5D08-CC38-4572-BA4F-2404D9CB72BC}" srcOrd="0" destOrd="0" presId="urn:microsoft.com/office/officeart/2016/7/layout/RoundedRectangleTimeline"/>
    <dgm:cxn modelId="{6F13131A-CA40-4C2B-867F-CF0F77E8409C}" type="presOf" srcId="{409565E5-9562-4545-8213-30B3C176AE39}" destId="{7CB02779-0F68-49CD-9B20-22E56B74A308}" srcOrd="0" destOrd="0" presId="urn:microsoft.com/office/officeart/2016/7/layout/RoundedRectangleTimeline"/>
    <dgm:cxn modelId="{6261F81F-3D15-47F4-B2CC-9D3F52FFE23D}" srcId="{C72B3184-2C2D-4CF5-9D5B-777F8EC512F1}" destId="{EAF43672-69FD-4E1E-8D61-638944F32AA5}" srcOrd="0" destOrd="0" parTransId="{B9FAED89-E191-4743-B50D-2BA6ECE38C35}" sibTransId="{6101D684-2439-4C68-9EC2-2F74A3C9C9D4}"/>
    <dgm:cxn modelId="{E99EF426-6A02-4170-8CF8-52C3878F9BD0}" srcId="{C72B3184-2C2D-4CF5-9D5B-777F8EC512F1}" destId="{215BF3A8-6E7E-4E77-BFD9-AEC339B46F6E}" srcOrd="6" destOrd="0" parTransId="{CBF4E9C5-BD19-4493-9D1E-80624780B4F7}" sibTransId="{C17E50EC-6343-4B63-AF6B-146EB273A3E0}"/>
    <dgm:cxn modelId="{492C572A-94AB-433F-9ECD-AB49DDDD5447}" type="presOf" srcId="{F107A140-092D-40E3-A186-366362E7D55B}" destId="{FD6AC824-B578-4631-A2AD-F52B48AD3FD0}" srcOrd="0" destOrd="0" presId="urn:microsoft.com/office/officeart/2016/7/layout/RoundedRectangleTimeline"/>
    <dgm:cxn modelId="{8F81EF2E-0328-4DD5-86DF-6EA58F7FB6F2}" srcId="{22BA8920-56A7-4B4A-AFF6-9926403926B1}" destId="{61901A2D-3894-40ED-9FEA-945E5C376F4E}" srcOrd="0" destOrd="0" parTransId="{8DCB4BB7-96DC-4523-AECD-F21CF5B56B02}" sibTransId="{7A5A155A-1D90-4831-8336-A72654DD8EE4}"/>
    <dgm:cxn modelId="{ACDF5F2F-22CC-4C4A-B496-224F599D323F}" srcId="{5A933431-6E48-4035-9C31-47A3D358625E}" destId="{EBF250FD-85FB-47C5-944F-CFA20A3337DB}" srcOrd="0" destOrd="0" parTransId="{0D4EED3B-B7BA-4602-8106-CA288AFFFFB4}" sibTransId="{9D2FB9AF-E9A4-48E3-B521-A1CFACF94125}"/>
    <dgm:cxn modelId="{6496875B-8636-49D1-8B7A-F4B34F5E2565}" srcId="{C72B3184-2C2D-4CF5-9D5B-777F8EC512F1}" destId="{E946FA05-2F1D-41AA-9020-27103CB29D63}" srcOrd="2" destOrd="0" parTransId="{33FA2B94-4AC8-4807-833D-E30405F64522}" sibTransId="{9D9AA601-B7E2-49CD-878A-082CF88AE2BE}"/>
    <dgm:cxn modelId="{2D7CF85B-4860-48B4-BE31-0EA9D11F98BF}" srcId="{864339F6-5600-4FCE-8748-1BA0BB498CF6}" destId="{CAD6BDD1-E3EB-429D-87EE-A530D810E808}" srcOrd="0" destOrd="0" parTransId="{5359857A-B309-4BEA-99A9-CB1B73F4442F}" sibTransId="{80109E80-6D67-4C91-A917-021F717BD5EB}"/>
    <dgm:cxn modelId="{417AA06A-CB62-458C-8FAC-608CF26CCDD5}" type="presOf" srcId="{22BA8920-56A7-4B4A-AFF6-9926403926B1}" destId="{785A5BA9-22B2-4326-9CED-7F51207EF994}" srcOrd="0" destOrd="0" presId="urn:microsoft.com/office/officeart/2016/7/layout/RoundedRectangleTimeline"/>
    <dgm:cxn modelId="{345FAE6B-B2BE-4CCF-AE8D-9CB3DE9B2817}" type="presOf" srcId="{215BF3A8-6E7E-4E77-BFD9-AEC339B46F6E}" destId="{359432AD-B6A3-4335-8D74-1449F926A86D}" srcOrd="0" destOrd="0" presId="urn:microsoft.com/office/officeart/2016/7/layout/RoundedRectangleTimeline"/>
    <dgm:cxn modelId="{1A0F6C5A-F0C3-4C1E-A48B-9400C6B96AEE}" type="presOf" srcId="{EBF250FD-85FB-47C5-944F-CFA20A3337DB}" destId="{107694EF-ACA1-4445-A88A-B96BCD3D10AC}" srcOrd="0" destOrd="0" presId="urn:microsoft.com/office/officeart/2016/7/layout/RoundedRectangleTimeline"/>
    <dgm:cxn modelId="{230FE686-D7F6-4547-8D8A-EFB706005444}" srcId="{C72B3184-2C2D-4CF5-9D5B-777F8EC512F1}" destId="{85ADD920-0D3B-4271-8ED0-8BDBEACC85BE}" srcOrd="9" destOrd="0" parTransId="{C32FEBE5-08B7-4BF2-96E9-B6F3872CC77E}" sibTransId="{90102A7B-8D77-4B83-9F23-80A6A14B52AD}"/>
    <dgm:cxn modelId="{51F7E789-AE5C-45C4-9067-D44AE4A09E12}" type="presOf" srcId="{61901A2D-3894-40ED-9FEA-945E5C376F4E}" destId="{B51DF69A-D11F-42D3-A823-3394FF4AD6DB}" srcOrd="0" destOrd="0" presId="urn:microsoft.com/office/officeart/2016/7/layout/RoundedRectangleTimeline"/>
    <dgm:cxn modelId="{F0E38E8E-DC60-434A-B533-C1BCBCEC1D10}" type="presOf" srcId="{06292B18-645C-4387-8297-4A22DCD98B01}" destId="{82CCAC40-D369-47CD-BC1A-3466E69B1365}" srcOrd="0" destOrd="0" presId="urn:microsoft.com/office/officeart/2016/7/layout/RoundedRectangleTimeline"/>
    <dgm:cxn modelId="{4BDC6195-0F4C-4BB2-9F78-D737001EFE5D}" srcId="{C72B3184-2C2D-4CF5-9D5B-777F8EC512F1}" destId="{5A933431-6E48-4035-9C31-47A3D358625E}" srcOrd="4" destOrd="0" parTransId="{706BB6E5-691D-44E2-B4BE-C89ADB12EBA4}" sibTransId="{5D8355C3-F342-4C66-92BC-3414B31EA9E7}"/>
    <dgm:cxn modelId="{0C931E96-413D-4029-9447-2B5FCAA194AB}" type="presOf" srcId="{BF12A912-31C4-4585-BB20-AF5603ECB0C3}" destId="{B0CD3BF8-B9AE-40BA-A89E-2E2952AEB6A6}" srcOrd="0" destOrd="0" presId="urn:microsoft.com/office/officeart/2016/7/layout/RoundedRectangleTimeline"/>
    <dgm:cxn modelId="{6F57389A-CC9F-4B10-BC7A-016817C125C6}" srcId="{C72B3184-2C2D-4CF5-9D5B-777F8EC512F1}" destId="{B34921AA-A008-48C2-9146-CE55E7270B75}" srcOrd="1" destOrd="0" parTransId="{1A373425-6F8E-438E-8C4A-79F13EE08F6C}" sibTransId="{2CD73171-8FB8-448D-A0A0-584B31AB578B}"/>
    <dgm:cxn modelId="{45C04A9E-7944-4F42-B075-F33E29CD0304}" srcId="{B34921AA-A008-48C2-9146-CE55E7270B75}" destId="{3C35A25F-D5B6-4C28-A807-45AC96800ADA}" srcOrd="0" destOrd="0" parTransId="{BB2FCD9F-5755-4BE4-A9AE-6E61069D8D81}" sibTransId="{755B29E0-0C7D-436D-B693-ED87A9A628B2}"/>
    <dgm:cxn modelId="{209D7FA0-6410-402B-AA67-A08974DB1F9C}" srcId="{C72B3184-2C2D-4CF5-9D5B-777F8EC512F1}" destId="{F107A140-092D-40E3-A186-366362E7D55B}" srcOrd="5" destOrd="0" parTransId="{482DC6AA-B6CA-482D-A6F7-DFC383CE5348}" sibTransId="{DE7E38B5-D817-4682-A5BD-05107BF39663}"/>
    <dgm:cxn modelId="{B4F389A6-6BE1-4FC1-8D77-B4CF6F7F072D}" type="presOf" srcId="{864339F6-5600-4FCE-8748-1BA0BB498CF6}" destId="{8ABFD0AF-08D7-4110-8578-F70B33AB4469}" srcOrd="0" destOrd="0" presId="urn:microsoft.com/office/officeart/2016/7/layout/RoundedRectangleTimeline"/>
    <dgm:cxn modelId="{3D055AAA-C349-4C39-9F9C-C770DEF4CC9C}" srcId="{C72B3184-2C2D-4CF5-9D5B-777F8EC512F1}" destId="{22BA8920-56A7-4B4A-AFF6-9926403926B1}" srcOrd="3" destOrd="0" parTransId="{ACB726E5-FF04-4347-8214-7D429ABB9D17}" sibTransId="{2C1EA84C-69DA-401A-86BE-41A2A31FEFE8}"/>
    <dgm:cxn modelId="{A3DEDAAE-0BCF-424A-AD33-51F465F397AC}" type="presOf" srcId="{3C35A25F-D5B6-4C28-A807-45AC96800ADA}" destId="{88FAFF8E-750F-4CB7-9DD1-67105A0DA3F6}" srcOrd="0" destOrd="0" presId="urn:microsoft.com/office/officeart/2016/7/layout/RoundedRectangleTimeline"/>
    <dgm:cxn modelId="{95E11BB1-9737-48A5-9DB5-319F053914C9}" type="presOf" srcId="{8ED0C16C-83E3-4050-B4FE-0C747021B6F6}" destId="{58195B34-FD27-4D02-88F5-02ABF8D41682}" srcOrd="0" destOrd="0" presId="urn:microsoft.com/office/officeart/2016/7/layout/RoundedRectangleTimeline"/>
    <dgm:cxn modelId="{1E8D24BE-91AA-47FC-A243-B855893AEFBF}" srcId="{85ADD920-0D3B-4271-8ED0-8BDBEACC85BE}" destId="{9F980444-BE3C-4E4E-BDA6-57051D4E18B3}" srcOrd="0" destOrd="0" parTransId="{EEADFA73-E643-4698-A3F8-4FCFA118D771}" sibTransId="{62BE0095-9321-4B9C-A93B-DE84B90A0964}"/>
    <dgm:cxn modelId="{13B2D8BF-5DCD-4C20-93F8-7149A32F9988}" srcId="{215BF3A8-6E7E-4E77-BFD9-AEC339B46F6E}" destId="{C579DF11-0933-49C4-9E1F-910E405496DE}" srcOrd="0" destOrd="0" parTransId="{9A940628-6783-44A9-BAF4-B54E1DCDF057}" sibTransId="{23A2E3B0-A8E9-41FD-AC71-A0D430C4CD01}"/>
    <dgm:cxn modelId="{6E8414C2-7DC4-4D8E-9BFA-4232605E4869}" type="presOf" srcId="{C579DF11-0933-49C4-9E1F-910E405496DE}" destId="{181CA173-D17F-4418-9609-C3273768EE1E}" srcOrd="0" destOrd="0" presId="urn:microsoft.com/office/officeart/2016/7/layout/RoundedRectangleTimeline"/>
    <dgm:cxn modelId="{22394FC2-748E-4F16-AAA6-80BEF92DB0D9}" type="presOf" srcId="{BE38DF1F-B8C3-4146-9109-D2C42B6A130A}" destId="{ECD7F899-97BD-4668-A7DD-92D4BAB6A892}" srcOrd="0" destOrd="0" presId="urn:microsoft.com/office/officeart/2016/7/layout/RoundedRectangleTimeline"/>
    <dgm:cxn modelId="{141176CC-1B72-449B-B14E-6845025D8809}" type="presOf" srcId="{85ADD920-0D3B-4271-8ED0-8BDBEACC85BE}" destId="{A3C27FDD-3A22-43D6-866A-0AC581FBB284}" srcOrd="0" destOrd="0" presId="urn:microsoft.com/office/officeart/2016/7/layout/RoundedRectangleTimeline"/>
    <dgm:cxn modelId="{726160D4-09EA-4614-9BA3-29C7D301AA24}" type="presOf" srcId="{E946FA05-2F1D-41AA-9020-27103CB29D63}" destId="{51DF10CE-6CF8-4D52-BF77-80941E355EF6}" srcOrd="0" destOrd="0" presId="urn:microsoft.com/office/officeart/2016/7/layout/RoundedRectangleTimeline"/>
    <dgm:cxn modelId="{5FD6F5DE-A8DC-4271-9D39-36E59B312C44}" type="presOf" srcId="{CAD6BDD1-E3EB-429D-87EE-A530D810E808}" destId="{57098BC6-75E5-4E1D-8805-5C009A9A7B2C}" srcOrd="0" destOrd="0" presId="urn:microsoft.com/office/officeart/2016/7/layout/RoundedRectangleTimeline"/>
    <dgm:cxn modelId="{8EFE92E6-D3C1-46EB-8453-B428E2CEF536}" srcId="{C72B3184-2C2D-4CF5-9D5B-777F8EC512F1}" destId="{409565E5-9562-4545-8213-30B3C176AE39}" srcOrd="7" destOrd="0" parTransId="{E6094511-FCDA-4F2E-A809-A98569966807}" sibTransId="{51962E23-DE0C-4C2E-9CBD-12BBA48868FA}"/>
    <dgm:cxn modelId="{78C0E5E7-D228-4501-918A-914C5BCAEFFB}" type="presOf" srcId="{C72B3184-2C2D-4CF5-9D5B-777F8EC512F1}" destId="{660E184C-0982-465C-9F32-3E18355F5D5A}" srcOrd="0" destOrd="0" presId="urn:microsoft.com/office/officeart/2016/7/layout/RoundedRectangleTimeline"/>
    <dgm:cxn modelId="{881D7FED-53AA-46BB-A30A-CC26FCD46B1C}" srcId="{409565E5-9562-4545-8213-30B3C176AE39}" destId="{BE38DF1F-B8C3-4146-9109-D2C42B6A130A}" srcOrd="0" destOrd="0" parTransId="{92932EB1-0A78-41CB-817D-49692C6CD309}" sibTransId="{68D771DE-D6C4-414C-B4F3-F20EACC05678}"/>
    <dgm:cxn modelId="{19B512F3-413A-4006-A811-AD408869E87D}" type="presOf" srcId="{B34921AA-A008-48C2-9146-CE55E7270B75}" destId="{EA8F4253-A4A3-483D-8283-52683BA77E37}" srcOrd="0" destOrd="0" presId="urn:microsoft.com/office/officeart/2016/7/layout/RoundedRectangleTimeline"/>
    <dgm:cxn modelId="{6BF10AFC-B35A-4FE7-B3B3-7769044BABCD}" type="presParOf" srcId="{660E184C-0982-465C-9F32-3E18355F5D5A}" destId="{10744D99-BFCD-4C30-A2D6-E1C2B2D9C21A}" srcOrd="0" destOrd="0" presId="urn:microsoft.com/office/officeart/2016/7/layout/RoundedRectangleTimeline"/>
    <dgm:cxn modelId="{F45FC2A0-6BCA-4BF0-8D8B-3DE3A4E0864A}" type="presParOf" srcId="{10744D99-BFCD-4C30-A2D6-E1C2B2D9C21A}" destId="{48768373-FB41-4AD3-907B-CF6C0E605F0A}" srcOrd="0" destOrd="0" presId="urn:microsoft.com/office/officeart/2016/7/layout/RoundedRectangleTimeline"/>
    <dgm:cxn modelId="{EB7EE50C-B1D9-44E8-B4BD-15F92E28CE91}" type="presParOf" srcId="{10744D99-BFCD-4C30-A2D6-E1C2B2D9C21A}" destId="{82CCAC40-D369-47CD-BC1A-3466E69B1365}" srcOrd="1" destOrd="0" presId="urn:microsoft.com/office/officeart/2016/7/layout/RoundedRectangleTimeline"/>
    <dgm:cxn modelId="{23643357-DC7C-4A07-917F-B6B050CB75A4}" type="presParOf" srcId="{10744D99-BFCD-4C30-A2D6-E1C2B2D9C21A}" destId="{FFD748D0-A6A9-4FCC-A559-3DF28C3079DF}" srcOrd="2" destOrd="0" presId="urn:microsoft.com/office/officeart/2016/7/layout/RoundedRectangleTimeline"/>
    <dgm:cxn modelId="{E18ED400-9C34-4F60-9200-613977A2DC5E}" type="presParOf" srcId="{10744D99-BFCD-4C30-A2D6-E1C2B2D9C21A}" destId="{31BA5646-7395-4E79-AE2D-0207821A91F4}" srcOrd="3" destOrd="0" presId="urn:microsoft.com/office/officeart/2016/7/layout/RoundedRectangleTimeline"/>
    <dgm:cxn modelId="{ED6E91CA-F492-4647-BB6C-68D8335ED14A}" type="presParOf" srcId="{10744D99-BFCD-4C30-A2D6-E1C2B2D9C21A}" destId="{467ED494-F7C2-452A-87CE-F11C8AD3EBC6}" srcOrd="4" destOrd="0" presId="urn:microsoft.com/office/officeart/2016/7/layout/RoundedRectangleTimeline"/>
    <dgm:cxn modelId="{E704B917-D54B-4A8C-B6D8-86F30FB0CF60}" type="presParOf" srcId="{660E184C-0982-465C-9F32-3E18355F5D5A}" destId="{8B12E121-075A-428F-B0E0-F03E11008BA3}" srcOrd="1" destOrd="0" presId="urn:microsoft.com/office/officeart/2016/7/layout/RoundedRectangleTimeline"/>
    <dgm:cxn modelId="{B81AAB0B-7EAF-4E7B-9FAC-568E3AE98B50}" type="presParOf" srcId="{660E184C-0982-465C-9F32-3E18355F5D5A}" destId="{A192D65B-0500-4224-AD09-70F8ECEDD10B}" srcOrd="2" destOrd="0" presId="urn:microsoft.com/office/officeart/2016/7/layout/RoundedRectangleTimeline"/>
    <dgm:cxn modelId="{69FD855B-19C8-41EC-A446-378892D9130D}" type="presParOf" srcId="{A192D65B-0500-4224-AD09-70F8ECEDD10B}" destId="{EA8F4253-A4A3-483D-8283-52683BA77E37}" srcOrd="0" destOrd="0" presId="urn:microsoft.com/office/officeart/2016/7/layout/RoundedRectangleTimeline"/>
    <dgm:cxn modelId="{893AED29-056B-4367-96E5-2328160C99BA}" type="presParOf" srcId="{A192D65B-0500-4224-AD09-70F8ECEDD10B}" destId="{88FAFF8E-750F-4CB7-9DD1-67105A0DA3F6}" srcOrd="1" destOrd="0" presId="urn:microsoft.com/office/officeart/2016/7/layout/RoundedRectangleTimeline"/>
    <dgm:cxn modelId="{B0D66091-EE3E-403A-8054-6701B18BC8F0}" type="presParOf" srcId="{A192D65B-0500-4224-AD09-70F8ECEDD10B}" destId="{4E175EC3-414C-44EA-AD36-D3B82DD7A58F}" srcOrd="2" destOrd="0" presId="urn:microsoft.com/office/officeart/2016/7/layout/RoundedRectangleTimeline"/>
    <dgm:cxn modelId="{9F00D1F5-3281-46CF-B902-301C5BBB375B}" type="presParOf" srcId="{A192D65B-0500-4224-AD09-70F8ECEDD10B}" destId="{E26ADA5B-4133-4460-BFB3-D4BDDACACB89}" srcOrd="3" destOrd="0" presId="urn:microsoft.com/office/officeart/2016/7/layout/RoundedRectangleTimeline"/>
    <dgm:cxn modelId="{6E7FAF0C-CE57-4E4B-86EF-EAB6B3400EC8}" type="presParOf" srcId="{A192D65B-0500-4224-AD09-70F8ECEDD10B}" destId="{8E0C1436-256D-4CAA-8953-D853B197698A}" srcOrd="4" destOrd="0" presId="urn:microsoft.com/office/officeart/2016/7/layout/RoundedRectangleTimeline"/>
    <dgm:cxn modelId="{72BD1AAD-A4A1-46A8-A0E1-DA1730AE4A6B}" type="presParOf" srcId="{660E184C-0982-465C-9F32-3E18355F5D5A}" destId="{24B25F9E-3FB8-473E-857A-3683676944CF}" srcOrd="3" destOrd="0" presId="urn:microsoft.com/office/officeart/2016/7/layout/RoundedRectangleTimeline"/>
    <dgm:cxn modelId="{46739732-3B18-4853-B4A5-5933D180902E}" type="presParOf" srcId="{660E184C-0982-465C-9F32-3E18355F5D5A}" destId="{71A26DDC-096C-4363-846B-923008AC540A}" srcOrd="4" destOrd="0" presId="urn:microsoft.com/office/officeart/2016/7/layout/RoundedRectangleTimeline"/>
    <dgm:cxn modelId="{EE23ECFB-A505-406D-81A9-9E2B335988DD}" type="presParOf" srcId="{71A26DDC-096C-4363-846B-923008AC540A}" destId="{51DF10CE-6CF8-4D52-BF77-80941E355EF6}" srcOrd="0" destOrd="0" presId="urn:microsoft.com/office/officeart/2016/7/layout/RoundedRectangleTimeline"/>
    <dgm:cxn modelId="{90CB4FBB-A793-4598-B1B3-BE67B4D1ED88}" type="presParOf" srcId="{71A26DDC-096C-4363-846B-923008AC540A}" destId="{B0CD3BF8-B9AE-40BA-A89E-2E2952AEB6A6}" srcOrd="1" destOrd="0" presId="urn:microsoft.com/office/officeart/2016/7/layout/RoundedRectangleTimeline"/>
    <dgm:cxn modelId="{FFB9113C-2ADB-4EC1-863D-D170A004ED48}" type="presParOf" srcId="{71A26DDC-096C-4363-846B-923008AC540A}" destId="{9E76833D-7878-41D5-BB35-7F7025E27BDC}" srcOrd="2" destOrd="0" presId="urn:microsoft.com/office/officeart/2016/7/layout/RoundedRectangleTimeline"/>
    <dgm:cxn modelId="{20B388AB-560B-44B3-B182-86045444126C}" type="presParOf" srcId="{71A26DDC-096C-4363-846B-923008AC540A}" destId="{CF07167E-F25F-4C01-9360-E19A15BFB94A}" srcOrd="3" destOrd="0" presId="urn:microsoft.com/office/officeart/2016/7/layout/RoundedRectangleTimeline"/>
    <dgm:cxn modelId="{9FAD36AC-2A73-42AC-87F2-C32ECA4B4945}" type="presParOf" srcId="{71A26DDC-096C-4363-846B-923008AC540A}" destId="{F58E93A6-5D9C-4C78-9C51-E2F05C8AA9B8}" srcOrd="4" destOrd="0" presId="urn:microsoft.com/office/officeart/2016/7/layout/RoundedRectangleTimeline"/>
    <dgm:cxn modelId="{4473715F-EB77-4271-AE41-DBD0BB2ADDDB}" type="presParOf" srcId="{660E184C-0982-465C-9F32-3E18355F5D5A}" destId="{13ECF115-6050-44B5-B5A4-ED54B3008ED6}" srcOrd="5" destOrd="0" presId="urn:microsoft.com/office/officeart/2016/7/layout/RoundedRectangleTimeline"/>
    <dgm:cxn modelId="{732177B3-0396-41DB-9A98-3C97DA80E877}" type="presParOf" srcId="{660E184C-0982-465C-9F32-3E18355F5D5A}" destId="{83EE85A3-D276-4ACE-A3AC-862949092D8B}" srcOrd="6" destOrd="0" presId="urn:microsoft.com/office/officeart/2016/7/layout/RoundedRectangleTimeline"/>
    <dgm:cxn modelId="{8BAAAEF9-89D2-425A-97DA-7B755CA665A0}" type="presParOf" srcId="{83EE85A3-D276-4ACE-A3AC-862949092D8B}" destId="{785A5BA9-22B2-4326-9CED-7F51207EF994}" srcOrd="0" destOrd="0" presId="urn:microsoft.com/office/officeart/2016/7/layout/RoundedRectangleTimeline"/>
    <dgm:cxn modelId="{ECDBAA31-4AE5-4944-B7A0-2FD650FA9764}" type="presParOf" srcId="{83EE85A3-D276-4ACE-A3AC-862949092D8B}" destId="{B51DF69A-D11F-42D3-A823-3394FF4AD6DB}" srcOrd="1" destOrd="0" presId="urn:microsoft.com/office/officeart/2016/7/layout/RoundedRectangleTimeline"/>
    <dgm:cxn modelId="{3D445B70-3DC5-4609-9019-FD720376881B}" type="presParOf" srcId="{83EE85A3-D276-4ACE-A3AC-862949092D8B}" destId="{01ACE821-BB04-4288-8827-9D7DCBFA82BB}" srcOrd="2" destOrd="0" presId="urn:microsoft.com/office/officeart/2016/7/layout/RoundedRectangleTimeline"/>
    <dgm:cxn modelId="{2A7BCB7C-CFED-4858-A970-52FAA349D00D}" type="presParOf" srcId="{83EE85A3-D276-4ACE-A3AC-862949092D8B}" destId="{92A9127A-D051-48AE-BFD3-1B106EB4F3F9}" srcOrd="3" destOrd="0" presId="urn:microsoft.com/office/officeart/2016/7/layout/RoundedRectangleTimeline"/>
    <dgm:cxn modelId="{DE4A164B-A228-4159-9110-486B262E52C4}" type="presParOf" srcId="{83EE85A3-D276-4ACE-A3AC-862949092D8B}" destId="{F3930F29-822E-42BF-833E-9A3CE06982ED}" srcOrd="4" destOrd="0" presId="urn:microsoft.com/office/officeart/2016/7/layout/RoundedRectangleTimeline"/>
    <dgm:cxn modelId="{2F9BA348-D6A4-4BCC-8536-28483194735D}" type="presParOf" srcId="{660E184C-0982-465C-9F32-3E18355F5D5A}" destId="{3D212162-B99E-4809-9E9D-D360C64D225E}" srcOrd="7" destOrd="0" presId="urn:microsoft.com/office/officeart/2016/7/layout/RoundedRectangleTimeline"/>
    <dgm:cxn modelId="{2C635BCF-ABBB-4035-99E0-8069D968128D}" type="presParOf" srcId="{660E184C-0982-465C-9F32-3E18355F5D5A}" destId="{5A7491AA-8368-42B5-A9F0-D7F0A7B2DF2E}" srcOrd="8" destOrd="0" presId="urn:microsoft.com/office/officeart/2016/7/layout/RoundedRectangleTimeline"/>
    <dgm:cxn modelId="{4E8E8EFA-CA75-455B-BEEB-7BEAEDB12F1F}" type="presParOf" srcId="{5A7491AA-8368-42B5-A9F0-D7F0A7B2DF2E}" destId="{2B7F5D08-CC38-4572-BA4F-2404D9CB72BC}" srcOrd="0" destOrd="0" presId="urn:microsoft.com/office/officeart/2016/7/layout/RoundedRectangleTimeline"/>
    <dgm:cxn modelId="{A50A123C-FF23-43F8-B0EC-74D9A1849BC2}" type="presParOf" srcId="{5A7491AA-8368-42B5-A9F0-D7F0A7B2DF2E}" destId="{107694EF-ACA1-4445-A88A-B96BCD3D10AC}" srcOrd="1" destOrd="0" presId="urn:microsoft.com/office/officeart/2016/7/layout/RoundedRectangleTimeline"/>
    <dgm:cxn modelId="{07BDB1C5-B730-4A0E-8BE0-14293D73EC16}" type="presParOf" srcId="{5A7491AA-8368-42B5-A9F0-D7F0A7B2DF2E}" destId="{BC5BB587-0765-4DF8-AE56-5A769272CEEF}" srcOrd="2" destOrd="0" presId="urn:microsoft.com/office/officeart/2016/7/layout/RoundedRectangleTimeline"/>
    <dgm:cxn modelId="{1707559E-35B1-4CF0-8E36-A29209119E17}" type="presParOf" srcId="{5A7491AA-8368-42B5-A9F0-D7F0A7B2DF2E}" destId="{E24DBAA4-F2A6-4A81-B10C-5718FA2EF267}" srcOrd="3" destOrd="0" presId="urn:microsoft.com/office/officeart/2016/7/layout/RoundedRectangleTimeline"/>
    <dgm:cxn modelId="{FCC4D776-1F7F-43C5-A393-CE16AF726D82}" type="presParOf" srcId="{5A7491AA-8368-42B5-A9F0-D7F0A7B2DF2E}" destId="{31AFC694-513A-41FE-8D6D-CFD5777E2E99}" srcOrd="4" destOrd="0" presId="urn:microsoft.com/office/officeart/2016/7/layout/RoundedRectangleTimeline"/>
    <dgm:cxn modelId="{470B3C2A-E413-48D2-BE5E-A3EF2B15EFBF}" type="presParOf" srcId="{660E184C-0982-465C-9F32-3E18355F5D5A}" destId="{6C2A2EAE-B757-4E63-8915-5B0265E14A85}" srcOrd="9" destOrd="0" presId="urn:microsoft.com/office/officeart/2016/7/layout/RoundedRectangleTimeline"/>
    <dgm:cxn modelId="{5B350817-E9D4-4E0D-9B84-65C9E55416E2}" type="presParOf" srcId="{660E184C-0982-465C-9F32-3E18355F5D5A}" destId="{48AB1E38-9DDC-4B75-9512-5949F833C324}" srcOrd="10" destOrd="0" presId="urn:microsoft.com/office/officeart/2016/7/layout/RoundedRectangleTimeline"/>
    <dgm:cxn modelId="{880FFB3D-72CB-437F-8DD5-38654C7A24DF}" type="presParOf" srcId="{48AB1E38-9DDC-4B75-9512-5949F833C324}" destId="{FD6AC824-B578-4631-A2AD-F52B48AD3FD0}" srcOrd="0" destOrd="0" presId="urn:microsoft.com/office/officeart/2016/7/layout/RoundedRectangleTimeline"/>
    <dgm:cxn modelId="{2EAF7409-7810-4537-9D49-0043704A5275}" type="presParOf" srcId="{48AB1E38-9DDC-4B75-9512-5949F833C324}" destId="{58195B34-FD27-4D02-88F5-02ABF8D41682}" srcOrd="1" destOrd="0" presId="urn:microsoft.com/office/officeart/2016/7/layout/RoundedRectangleTimeline"/>
    <dgm:cxn modelId="{BF43B89A-705A-4055-A1E3-D3216F1176B9}" type="presParOf" srcId="{48AB1E38-9DDC-4B75-9512-5949F833C324}" destId="{88C3D1BD-DEDD-43D4-AF10-8EAF4EE2C642}" srcOrd="2" destOrd="0" presId="urn:microsoft.com/office/officeart/2016/7/layout/RoundedRectangleTimeline"/>
    <dgm:cxn modelId="{D6DB5262-DB6B-4A95-AA89-FA44BE13ACE6}" type="presParOf" srcId="{48AB1E38-9DDC-4B75-9512-5949F833C324}" destId="{B48F2E67-745E-410B-8A35-544AE98FBFF2}" srcOrd="3" destOrd="0" presId="urn:microsoft.com/office/officeart/2016/7/layout/RoundedRectangleTimeline"/>
    <dgm:cxn modelId="{B27B6F03-1974-46B7-9666-F3D7B042B7EB}" type="presParOf" srcId="{48AB1E38-9DDC-4B75-9512-5949F833C324}" destId="{457C5771-C235-45F5-B268-F92BB77900E2}" srcOrd="4" destOrd="0" presId="urn:microsoft.com/office/officeart/2016/7/layout/RoundedRectangleTimeline"/>
    <dgm:cxn modelId="{EF27EC40-B9C4-4ECB-8D8E-11B14F2C19D5}" type="presParOf" srcId="{660E184C-0982-465C-9F32-3E18355F5D5A}" destId="{B47A682B-6281-416A-B92D-56BF64BAE113}" srcOrd="11" destOrd="0" presId="urn:microsoft.com/office/officeart/2016/7/layout/RoundedRectangleTimeline"/>
    <dgm:cxn modelId="{419A3D75-9B56-4078-A67E-47F363A52D9D}" type="presParOf" srcId="{660E184C-0982-465C-9F32-3E18355F5D5A}" destId="{C06735A8-A6C6-4E22-AE05-F4782E88DD25}" srcOrd="12" destOrd="0" presId="urn:microsoft.com/office/officeart/2016/7/layout/RoundedRectangleTimeline"/>
    <dgm:cxn modelId="{42128755-60EA-45E1-9449-527B288470A2}" type="presParOf" srcId="{C06735A8-A6C6-4E22-AE05-F4782E88DD25}" destId="{359432AD-B6A3-4335-8D74-1449F926A86D}" srcOrd="0" destOrd="0" presId="urn:microsoft.com/office/officeart/2016/7/layout/RoundedRectangleTimeline"/>
    <dgm:cxn modelId="{468A54A9-0247-40AC-BE25-78294863815C}" type="presParOf" srcId="{C06735A8-A6C6-4E22-AE05-F4782E88DD25}" destId="{181CA173-D17F-4418-9609-C3273768EE1E}" srcOrd="1" destOrd="0" presId="urn:microsoft.com/office/officeart/2016/7/layout/RoundedRectangleTimeline"/>
    <dgm:cxn modelId="{9B983E67-0AEA-4519-A085-9A167A6ED89F}" type="presParOf" srcId="{C06735A8-A6C6-4E22-AE05-F4782E88DD25}" destId="{19BA9A1F-5DC1-4DCC-9334-1B84B7D0CDE6}" srcOrd="2" destOrd="0" presId="urn:microsoft.com/office/officeart/2016/7/layout/RoundedRectangleTimeline"/>
    <dgm:cxn modelId="{D5851DE6-E8CA-4BD1-99BC-688DA7996462}" type="presParOf" srcId="{C06735A8-A6C6-4E22-AE05-F4782E88DD25}" destId="{BF130E97-835C-4F93-BD53-0E27643935E2}" srcOrd="3" destOrd="0" presId="urn:microsoft.com/office/officeart/2016/7/layout/RoundedRectangleTimeline"/>
    <dgm:cxn modelId="{321A7A27-6348-4762-BB8B-AD30F3B44262}" type="presParOf" srcId="{C06735A8-A6C6-4E22-AE05-F4782E88DD25}" destId="{B6CD505A-84F3-496F-8656-354942D7AEB8}" srcOrd="4" destOrd="0" presId="urn:microsoft.com/office/officeart/2016/7/layout/RoundedRectangleTimeline"/>
    <dgm:cxn modelId="{E6E2ABF8-A16A-473D-80B6-BAF1FDA391AA}" type="presParOf" srcId="{660E184C-0982-465C-9F32-3E18355F5D5A}" destId="{9E633B71-9887-4AA7-934C-9A218F4BAEE3}" srcOrd="13" destOrd="0" presId="urn:microsoft.com/office/officeart/2016/7/layout/RoundedRectangleTimeline"/>
    <dgm:cxn modelId="{11EA864F-EB8C-4F96-A406-B614E56E995B}" type="presParOf" srcId="{660E184C-0982-465C-9F32-3E18355F5D5A}" destId="{05182087-A1B9-473F-8F6C-D23EEB1402C1}" srcOrd="14" destOrd="0" presId="urn:microsoft.com/office/officeart/2016/7/layout/RoundedRectangleTimeline"/>
    <dgm:cxn modelId="{FD561E62-6BC0-4EE3-B6C5-D0C923C03AF9}" type="presParOf" srcId="{05182087-A1B9-473F-8F6C-D23EEB1402C1}" destId="{7CB02779-0F68-49CD-9B20-22E56B74A308}" srcOrd="0" destOrd="0" presId="urn:microsoft.com/office/officeart/2016/7/layout/RoundedRectangleTimeline"/>
    <dgm:cxn modelId="{D2E9F6DE-6A28-4C31-B10B-12F8B7A377C8}" type="presParOf" srcId="{05182087-A1B9-473F-8F6C-D23EEB1402C1}" destId="{ECD7F899-97BD-4668-A7DD-92D4BAB6A892}" srcOrd="1" destOrd="0" presId="urn:microsoft.com/office/officeart/2016/7/layout/RoundedRectangleTimeline"/>
    <dgm:cxn modelId="{FC52608F-E9BA-4AD5-819E-143787C3C77F}" type="presParOf" srcId="{05182087-A1B9-473F-8F6C-D23EEB1402C1}" destId="{1DE4B6CA-1AAB-4ACC-A1F9-C0B3A7AC240F}" srcOrd="2" destOrd="0" presId="urn:microsoft.com/office/officeart/2016/7/layout/RoundedRectangleTimeline"/>
    <dgm:cxn modelId="{7DDDF1F9-92CE-4319-98B0-E69D3E32E530}" type="presParOf" srcId="{05182087-A1B9-473F-8F6C-D23EEB1402C1}" destId="{DD3265B6-C639-4CEE-B83A-5B32B4AA6AD7}" srcOrd="3" destOrd="0" presId="urn:microsoft.com/office/officeart/2016/7/layout/RoundedRectangleTimeline"/>
    <dgm:cxn modelId="{9E1D823F-AF38-4794-A951-74C1B7889C60}" type="presParOf" srcId="{05182087-A1B9-473F-8F6C-D23EEB1402C1}" destId="{CE27F2AA-B206-47E8-84D8-662AF6952EF6}" srcOrd="4" destOrd="0" presId="urn:microsoft.com/office/officeart/2016/7/layout/RoundedRectangleTimeline"/>
    <dgm:cxn modelId="{00AC9B4B-03C2-4249-ACEF-7B76D0509393}" type="presParOf" srcId="{660E184C-0982-465C-9F32-3E18355F5D5A}" destId="{1C56A160-2784-4826-88D7-21B8F61E19BD}" srcOrd="15" destOrd="0" presId="urn:microsoft.com/office/officeart/2016/7/layout/RoundedRectangleTimeline"/>
    <dgm:cxn modelId="{E86C4AC7-C788-4BEA-A4F0-3A50D8D0A15F}" type="presParOf" srcId="{660E184C-0982-465C-9F32-3E18355F5D5A}" destId="{1F7FB649-89E4-447F-B8EC-1B44FB451D49}" srcOrd="16" destOrd="0" presId="urn:microsoft.com/office/officeart/2016/7/layout/RoundedRectangleTimeline"/>
    <dgm:cxn modelId="{88E4CC62-BF4A-41A4-9377-732A970D89CC}" type="presParOf" srcId="{1F7FB649-89E4-447F-B8EC-1B44FB451D49}" destId="{8ABFD0AF-08D7-4110-8578-F70B33AB4469}" srcOrd="0" destOrd="0" presId="urn:microsoft.com/office/officeart/2016/7/layout/RoundedRectangleTimeline"/>
    <dgm:cxn modelId="{C99BD763-D204-4E19-B770-E8A1771A8D43}" type="presParOf" srcId="{1F7FB649-89E4-447F-B8EC-1B44FB451D49}" destId="{57098BC6-75E5-4E1D-8805-5C009A9A7B2C}" srcOrd="1" destOrd="0" presId="urn:microsoft.com/office/officeart/2016/7/layout/RoundedRectangleTimeline"/>
    <dgm:cxn modelId="{BC82DBEB-9EC4-4106-B17C-0E4CBA6478CB}" type="presParOf" srcId="{1F7FB649-89E4-447F-B8EC-1B44FB451D49}" destId="{E0D6571D-140C-4936-85F9-2B651A145E26}" srcOrd="2" destOrd="0" presId="urn:microsoft.com/office/officeart/2016/7/layout/RoundedRectangleTimeline"/>
    <dgm:cxn modelId="{298DB8AF-C3F0-443C-A947-2093406BE510}" type="presParOf" srcId="{1F7FB649-89E4-447F-B8EC-1B44FB451D49}" destId="{7D052EBD-2D38-4EAC-9E34-6C94F5F60438}" srcOrd="3" destOrd="0" presId="urn:microsoft.com/office/officeart/2016/7/layout/RoundedRectangleTimeline"/>
    <dgm:cxn modelId="{E5ED51F2-032F-4D63-BA38-D39B5D4FBD10}" type="presParOf" srcId="{1F7FB649-89E4-447F-B8EC-1B44FB451D49}" destId="{F80632A7-E3E0-45BB-A7D3-10DCDD62F828}" srcOrd="4" destOrd="0" presId="urn:microsoft.com/office/officeart/2016/7/layout/RoundedRectangleTimeline"/>
    <dgm:cxn modelId="{4ED58046-8F26-4096-BFC5-B57D10196117}" type="presParOf" srcId="{660E184C-0982-465C-9F32-3E18355F5D5A}" destId="{E075A6B8-74A7-4A50-92E6-937660134A23}" srcOrd="17" destOrd="0" presId="urn:microsoft.com/office/officeart/2016/7/layout/RoundedRectangleTimeline"/>
    <dgm:cxn modelId="{92909B06-C6D9-439A-9318-1E642DE95997}" type="presParOf" srcId="{660E184C-0982-465C-9F32-3E18355F5D5A}" destId="{EF8524BF-4320-438A-BF79-7AC166184C9A}" srcOrd="18" destOrd="0" presId="urn:microsoft.com/office/officeart/2016/7/layout/RoundedRectangleTimeline"/>
    <dgm:cxn modelId="{34094739-E570-419D-AB70-5288F5849923}" type="presParOf" srcId="{EF8524BF-4320-438A-BF79-7AC166184C9A}" destId="{A3C27FDD-3A22-43D6-866A-0AC581FBB284}" srcOrd="0" destOrd="0" presId="urn:microsoft.com/office/officeart/2016/7/layout/RoundedRectangleTimeline"/>
    <dgm:cxn modelId="{AB3E41CD-ED1D-44E0-89E9-03CC781925F7}" type="presParOf" srcId="{EF8524BF-4320-438A-BF79-7AC166184C9A}" destId="{BE063712-C50A-4674-BC6D-9794F3A5264B}" srcOrd="1" destOrd="0" presId="urn:microsoft.com/office/officeart/2016/7/layout/RoundedRectangleTimeline"/>
    <dgm:cxn modelId="{6833A4F7-A3AC-4D0B-8A61-711E1311EA91}" type="presParOf" srcId="{EF8524BF-4320-438A-BF79-7AC166184C9A}" destId="{80DFFCFB-D25B-45B5-81EB-D5895DE70C93}" srcOrd="2" destOrd="0" presId="urn:microsoft.com/office/officeart/2016/7/layout/RoundedRectangleTimeline"/>
    <dgm:cxn modelId="{5406E0CC-376B-4AE7-A411-1786F0831DBA}" type="presParOf" srcId="{EF8524BF-4320-438A-BF79-7AC166184C9A}" destId="{A08C73EB-85AE-4204-B347-324BC10F81EE}" srcOrd="3" destOrd="0" presId="urn:microsoft.com/office/officeart/2016/7/layout/RoundedRectangleTimeline"/>
    <dgm:cxn modelId="{3FE355DD-AF42-4DEF-B52E-99E17EC710D7}" type="presParOf" srcId="{EF8524BF-4320-438A-BF79-7AC166184C9A}" destId="{7833CC4B-EF51-49CB-8801-28DB4E6F46FA}"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0D4F1-B83E-43FC-BEFB-EE6736A3F00B}"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SG"/>
        </a:p>
      </dgm:t>
    </dgm:pt>
    <dgm:pt modelId="{C0BFA8F6-350D-417C-9158-711FAFBD8885}">
      <dgm:prSet phldrT="[Text]"/>
      <dgm:spPr/>
      <dgm:t>
        <a:bodyPr/>
        <a:lstStyle/>
        <a:p>
          <a:r>
            <a:rPr lang="en-SG"/>
            <a:t>Welcome (Home Page)</a:t>
          </a:r>
        </a:p>
      </dgm:t>
    </dgm:pt>
    <dgm:pt modelId="{978C47B8-4DD9-4F0F-AA6F-521FC4A1FFFF}" type="parTrans" cxnId="{BC090E52-3416-45D3-B8C5-90A112F15189}">
      <dgm:prSet/>
      <dgm:spPr/>
      <dgm:t>
        <a:bodyPr/>
        <a:lstStyle/>
        <a:p>
          <a:endParaRPr lang="en-SG"/>
        </a:p>
      </dgm:t>
    </dgm:pt>
    <dgm:pt modelId="{4B4F611E-2FC8-4F4B-985C-F986F23480E4}" type="sibTrans" cxnId="{BC090E52-3416-45D3-B8C5-90A112F15189}">
      <dgm:prSet/>
      <dgm:spPr/>
      <dgm:t>
        <a:bodyPr/>
        <a:lstStyle/>
        <a:p>
          <a:endParaRPr lang="en-SG"/>
        </a:p>
      </dgm:t>
    </dgm:pt>
    <dgm:pt modelId="{8ECC44A8-34A8-4B03-A013-5369D664AB80}">
      <dgm:prSet phldrT="[Text]"/>
      <dgm:spPr/>
      <dgm:t>
        <a:bodyPr/>
        <a:lstStyle/>
        <a:p>
          <a:r>
            <a:rPr lang="en-SG"/>
            <a:t>Mains</a:t>
          </a:r>
        </a:p>
      </dgm:t>
    </dgm:pt>
    <dgm:pt modelId="{C0692313-6BE8-4A4E-8A85-39904B594811}" type="parTrans" cxnId="{7ACFA9D2-E92D-4C7D-B830-204E8C695C35}">
      <dgm:prSet/>
      <dgm:spPr/>
      <dgm:t>
        <a:bodyPr/>
        <a:lstStyle/>
        <a:p>
          <a:endParaRPr lang="en-SG"/>
        </a:p>
      </dgm:t>
    </dgm:pt>
    <dgm:pt modelId="{45917D06-48DC-43FD-BEA7-9B62DCA03B76}" type="sibTrans" cxnId="{7ACFA9D2-E92D-4C7D-B830-204E8C695C35}">
      <dgm:prSet/>
      <dgm:spPr/>
      <dgm:t>
        <a:bodyPr/>
        <a:lstStyle/>
        <a:p>
          <a:endParaRPr lang="en-SG"/>
        </a:p>
      </dgm:t>
    </dgm:pt>
    <dgm:pt modelId="{E7EC86D1-C2AE-4164-87D8-F1FD2FEFF9AA}">
      <dgm:prSet phldrT="[Text]"/>
      <dgm:spPr/>
      <dgm:t>
        <a:bodyPr/>
        <a:lstStyle/>
        <a:p>
          <a:r>
            <a:rPr lang="en-SG"/>
            <a:t>Chinese</a:t>
          </a:r>
        </a:p>
      </dgm:t>
    </dgm:pt>
    <dgm:pt modelId="{218276F7-A4FA-4C58-ABB0-7D5B63B27A75}" type="parTrans" cxnId="{4917B80E-05B9-4F57-A95E-6B76BA55EA74}">
      <dgm:prSet/>
      <dgm:spPr/>
      <dgm:t>
        <a:bodyPr/>
        <a:lstStyle/>
        <a:p>
          <a:endParaRPr lang="en-SG"/>
        </a:p>
      </dgm:t>
    </dgm:pt>
    <dgm:pt modelId="{82000CB2-8695-4170-9276-71B93E1E4C80}" type="sibTrans" cxnId="{4917B80E-05B9-4F57-A95E-6B76BA55EA74}">
      <dgm:prSet/>
      <dgm:spPr/>
      <dgm:t>
        <a:bodyPr/>
        <a:lstStyle/>
        <a:p>
          <a:endParaRPr lang="en-SG"/>
        </a:p>
      </dgm:t>
    </dgm:pt>
    <dgm:pt modelId="{94D4B644-02F3-4A73-98E3-58B55B3E5ED7}">
      <dgm:prSet phldrT="[Text]"/>
      <dgm:spPr/>
      <dgm:t>
        <a:bodyPr/>
        <a:lstStyle/>
        <a:p>
          <a:r>
            <a:rPr lang="en-SG"/>
            <a:t>Indian</a:t>
          </a:r>
        </a:p>
      </dgm:t>
    </dgm:pt>
    <dgm:pt modelId="{57D2CE27-D83E-442C-A1FA-A69A193A2CA5}" type="parTrans" cxnId="{0DBCEF43-6554-4E5E-B613-9F9842FE7A4D}">
      <dgm:prSet/>
      <dgm:spPr/>
      <dgm:t>
        <a:bodyPr/>
        <a:lstStyle/>
        <a:p>
          <a:endParaRPr lang="en-SG"/>
        </a:p>
      </dgm:t>
    </dgm:pt>
    <dgm:pt modelId="{ABBF41A1-4A81-48BA-B2D1-CE194CE8B74A}" type="sibTrans" cxnId="{0DBCEF43-6554-4E5E-B613-9F9842FE7A4D}">
      <dgm:prSet/>
      <dgm:spPr/>
      <dgm:t>
        <a:bodyPr/>
        <a:lstStyle/>
        <a:p>
          <a:endParaRPr lang="en-SG"/>
        </a:p>
      </dgm:t>
    </dgm:pt>
    <dgm:pt modelId="{2C526F2B-AA08-4F08-985A-9BB6D2521C7F}">
      <dgm:prSet phldrT="[Text]"/>
      <dgm:spPr/>
      <dgm:t>
        <a:bodyPr/>
        <a:lstStyle/>
        <a:p>
          <a:r>
            <a:rPr lang="en-SG"/>
            <a:t>Dessert</a:t>
          </a:r>
        </a:p>
      </dgm:t>
    </dgm:pt>
    <dgm:pt modelId="{D0026B5A-1047-4B7C-9F53-494BB2CDFE4B}" type="parTrans" cxnId="{175EAC66-4350-4010-9B6E-82B2AD20F44C}">
      <dgm:prSet/>
      <dgm:spPr/>
      <dgm:t>
        <a:bodyPr/>
        <a:lstStyle/>
        <a:p>
          <a:endParaRPr lang="en-SG"/>
        </a:p>
      </dgm:t>
    </dgm:pt>
    <dgm:pt modelId="{A7863AD6-FF6F-4331-92E7-D3F9159A40A5}" type="sibTrans" cxnId="{175EAC66-4350-4010-9B6E-82B2AD20F44C}">
      <dgm:prSet/>
      <dgm:spPr/>
      <dgm:t>
        <a:bodyPr/>
        <a:lstStyle/>
        <a:p>
          <a:endParaRPr lang="en-SG"/>
        </a:p>
      </dgm:t>
    </dgm:pt>
    <dgm:pt modelId="{88F91832-C461-4F86-B54B-E10EBD558129}">
      <dgm:prSet phldrT="[Text]"/>
      <dgm:spPr/>
      <dgm:t>
        <a:bodyPr/>
        <a:lstStyle/>
        <a:p>
          <a:r>
            <a:rPr lang="en-SG"/>
            <a:t>-</a:t>
          </a:r>
        </a:p>
      </dgm:t>
    </dgm:pt>
    <dgm:pt modelId="{787AEC3E-4AAB-436E-980D-A628180CCC1D}" type="parTrans" cxnId="{8181000E-1419-4E2A-8683-94D05719BDBF}">
      <dgm:prSet/>
      <dgm:spPr/>
      <dgm:t>
        <a:bodyPr/>
        <a:lstStyle/>
        <a:p>
          <a:endParaRPr lang="en-SG"/>
        </a:p>
      </dgm:t>
    </dgm:pt>
    <dgm:pt modelId="{23AFE7BC-DC97-496D-941F-C23E3517C8B5}" type="sibTrans" cxnId="{8181000E-1419-4E2A-8683-94D05719BDBF}">
      <dgm:prSet/>
      <dgm:spPr/>
      <dgm:t>
        <a:bodyPr/>
        <a:lstStyle/>
        <a:p>
          <a:endParaRPr lang="en-SG"/>
        </a:p>
      </dgm:t>
    </dgm:pt>
    <dgm:pt modelId="{9DF13AD4-D36D-43F6-9E84-11E469D64569}">
      <dgm:prSet phldrT="[Text]"/>
      <dgm:spPr/>
      <dgm:t>
        <a:bodyPr/>
        <a:lstStyle/>
        <a:p>
          <a:r>
            <a:rPr lang="en-SG"/>
            <a:t>Malay</a:t>
          </a:r>
        </a:p>
      </dgm:t>
    </dgm:pt>
    <dgm:pt modelId="{B920C578-7882-4F62-AF0D-52E9F04C556E}" type="parTrans" cxnId="{A34E4B7A-AF86-4E8E-9CF7-D46553B138A2}">
      <dgm:prSet/>
      <dgm:spPr/>
      <dgm:t>
        <a:bodyPr/>
        <a:lstStyle/>
        <a:p>
          <a:endParaRPr lang="en-SG"/>
        </a:p>
      </dgm:t>
    </dgm:pt>
    <dgm:pt modelId="{C93D6E96-A768-48C4-B334-70995B0BE195}" type="sibTrans" cxnId="{A34E4B7A-AF86-4E8E-9CF7-D46553B138A2}">
      <dgm:prSet/>
      <dgm:spPr/>
      <dgm:t>
        <a:bodyPr/>
        <a:lstStyle/>
        <a:p>
          <a:endParaRPr lang="en-SG"/>
        </a:p>
      </dgm:t>
    </dgm:pt>
    <dgm:pt modelId="{610B262E-E04C-4349-A9F0-A8A9EE5081A9}">
      <dgm:prSet phldrT="[Text]"/>
      <dgm:spPr/>
      <dgm:t>
        <a:bodyPr/>
        <a:lstStyle/>
        <a:p>
          <a:r>
            <a:rPr lang="en-SG"/>
            <a:t>Chicken Rice</a:t>
          </a:r>
        </a:p>
      </dgm:t>
    </dgm:pt>
    <dgm:pt modelId="{76B62601-2D89-4893-8D97-ADC671B07AED}" type="parTrans" cxnId="{7830E007-E022-47C3-88D2-E2F8BE716AAB}">
      <dgm:prSet/>
      <dgm:spPr/>
      <dgm:t>
        <a:bodyPr/>
        <a:lstStyle/>
        <a:p>
          <a:endParaRPr lang="en-SG"/>
        </a:p>
      </dgm:t>
    </dgm:pt>
    <dgm:pt modelId="{9E03D65D-A1BD-4A89-B244-691151DBC156}" type="sibTrans" cxnId="{7830E007-E022-47C3-88D2-E2F8BE716AAB}">
      <dgm:prSet/>
      <dgm:spPr/>
      <dgm:t>
        <a:bodyPr/>
        <a:lstStyle/>
        <a:p>
          <a:endParaRPr lang="en-SG"/>
        </a:p>
      </dgm:t>
    </dgm:pt>
    <dgm:pt modelId="{D1094DCF-1477-4CE1-B8C5-D9DAA295519F}">
      <dgm:prSet phldrT="[Text]"/>
      <dgm:spPr/>
      <dgm:t>
        <a:bodyPr/>
        <a:lstStyle/>
        <a:p>
          <a:r>
            <a:rPr lang="en-SG"/>
            <a:t>Chilli Crab</a:t>
          </a:r>
        </a:p>
      </dgm:t>
    </dgm:pt>
    <dgm:pt modelId="{1FBBBB0B-0AAA-4DD0-9C9C-9BA5CD21A0C0}" type="parTrans" cxnId="{F61E7B33-C2B9-441B-B847-A9F74FC1F5B0}">
      <dgm:prSet/>
      <dgm:spPr/>
      <dgm:t>
        <a:bodyPr/>
        <a:lstStyle/>
        <a:p>
          <a:endParaRPr lang="en-SG"/>
        </a:p>
      </dgm:t>
    </dgm:pt>
    <dgm:pt modelId="{22FCE515-4D5D-414B-8DD4-7A37696DC5A9}" type="sibTrans" cxnId="{F61E7B33-C2B9-441B-B847-A9F74FC1F5B0}">
      <dgm:prSet/>
      <dgm:spPr/>
      <dgm:t>
        <a:bodyPr/>
        <a:lstStyle/>
        <a:p>
          <a:endParaRPr lang="en-SG"/>
        </a:p>
      </dgm:t>
    </dgm:pt>
    <dgm:pt modelId="{2512B249-4177-440A-A7E8-E522C36C2995}">
      <dgm:prSet phldrT="[Text]"/>
      <dgm:spPr/>
      <dgm:t>
        <a:bodyPr/>
        <a:lstStyle/>
        <a:p>
          <a:r>
            <a:rPr lang="en-SG"/>
            <a:t>Char Kway Teow</a:t>
          </a:r>
        </a:p>
      </dgm:t>
    </dgm:pt>
    <dgm:pt modelId="{6E1A8ADA-CD0B-4FFB-9EA5-DC8C3B99E5A9}" type="parTrans" cxnId="{2B59C0E4-1662-40D2-A9E8-17D64EBE69D3}">
      <dgm:prSet/>
      <dgm:spPr/>
      <dgm:t>
        <a:bodyPr/>
        <a:lstStyle/>
        <a:p>
          <a:endParaRPr lang="en-SG"/>
        </a:p>
      </dgm:t>
    </dgm:pt>
    <dgm:pt modelId="{C256B9E1-0D2C-4B41-9C4C-B946C71D5B05}" type="sibTrans" cxnId="{2B59C0E4-1662-40D2-A9E8-17D64EBE69D3}">
      <dgm:prSet/>
      <dgm:spPr/>
      <dgm:t>
        <a:bodyPr/>
        <a:lstStyle/>
        <a:p>
          <a:endParaRPr lang="en-SG"/>
        </a:p>
      </dgm:t>
    </dgm:pt>
    <dgm:pt modelId="{D35FC074-914C-48E7-90B7-C1C3D396F7EC}">
      <dgm:prSet phldrT="[Text]"/>
      <dgm:spPr/>
      <dgm:t>
        <a:bodyPr/>
        <a:lstStyle/>
        <a:p>
          <a:r>
            <a:rPr lang="en-SG"/>
            <a:t>Roti </a:t>
          </a:r>
          <a:r>
            <a:rPr lang="en-SG" err="1"/>
            <a:t>Prata</a:t>
          </a:r>
          <a:endParaRPr lang="en-SG"/>
        </a:p>
      </dgm:t>
    </dgm:pt>
    <dgm:pt modelId="{2469E43B-0CD9-453C-88F3-679684113380}" type="parTrans" cxnId="{0D8A74C6-B665-44B3-A741-110F66559597}">
      <dgm:prSet/>
      <dgm:spPr/>
      <dgm:t>
        <a:bodyPr/>
        <a:lstStyle/>
        <a:p>
          <a:endParaRPr lang="en-SG"/>
        </a:p>
      </dgm:t>
    </dgm:pt>
    <dgm:pt modelId="{B5056256-28D2-4F49-9966-418E771A964A}" type="sibTrans" cxnId="{0D8A74C6-B665-44B3-A741-110F66559597}">
      <dgm:prSet/>
      <dgm:spPr/>
      <dgm:t>
        <a:bodyPr/>
        <a:lstStyle/>
        <a:p>
          <a:endParaRPr lang="en-SG"/>
        </a:p>
      </dgm:t>
    </dgm:pt>
    <dgm:pt modelId="{066D5B46-581E-49B8-A549-617DF1536B92}">
      <dgm:prSet phldrT="[Text]"/>
      <dgm:spPr/>
      <dgm:t>
        <a:bodyPr/>
        <a:lstStyle/>
        <a:p>
          <a:r>
            <a:rPr lang="en-SG"/>
            <a:t>Nasi </a:t>
          </a:r>
          <a:r>
            <a:rPr lang="en-SG" err="1"/>
            <a:t>Briyani</a:t>
          </a:r>
          <a:endParaRPr lang="en-SG"/>
        </a:p>
      </dgm:t>
    </dgm:pt>
    <dgm:pt modelId="{EB522CA2-D186-4DA8-A15C-81D3363F7442}" type="parTrans" cxnId="{9C3FD816-4F26-4B5C-B853-E9C044DAEF51}">
      <dgm:prSet/>
      <dgm:spPr/>
      <dgm:t>
        <a:bodyPr/>
        <a:lstStyle/>
        <a:p>
          <a:endParaRPr lang="en-SG"/>
        </a:p>
      </dgm:t>
    </dgm:pt>
    <dgm:pt modelId="{0E374187-E69B-4E79-8F54-1927B8AD0693}" type="sibTrans" cxnId="{9C3FD816-4F26-4B5C-B853-E9C044DAEF51}">
      <dgm:prSet/>
      <dgm:spPr/>
      <dgm:t>
        <a:bodyPr/>
        <a:lstStyle/>
        <a:p>
          <a:endParaRPr lang="en-SG"/>
        </a:p>
      </dgm:t>
    </dgm:pt>
    <dgm:pt modelId="{F2AD342F-2496-44D5-A03D-327771C6F9AB}">
      <dgm:prSet phldrT="[Text]"/>
      <dgm:spPr/>
      <dgm:t>
        <a:bodyPr/>
        <a:lstStyle/>
        <a:p>
          <a:r>
            <a:rPr lang="en-SG" err="1"/>
            <a:t>Thosai</a:t>
          </a:r>
          <a:endParaRPr lang="en-SG"/>
        </a:p>
      </dgm:t>
    </dgm:pt>
    <dgm:pt modelId="{E5133DDC-D834-4E00-AE7F-C3673D0B7D4F}" type="parTrans" cxnId="{0FDDFBF9-090D-4FFD-B16A-362CDC32BFFB}">
      <dgm:prSet/>
      <dgm:spPr/>
      <dgm:t>
        <a:bodyPr/>
        <a:lstStyle/>
        <a:p>
          <a:endParaRPr lang="en-SG"/>
        </a:p>
      </dgm:t>
    </dgm:pt>
    <dgm:pt modelId="{2E4B97CB-237E-4B5D-8C52-2F0242A46DCC}" type="sibTrans" cxnId="{0FDDFBF9-090D-4FFD-B16A-362CDC32BFFB}">
      <dgm:prSet/>
      <dgm:spPr/>
      <dgm:t>
        <a:bodyPr/>
        <a:lstStyle/>
        <a:p>
          <a:endParaRPr lang="en-SG"/>
        </a:p>
      </dgm:t>
    </dgm:pt>
    <dgm:pt modelId="{12A7DBA7-771C-4D97-B7C3-6099F904CA5F}">
      <dgm:prSet phldrT="[Text]"/>
      <dgm:spPr/>
      <dgm:t>
        <a:bodyPr/>
        <a:lstStyle/>
        <a:p>
          <a:r>
            <a:rPr lang="en-SG"/>
            <a:t>Rendang</a:t>
          </a:r>
        </a:p>
      </dgm:t>
    </dgm:pt>
    <dgm:pt modelId="{0BF8A48C-4312-43E8-AB92-3BB0D031004F}" type="parTrans" cxnId="{B868C320-500E-4B07-8191-22F2AF01F5ED}">
      <dgm:prSet/>
      <dgm:spPr/>
      <dgm:t>
        <a:bodyPr/>
        <a:lstStyle/>
        <a:p>
          <a:endParaRPr lang="en-SG"/>
        </a:p>
      </dgm:t>
    </dgm:pt>
    <dgm:pt modelId="{43BB1E33-F83C-4F4B-8895-06C981ADC43D}" type="sibTrans" cxnId="{B868C320-500E-4B07-8191-22F2AF01F5ED}">
      <dgm:prSet/>
      <dgm:spPr/>
      <dgm:t>
        <a:bodyPr/>
        <a:lstStyle/>
        <a:p>
          <a:endParaRPr lang="en-SG"/>
        </a:p>
      </dgm:t>
    </dgm:pt>
    <dgm:pt modelId="{E9C1274E-343B-4E55-AB07-13B02E618C28}">
      <dgm:prSet phldrT="[Text]"/>
      <dgm:spPr/>
      <dgm:t>
        <a:bodyPr/>
        <a:lstStyle/>
        <a:p>
          <a:r>
            <a:rPr lang="en-SG"/>
            <a:t>Satay</a:t>
          </a:r>
        </a:p>
      </dgm:t>
    </dgm:pt>
    <dgm:pt modelId="{751A77AD-7066-469D-9D48-99F99AFF239D}" type="parTrans" cxnId="{7AD7C179-2783-4CA7-8CE1-916F4B2BF4FE}">
      <dgm:prSet/>
      <dgm:spPr/>
      <dgm:t>
        <a:bodyPr/>
        <a:lstStyle/>
        <a:p>
          <a:endParaRPr lang="en-SG"/>
        </a:p>
      </dgm:t>
    </dgm:pt>
    <dgm:pt modelId="{BD5C9EDE-4C8C-432E-B8B3-5A0FA6799F9B}" type="sibTrans" cxnId="{7AD7C179-2783-4CA7-8CE1-916F4B2BF4FE}">
      <dgm:prSet/>
      <dgm:spPr/>
      <dgm:t>
        <a:bodyPr/>
        <a:lstStyle/>
        <a:p>
          <a:endParaRPr lang="en-SG"/>
        </a:p>
      </dgm:t>
    </dgm:pt>
    <dgm:pt modelId="{FF208CCE-765E-4B68-AF12-9186789ACB97}">
      <dgm:prSet phldrT="[Text]"/>
      <dgm:spPr/>
      <dgm:t>
        <a:bodyPr/>
        <a:lstStyle/>
        <a:p>
          <a:r>
            <a:rPr lang="en-SG"/>
            <a:t>Nasi Lemak</a:t>
          </a:r>
        </a:p>
      </dgm:t>
    </dgm:pt>
    <dgm:pt modelId="{AB6D8C87-DCD6-467F-9EC0-BE212ACA8B34}" type="parTrans" cxnId="{5B83DE4C-16DE-4B5C-8A8E-1D6FB9DDF39C}">
      <dgm:prSet/>
      <dgm:spPr/>
      <dgm:t>
        <a:bodyPr/>
        <a:lstStyle/>
        <a:p>
          <a:endParaRPr lang="en-SG"/>
        </a:p>
      </dgm:t>
    </dgm:pt>
    <dgm:pt modelId="{7292A556-EBD2-443E-8120-F1399621092D}" type="sibTrans" cxnId="{5B83DE4C-16DE-4B5C-8A8E-1D6FB9DDF39C}">
      <dgm:prSet/>
      <dgm:spPr/>
      <dgm:t>
        <a:bodyPr/>
        <a:lstStyle/>
        <a:p>
          <a:endParaRPr lang="en-SG"/>
        </a:p>
      </dgm:t>
    </dgm:pt>
    <dgm:pt modelId="{F151DB0C-ADF7-4B30-AF1F-1E42B58BB209}">
      <dgm:prSet phldrT="[Text]"/>
      <dgm:spPr/>
      <dgm:t>
        <a:bodyPr/>
        <a:lstStyle/>
        <a:p>
          <a:r>
            <a:rPr lang="en-SG"/>
            <a:t>Cheng </a:t>
          </a:r>
          <a:r>
            <a:rPr lang="en-SG" err="1"/>
            <a:t>Tng</a:t>
          </a:r>
          <a:endParaRPr lang="en-SG"/>
        </a:p>
      </dgm:t>
    </dgm:pt>
    <dgm:pt modelId="{5F5B50EB-7692-4790-B685-E5A2E5A26F40}" type="parTrans" cxnId="{51FE2A2E-899C-41DE-A2D9-768B74937BCA}">
      <dgm:prSet/>
      <dgm:spPr/>
      <dgm:t>
        <a:bodyPr/>
        <a:lstStyle/>
        <a:p>
          <a:endParaRPr lang="en-SG"/>
        </a:p>
      </dgm:t>
    </dgm:pt>
    <dgm:pt modelId="{2C08D2CE-F38D-41AE-9057-EC4714C6D9DF}" type="sibTrans" cxnId="{51FE2A2E-899C-41DE-A2D9-768B74937BCA}">
      <dgm:prSet/>
      <dgm:spPr/>
      <dgm:t>
        <a:bodyPr/>
        <a:lstStyle/>
        <a:p>
          <a:endParaRPr lang="en-SG"/>
        </a:p>
      </dgm:t>
    </dgm:pt>
    <dgm:pt modelId="{C629ACBB-9C2F-497F-ACA4-0A7A4F79B324}">
      <dgm:prSet phldrT="[Text]"/>
      <dgm:spPr/>
      <dgm:t>
        <a:bodyPr/>
        <a:lstStyle/>
        <a:p>
          <a:r>
            <a:rPr lang="en-SG"/>
            <a:t>Cendol</a:t>
          </a:r>
        </a:p>
      </dgm:t>
    </dgm:pt>
    <dgm:pt modelId="{66FC56FE-1598-493C-B7AB-F004C09545FF}" type="parTrans" cxnId="{E4F15909-3400-4370-A800-358A9731ED6C}">
      <dgm:prSet/>
      <dgm:spPr/>
      <dgm:t>
        <a:bodyPr/>
        <a:lstStyle/>
        <a:p>
          <a:endParaRPr lang="en-SG"/>
        </a:p>
      </dgm:t>
    </dgm:pt>
    <dgm:pt modelId="{6AAEE72E-734C-4A11-A336-AC4105148E46}" type="sibTrans" cxnId="{E4F15909-3400-4370-A800-358A9731ED6C}">
      <dgm:prSet/>
      <dgm:spPr/>
      <dgm:t>
        <a:bodyPr/>
        <a:lstStyle/>
        <a:p>
          <a:endParaRPr lang="en-SG"/>
        </a:p>
      </dgm:t>
    </dgm:pt>
    <dgm:pt modelId="{82961E21-4253-491B-BFF0-6AE157424AB3}">
      <dgm:prSet phldrT="[Text]"/>
      <dgm:spPr/>
      <dgm:t>
        <a:bodyPr/>
        <a:lstStyle/>
        <a:p>
          <a:r>
            <a:rPr lang="en-SG"/>
            <a:t>Tell me About (Search/Webhook)</a:t>
          </a:r>
        </a:p>
      </dgm:t>
    </dgm:pt>
    <dgm:pt modelId="{49D8CB11-4DA1-4ACF-AA36-CF93014140D7}" type="parTrans" cxnId="{CA4A9271-D4B6-4945-9578-E69A6DD484CD}">
      <dgm:prSet/>
      <dgm:spPr/>
      <dgm:t>
        <a:bodyPr/>
        <a:lstStyle/>
        <a:p>
          <a:endParaRPr lang="en-SG"/>
        </a:p>
      </dgm:t>
    </dgm:pt>
    <dgm:pt modelId="{292B6D78-6A5D-4DC4-B1C6-F9A64353F7B0}" type="sibTrans" cxnId="{CA4A9271-D4B6-4945-9578-E69A6DD484CD}">
      <dgm:prSet/>
      <dgm:spPr/>
      <dgm:t>
        <a:bodyPr/>
        <a:lstStyle/>
        <a:p>
          <a:endParaRPr lang="en-SG"/>
        </a:p>
      </dgm:t>
    </dgm:pt>
    <dgm:pt modelId="{E690E2BB-87AB-4579-9D12-47B9660D0C01}" type="pres">
      <dgm:prSet presAssocID="{BF50D4F1-B83E-43FC-BEFB-EE6736A3F00B}" presName="Name0" presStyleCnt="0">
        <dgm:presLayoutVars>
          <dgm:chPref val="1"/>
          <dgm:dir/>
          <dgm:animOne val="branch"/>
          <dgm:animLvl val="lvl"/>
          <dgm:resizeHandles/>
        </dgm:presLayoutVars>
      </dgm:prSet>
      <dgm:spPr/>
    </dgm:pt>
    <dgm:pt modelId="{5F63AF37-ED35-454B-B9B1-290EB6DFB42F}" type="pres">
      <dgm:prSet presAssocID="{C0BFA8F6-350D-417C-9158-711FAFBD8885}" presName="vertOne" presStyleCnt="0"/>
      <dgm:spPr/>
    </dgm:pt>
    <dgm:pt modelId="{B8F5DA01-1266-4BF4-AF7D-A07ECEFB2144}" type="pres">
      <dgm:prSet presAssocID="{C0BFA8F6-350D-417C-9158-711FAFBD8885}" presName="txOne" presStyleLbl="node0" presStyleIdx="0" presStyleCnt="1">
        <dgm:presLayoutVars>
          <dgm:chPref val="3"/>
        </dgm:presLayoutVars>
      </dgm:prSet>
      <dgm:spPr/>
    </dgm:pt>
    <dgm:pt modelId="{FAD4B0F2-8DCF-4F3D-9DE7-59C9F2A8057C}" type="pres">
      <dgm:prSet presAssocID="{C0BFA8F6-350D-417C-9158-711FAFBD8885}" presName="parTransOne" presStyleCnt="0"/>
      <dgm:spPr/>
    </dgm:pt>
    <dgm:pt modelId="{B17B8933-007E-488B-88A4-143E4F286BD0}" type="pres">
      <dgm:prSet presAssocID="{C0BFA8F6-350D-417C-9158-711FAFBD8885}" presName="horzOne" presStyleCnt="0"/>
      <dgm:spPr/>
    </dgm:pt>
    <dgm:pt modelId="{AE54BA0E-DF34-4120-9E81-5546916B1B35}" type="pres">
      <dgm:prSet presAssocID="{82961E21-4253-491B-BFF0-6AE157424AB3}" presName="vertTwo" presStyleCnt="0"/>
      <dgm:spPr/>
    </dgm:pt>
    <dgm:pt modelId="{61B94534-611A-4FFA-8D15-ED070946BB47}" type="pres">
      <dgm:prSet presAssocID="{82961E21-4253-491B-BFF0-6AE157424AB3}" presName="txTwo" presStyleLbl="node2" presStyleIdx="0" presStyleCnt="1">
        <dgm:presLayoutVars>
          <dgm:chPref val="3"/>
        </dgm:presLayoutVars>
      </dgm:prSet>
      <dgm:spPr/>
    </dgm:pt>
    <dgm:pt modelId="{E3D98AD4-239C-4B6D-8547-D7EC1CCA21C8}" type="pres">
      <dgm:prSet presAssocID="{82961E21-4253-491B-BFF0-6AE157424AB3}" presName="parTransTwo" presStyleCnt="0"/>
      <dgm:spPr/>
    </dgm:pt>
    <dgm:pt modelId="{DAEC2596-CEBF-42BC-AB99-8AFF0AEF2981}" type="pres">
      <dgm:prSet presAssocID="{82961E21-4253-491B-BFF0-6AE157424AB3}" presName="horzTwo" presStyleCnt="0"/>
      <dgm:spPr/>
    </dgm:pt>
    <dgm:pt modelId="{AA4C5D8C-A122-40FB-A642-1F0F2C85B622}" type="pres">
      <dgm:prSet presAssocID="{8ECC44A8-34A8-4B03-A013-5369D664AB80}" presName="vertThree" presStyleCnt="0"/>
      <dgm:spPr/>
    </dgm:pt>
    <dgm:pt modelId="{E8CAD0DC-8BFF-4DB9-9CDA-1A9F4C5C7ADF}" type="pres">
      <dgm:prSet presAssocID="{8ECC44A8-34A8-4B03-A013-5369D664AB80}" presName="txThree" presStyleLbl="node3" presStyleIdx="0" presStyleCnt="2">
        <dgm:presLayoutVars>
          <dgm:chPref val="3"/>
        </dgm:presLayoutVars>
      </dgm:prSet>
      <dgm:spPr/>
    </dgm:pt>
    <dgm:pt modelId="{AC469491-67A9-44DF-A4CC-F38CF7E36F91}" type="pres">
      <dgm:prSet presAssocID="{8ECC44A8-34A8-4B03-A013-5369D664AB80}" presName="parTransThree" presStyleCnt="0"/>
      <dgm:spPr/>
    </dgm:pt>
    <dgm:pt modelId="{EEC96CC1-7942-4F82-ADB4-16FC93BB246C}" type="pres">
      <dgm:prSet presAssocID="{8ECC44A8-34A8-4B03-A013-5369D664AB80}" presName="horzThree" presStyleCnt="0"/>
      <dgm:spPr/>
    </dgm:pt>
    <dgm:pt modelId="{A979A725-87DB-4AD5-B854-5B61B7932A21}" type="pres">
      <dgm:prSet presAssocID="{E7EC86D1-C2AE-4164-87D8-F1FD2FEFF9AA}" presName="vertFour" presStyleCnt="0">
        <dgm:presLayoutVars>
          <dgm:chPref val="3"/>
        </dgm:presLayoutVars>
      </dgm:prSet>
      <dgm:spPr/>
    </dgm:pt>
    <dgm:pt modelId="{ED09FE26-E3A4-46ED-B02E-2478384380DB}" type="pres">
      <dgm:prSet presAssocID="{E7EC86D1-C2AE-4164-87D8-F1FD2FEFF9AA}" presName="txFour" presStyleLbl="node4" presStyleIdx="0" presStyleCnt="15">
        <dgm:presLayoutVars>
          <dgm:chPref val="3"/>
        </dgm:presLayoutVars>
      </dgm:prSet>
      <dgm:spPr/>
    </dgm:pt>
    <dgm:pt modelId="{5A008B6E-99CD-4EA1-B64B-6B9581FFAA2E}" type="pres">
      <dgm:prSet presAssocID="{E7EC86D1-C2AE-4164-87D8-F1FD2FEFF9AA}" presName="parTransFour" presStyleCnt="0"/>
      <dgm:spPr/>
    </dgm:pt>
    <dgm:pt modelId="{1DC9DEBA-B59E-439F-9654-522AF9265C4B}" type="pres">
      <dgm:prSet presAssocID="{E7EC86D1-C2AE-4164-87D8-F1FD2FEFF9AA}" presName="horzFour" presStyleCnt="0"/>
      <dgm:spPr/>
    </dgm:pt>
    <dgm:pt modelId="{A343E1F7-BE87-4B1B-A7CB-947464EB664B}" type="pres">
      <dgm:prSet presAssocID="{610B262E-E04C-4349-A9F0-A8A9EE5081A9}" presName="vertFour" presStyleCnt="0">
        <dgm:presLayoutVars>
          <dgm:chPref val="3"/>
        </dgm:presLayoutVars>
      </dgm:prSet>
      <dgm:spPr/>
    </dgm:pt>
    <dgm:pt modelId="{5E9F1CD0-EB08-4075-B587-172B161A49C8}" type="pres">
      <dgm:prSet presAssocID="{610B262E-E04C-4349-A9F0-A8A9EE5081A9}" presName="txFour" presStyleLbl="node4" presStyleIdx="1" presStyleCnt="15">
        <dgm:presLayoutVars>
          <dgm:chPref val="3"/>
        </dgm:presLayoutVars>
      </dgm:prSet>
      <dgm:spPr/>
    </dgm:pt>
    <dgm:pt modelId="{406C3297-AF47-4133-8402-050F9A238D6F}" type="pres">
      <dgm:prSet presAssocID="{610B262E-E04C-4349-A9F0-A8A9EE5081A9}" presName="horzFour" presStyleCnt="0"/>
      <dgm:spPr/>
    </dgm:pt>
    <dgm:pt modelId="{4CAD665B-1E56-400C-BA17-9E4E3CBA2369}" type="pres">
      <dgm:prSet presAssocID="{9E03D65D-A1BD-4A89-B244-691151DBC156}" presName="sibSpaceFour" presStyleCnt="0"/>
      <dgm:spPr/>
    </dgm:pt>
    <dgm:pt modelId="{E392DA1D-CF42-4599-B548-6F9EA178B554}" type="pres">
      <dgm:prSet presAssocID="{D1094DCF-1477-4CE1-B8C5-D9DAA295519F}" presName="vertFour" presStyleCnt="0">
        <dgm:presLayoutVars>
          <dgm:chPref val="3"/>
        </dgm:presLayoutVars>
      </dgm:prSet>
      <dgm:spPr/>
    </dgm:pt>
    <dgm:pt modelId="{64911456-4A03-4A68-A142-8FA16D8F1FD4}" type="pres">
      <dgm:prSet presAssocID="{D1094DCF-1477-4CE1-B8C5-D9DAA295519F}" presName="txFour" presStyleLbl="node4" presStyleIdx="2" presStyleCnt="15">
        <dgm:presLayoutVars>
          <dgm:chPref val="3"/>
        </dgm:presLayoutVars>
      </dgm:prSet>
      <dgm:spPr/>
    </dgm:pt>
    <dgm:pt modelId="{40E2E122-CAB8-43B9-88BE-AD9ED86CDC99}" type="pres">
      <dgm:prSet presAssocID="{D1094DCF-1477-4CE1-B8C5-D9DAA295519F}" presName="horzFour" presStyleCnt="0"/>
      <dgm:spPr/>
    </dgm:pt>
    <dgm:pt modelId="{067352F0-F76E-4CC2-92C5-8EA9262753C6}" type="pres">
      <dgm:prSet presAssocID="{22FCE515-4D5D-414B-8DD4-7A37696DC5A9}" presName="sibSpaceFour" presStyleCnt="0"/>
      <dgm:spPr/>
    </dgm:pt>
    <dgm:pt modelId="{233C5778-135D-4C07-B22E-E73A7A5E73DF}" type="pres">
      <dgm:prSet presAssocID="{2512B249-4177-440A-A7E8-E522C36C2995}" presName="vertFour" presStyleCnt="0">
        <dgm:presLayoutVars>
          <dgm:chPref val="3"/>
        </dgm:presLayoutVars>
      </dgm:prSet>
      <dgm:spPr/>
    </dgm:pt>
    <dgm:pt modelId="{6805920A-1AA9-4D0A-B294-3E4C62B9CE2B}" type="pres">
      <dgm:prSet presAssocID="{2512B249-4177-440A-A7E8-E522C36C2995}" presName="txFour" presStyleLbl="node4" presStyleIdx="3" presStyleCnt="15">
        <dgm:presLayoutVars>
          <dgm:chPref val="3"/>
        </dgm:presLayoutVars>
      </dgm:prSet>
      <dgm:spPr/>
    </dgm:pt>
    <dgm:pt modelId="{9EFC4BFB-2E1E-4901-A44D-DB19B21DA5C8}" type="pres">
      <dgm:prSet presAssocID="{2512B249-4177-440A-A7E8-E522C36C2995}" presName="horzFour" presStyleCnt="0"/>
      <dgm:spPr/>
    </dgm:pt>
    <dgm:pt modelId="{F837FC4A-E54C-4F97-BBD7-BE5493A98223}" type="pres">
      <dgm:prSet presAssocID="{82000CB2-8695-4170-9276-71B93E1E4C80}" presName="sibSpaceFour" presStyleCnt="0"/>
      <dgm:spPr/>
    </dgm:pt>
    <dgm:pt modelId="{0EC164BD-DBA3-410F-B53D-48CC744A8D6C}" type="pres">
      <dgm:prSet presAssocID="{94D4B644-02F3-4A73-98E3-58B55B3E5ED7}" presName="vertFour" presStyleCnt="0">
        <dgm:presLayoutVars>
          <dgm:chPref val="3"/>
        </dgm:presLayoutVars>
      </dgm:prSet>
      <dgm:spPr/>
    </dgm:pt>
    <dgm:pt modelId="{21B72E59-7BC3-43F8-B403-AE2533EA61F6}" type="pres">
      <dgm:prSet presAssocID="{94D4B644-02F3-4A73-98E3-58B55B3E5ED7}" presName="txFour" presStyleLbl="node4" presStyleIdx="4" presStyleCnt="15">
        <dgm:presLayoutVars>
          <dgm:chPref val="3"/>
        </dgm:presLayoutVars>
      </dgm:prSet>
      <dgm:spPr/>
    </dgm:pt>
    <dgm:pt modelId="{C0D61B10-5024-49FA-8D86-12C385E7B7C8}" type="pres">
      <dgm:prSet presAssocID="{94D4B644-02F3-4A73-98E3-58B55B3E5ED7}" presName="parTransFour" presStyleCnt="0"/>
      <dgm:spPr/>
    </dgm:pt>
    <dgm:pt modelId="{D909F496-CE18-4EDC-8F44-AC1711519AD1}" type="pres">
      <dgm:prSet presAssocID="{94D4B644-02F3-4A73-98E3-58B55B3E5ED7}" presName="horzFour" presStyleCnt="0"/>
      <dgm:spPr/>
    </dgm:pt>
    <dgm:pt modelId="{F0DD1448-CBB8-41CA-A3AC-17D5C23DF23C}" type="pres">
      <dgm:prSet presAssocID="{D35FC074-914C-48E7-90B7-C1C3D396F7EC}" presName="vertFour" presStyleCnt="0">
        <dgm:presLayoutVars>
          <dgm:chPref val="3"/>
        </dgm:presLayoutVars>
      </dgm:prSet>
      <dgm:spPr/>
    </dgm:pt>
    <dgm:pt modelId="{CD1955E2-1A7F-405D-B307-0EA4F56A28C0}" type="pres">
      <dgm:prSet presAssocID="{D35FC074-914C-48E7-90B7-C1C3D396F7EC}" presName="txFour" presStyleLbl="node4" presStyleIdx="5" presStyleCnt="15">
        <dgm:presLayoutVars>
          <dgm:chPref val="3"/>
        </dgm:presLayoutVars>
      </dgm:prSet>
      <dgm:spPr/>
    </dgm:pt>
    <dgm:pt modelId="{E30844E5-FBE2-49B2-9DB7-4C2EF42A1503}" type="pres">
      <dgm:prSet presAssocID="{D35FC074-914C-48E7-90B7-C1C3D396F7EC}" presName="horzFour" presStyleCnt="0"/>
      <dgm:spPr/>
    </dgm:pt>
    <dgm:pt modelId="{9221A1BC-8313-42B3-943F-1813893AA9F1}" type="pres">
      <dgm:prSet presAssocID="{B5056256-28D2-4F49-9966-418E771A964A}" presName="sibSpaceFour" presStyleCnt="0"/>
      <dgm:spPr/>
    </dgm:pt>
    <dgm:pt modelId="{991A3F53-231C-4DB6-BA00-BF51F402EF47}" type="pres">
      <dgm:prSet presAssocID="{066D5B46-581E-49B8-A549-617DF1536B92}" presName="vertFour" presStyleCnt="0">
        <dgm:presLayoutVars>
          <dgm:chPref val="3"/>
        </dgm:presLayoutVars>
      </dgm:prSet>
      <dgm:spPr/>
    </dgm:pt>
    <dgm:pt modelId="{1DC7B0D6-DF85-4E35-9799-B303A7D081BA}" type="pres">
      <dgm:prSet presAssocID="{066D5B46-581E-49B8-A549-617DF1536B92}" presName="txFour" presStyleLbl="node4" presStyleIdx="6" presStyleCnt="15">
        <dgm:presLayoutVars>
          <dgm:chPref val="3"/>
        </dgm:presLayoutVars>
      </dgm:prSet>
      <dgm:spPr/>
    </dgm:pt>
    <dgm:pt modelId="{0D5485F4-1C56-4270-8D99-321977FF4DD9}" type="pres">
      <dgm:prSet presAssocID="{066D5B46-581E-49B8-A549-617DF1536B92}" presName="horzFour" presStyleCnt="0"/>
      <dgm:spPr/>
    </dgm:pt>
    <dgm:pt modelId="{FA934210-4F11-4A5B-B54D-D20E979C1DBC}" type="pres">
      <dgm:prSet presAssocID="{0E374187-E69B-4E79-8F54-1927B8AD0693}" presName="sibSpaceFour" presStyleCnt="0"/>
      <dgm:spPr/>
    </dgm:pt>
    <dgm:pt modelId="{BEF60937-9BB2-4855-96B7-E470B1143430}" type="pres">
      <dgm:prSet presAssocID="{F2AD342F-2496-44D5-A03D-327771C6F9AB}" presName="vertFour" presStyleCnt="0">
        <dgm:presLayoutVars>
          <dgm:chPref val="3"/>
        </dgm:presLayoutVars>
      </dgm:prSet>
      <dgm:spPr/>
    </dgm:pt>
    <dgm:pt modelId="{FB556D30-80D8-4CFD-9FF8-E55B8010F1C9}" type="pres">
      <dgm:prSet presAssocID="{F2AD342F-2496-44D5-A03D-327771C6F9AB}" presName="txFour" presStyleLbl="node4" presStyleIdx="7" presStyleCnt="15">
        <dgm:presLayoutVars>
          <dgm:chPref val="3"/>
        </dgm:presLayoutVars>
      </dgm:prSet>
      <dgm:spPr/>
    </dgm:pt>
    <dgm:pt modelId="{A4161E55-D1A0-4476-BB18-754E81855A03}" type="pres">
      <dgm:prSet presAssocID="{F2AD342F-2496-44D5-A03D-327771C6F9AB}" presName="horzFour" presStyleCnt="0"/>
      <dgm:spPr/>
    </dgm:pt>
    <dgm:pt modelId="{C771705A-E1AB-4605-8A68-F6B83C31C324}" type="pres">
      <dgm:prSet presAssocID="{ABBF41A1-4A81-48BA-B2D1-CE194CE8B74A}" presName="sibSpaceFour" presStyleCnt="0"/>
      <dgm:spPr/>
    </dgm:pt>
    <dgm:pt modelId="{FFB0B34D-9BB7-4ED8-87D5-DD536E19EA38}" type="pres">
      <dgm:prSet presAssocID="{9DF13AD4-D36D-43F6-9E84-11E469D64569}" presName="vertFour" presStyleCnt="0">
        <dgm:presLayoutVars>
          <dgm:chPref val="3"/>
        </dgm:presLayoutVars>
      </dgm:prSet>
      <dgm:spPr/>
    </dgm:pt>
    <dgm:pt modelId="{82FA5667-FDF9-45F2-9C0A-13F75DFA4CAA}" type="pres">
      <dgm:prSet presAssocID="{9DF13AD4-D36D-43F6-9E84-11E469D64569}" presName="txFour" presStyleLbl="node4" presStyleIdx="8" presStyleCnt="15">
        <dgm:presLayoutVars>
          <dgm:chPref val="3"/>
        </dgm:presLayoutVars>
      </dgm:prSet>
      <dgm:spPr/>
    </dgm:pt>
    <dgm:pt modelId="{46C28AE5-A940-45E5-A24E-B8608C537AB9}" type="pres">
      <dgm:prSet presAssocID="{9DF13AD4-D36D-43F6-9E84-11E469D64569}" presName="parTransFour" presStyleCnt="0"/>
      <dgm:spPr/>
    </dgm:pt>
    <dgm:pt modelId="{A31D5A47-4F65-4472-B4D5-3CF359D0B822}" type="pres">
      <dgm:prSet presAssocID="{9DF13AD4-D36D-43F6-9E84-11E469D64569}" presName="horzFour" presStyleCnt="0"/>
      <dgm:spPr/>
    </dgm:pt>
    <dgm:pt modelId="{8CC20BB3-54EC-4A87-B443-0E161F2552A8}" type="pres">
      <dgm:prSet presAssocID="{12A7DBA7-771C-4D97-B7C3-6099F904CA5F}" presName="vertFour" presStyleCnt="0">
        <dgm:presLayoutVars>
          <dgm:chPref val="3"/>
        </dgm:presLayoutVars>
      </dgm:prSet>
      <dgm:spPr/>
    </dgm:pt>
    <dgm:pt modelId="{5818905F-5636-4EF4-9777-BC4669C778DE}" type="pres">
      <dgm:prSet presAssocID="{12A7DBA7-771C-4D97-B7C3-6099F904CA5F}" presName="txFour" presStyleLbl="node4" presStyleIdx="9" presStyleCnt="15">
        <dgm:presLayoutVars>
          <dgm:chPref val="3"/>
        </dgm:presLayoutVars>
      </dgm:prSet>
      <dgm:spPr/>
    </dgm:pt>
    <dgm:pt modelId="{07F0157A-4A50-445D-8ABD-A9127D77F9B7}" type="pres">
      <dgm:prSet presAssocID="{12A7DBA7-771C-4D97-B7C3-6099F904CA5F}" presName="horzFour" presStyleCnt="0"/>
      <dgm:spPr/>
    </dgm:pt>
    <dgm:pt modelId="{BD38A980-D114-4C92-85A9-487BFEBCBD08}" type="pres">
      <dgm:prSet presAssocID="{43BB1E33-F83C-4F4B-8895-06C981ADC43D}" presName="sibSpaceFour" presStyleCnt="0"/>
      <dgm:spPr/>
    </dgm:pt>
    <dgm:pt modelId="{CD949858-A848-483F-966C-007F6F303650}" type="pres">
      <dgm:prSet presAssocID="{E9C1274E-343B-4E55-AB07-13B02E618C28}" presName="vertFour" presStyleCnt="0">
        <dgm:presLayoutVars>
          <dgm:chPref val="3"/>
        </dgm:presLayoutVars>
      </dgm:prSet>
      <dgm:spPr/>
    </dgm:pt>
    <dgm:pt modelId="{C0A3D19A-323A-4190-BFAB-1C146C7E7421}" type="pres">
      <dgm:prSet presAssocID="{E9C1274E-343B-4E55-AB07-13B02E618C28}" presName="txFour" presStyleLbl="node4" presStyleIdx="10" presStyleCnt="15">
        <dgm:presLayoutVars>
          <dgm:chPref val="3"/>
        </dgm:presLayoutVars>
      </dgm:prSet>
      <dgm:spPr/>
    </dgm:pt>
    <dgm:pt modelId="{1BB5A4B0-A59F-4A97-8457-7835B75E01FC}" type="pres">
      <dgm:prSet presAssocID="{E9C1274E-343B-4E55-AB07-13B02E618C28}" presName="horzFour" presStyleCnt="0"/>
      <dgm:spPr/>
    </dgm:pt>
    <dgm:pt modelId="{A4B8F0F9-8664-4271-89B7-38983FD95E77}" type="pres">
      <dgm:prSet presAssocID="{BD5C9EDE-4C8C-432E-B8B3-5A0FA6799F9B}" presName="sibSpaceFour" presStyleCnt="0"/>
      <dgm:spPr/>
    </dgm:pt>
    <dgm:pt modelId="{58990D3B-F871-4D11-8877-9BBDF6752F66}" type="pres">
      <dgm:prSet presAssocID="{FF208CCE-765E-4B68-AF12-9186789ACB97}" presName="vertFour" presStyleCnt="0">
        <dgm:presLayoutVars>
          <dgm:chPref val="3"/>
        </dgm:presLayoutVars>
      </dgm:prSet>
      <dgm:spPr/>
    </dgm:pt>
    <dgm:pt modelId="{5A57B462-AF32-4449-9675-4E7E478567FA}" type="pres">
      <dgm:prSet presAssocID="{FF208CCE-765E-4B68-AF12-9186789ACB97}" presName="txFour" presStyleLbl="node4" presStyleIdx="11" presStyleCnt="15">
        <dgm:presLayoutVars>
          <dgm:chPref val="3"/>
        </dgm:presLayoutVars>
      </dgm:prSet>
      <dgm:spPr/>
    </dgm:pt>
    <dgm:pt modelId="{38B96AA5-4DEE-4882-95F6-C2F6A5DC9D1D}" type="pres">
      <dgm:prSet presAssocID="{FF208CCE-765E-4B68-AF12-9186789ACB97}" presName="horzFour" presStyleCnt="0"/>
      <dgm:spPr/>
    </dgm:pt>
    <dgm:pt modelId="{449A0539-4724-4CC5-A9C4-51F0C899CA96}" type="pres">
      <dgm:prSet presAssocID="{45917D06-48DC-43FD-BEA7-9B62DCA03B76}" presName="sibSpaceThree" presStyleCnt="0"/>
      <dgm:spPr/>
    </dgm:pt>
    <dgm:pt modelId="{BE0286AC-F342-4310-B07D-83035D79553A}" type="pres">
      <dgm:prSet presAssocID="{2C526F2B-AA08-4F08-985A-9BB6D2521C7F}" presName="vertThree" presStyleCnt="0"/>
      <dgm:spPr/>
    </dgm:pt>
    <dgm:pt modelId="{36E0FC2D-A418-4B65-A187-DFFD25E08136}" type="pres">
      <dgm:prSet presAssocID="{2C526F2B-AA08-4F08-985A-9BB6D2521C7F}" presName="txThree" presStyleLbl="node3" presStyleIdx="1" presStyleCnt="2">
        <dgm:presLayoutVars>
          <dgm:chPref val="3"/>
        </dgm:presLayoutVars>
      </dgm:prSet>
      <dgm:spPr/>
    </dgm:pt>
    <dgm:pt modelId="{CE796437-8889-44EC-8E05-7208E28A38B9}" type="pres">
      <dgm:prSet presAssocID="{2C526F2B-AA08-4F08-985A-9BB6D2521C7F}" presName="parTransThree" presStyleCnt="0"/>
      <dgm:spPr/>
    </dgm:pt>
    <dgm:pt modelId="{6E6B4704-CB84-432E-8C9E-9295DA2461A6}" type="pres">
      <dgm:prSet presAssocID="{2C526F2B-AA08-4F08-985A-9BB6D2521C7F}" presName="horzThree" presStyleCnt="0"/>
      <dgm:spPr/>
    </dgm:pt>
    <dgm:pt modelId="{254AB977-C1EF-4CB5-A718-1328936C2274}" type="pres">
      <dgm:prSet presAssocID="{88F91832-C461-4F86-B54B-E10EBD558129}" presName="vertFour" presStyleCnt="0">
        <dgm:presLayoutVars>
          <dgm:chPref val="3"/>
        </dgm:presLayoutVars>
      </dgm:prSet>
      <dgm:spPr/>
    </dgm:pt>
    <dgm:pt modelId="{2FE64F10-C34D-434B-B87F-11059DF04344}" type="pres">
      <dgm:prSet presAssocID="{88F91832-C461-4F86-B54B-E10EBD558129}" presName="txFour" presStyleLbl="node4" presStyleIdx="12" presStyleCnt="15">
        <dgm:presLayoutVars>
          <dgm:chPref val="3"/>
        </dgm:presLayoutVars>
      </dgm:prSet>
      <dgm:spPr/>
    </dgm:pt>
    <dgm:pt modelId="{B4C20F7C-2895-4448-AB8D-3F22AB8784EF}" type="pres">
      <dgm:prSet presAssocID="{88F91832-C461-4F86-B54B-E10EBD558129}" presName="parTransFour" presStyleCnt="0"/>
      <dgm:spPr/>
    </dgm:pt>
    <dgm:pt modelId="{EFF97B9E-D23D-45B8-B4EA-7262F3AF0CD7}" type="pres">
      <dgm:prSet presAssocID="{88F91832-C461-4F86-B54B-E10EBD558129}" presName="horzFour" presStyleCnt="0"/>
      <dgm:spPr/>
    </dgm:pt>
    <dgm:pt modelId="{B4E5EED8-FF5D-47F3-A43E-69CC92B54D97}" type="pres">
      <dgm:prSet presAssocID="{F151DB0C-ADF7-4B30-AF1F-1E42B58BB209}" presName="vertFour" presStyleCnt="0">
        <dgm:presLayoutVars>
          <dgm:chPref val="3"/>
        </dgm:presLayoutVars>
      </dgm:prSet>
      <dgm:spPr/>
    </dgm:pt>
    <dgm:pt modelId="{4D5ED6F9-0F82-406A-B731-FFB3BA3B8F73}" type="pres">
      <dgm:prSet presAssocID="{F151DB0C-ADF7-4B30-AF1F-1E42B58BB209}" presName="txFour" presStyleLbl="node4" presStyleIdx="13" presStyleCnt="15">
        <dgm:presLayoutVars>
          <dgm:chPref val="3"/>
        </dgm:presLayoutVars>
      </dgm:prSet>
      <dgm:spPr/>
    </dgm:pt>
    <dgm:pt modelId="{98109D73-9504-4D0C-BD04-0D326FEF44C6}" type="pres">
      <dgm:prSet presAssocID="{F151DB0C-ADF7-4B30-AF1F-1E42B58BB209}" presName="horzFour" presStyleCnt="0"/>
      <dgm:spPr/>
    </dgm:pt>
    <dgm:pt modelId="{3BF08C46-DA34-4B44-A61E-4905FFA76070}" type="pres">
      <dgm:prSet presAssocID="{2C08D2CE-F38D-41AE-9057-EC4714C6D9DF}" presName="sibSpaceFour" presStyleCnt="0"/>
      <dgm:spPr/>
    </dgm:pt>
    <dgm:pt modelId="{86A53B28-A700-4D51-A4C1-00714F295CD6}" type="pres">
      <dgm:prSet presAssocID="{C629ACBB-9C2F-497F-ACA4-0A7A4F79B324}" presName="vertFour" presStyleCnt="0">
        <dgm:presLayoutVars>
          <dgm:chPref val="3"/>
        </dgm:presLayoutVars>
      </dgm:prSet>
      <dgm:spPr/>
    </dgm:pt>
    <dgm:pt modelId="{B14485D8-CFE9-4AC0-B87F-E5988E1DCD75}" type="pres">
      <dgm:prSet presAssocID="{C629ACBB-9C2F-497F-ACA4-0A7A4F79B324}" presName="txFour" presStyleLbl="node4" presStyleIdx="14" presStyleCnt="15">
        <dgm:presLayoutVars>
          <dgm:chPref val="3"/>
        </dgm:presLayoutVars>
      </dgm:prSet>
      <dgm:spPr/>
    </dgm:pt>
    <dgm:pt modelId="{351F8227-7498-441D-A393-C2D2C063E034}" type="pres">
      <dgm:prSet presAssocID="{C629ACBB-9C2F-497F-ACA4-0A7A4F79B324}" presName="horzFour" presStyleCnt="0"/>
      <dgm:spPr/>
    </dgm:pt>
  </dgm:ptLst>
  <dgm:cxnLst>
    <dgm:cxn modelId="{7830E007-E022-47C3-88D2-E2F8BE716AAB}" srcId="{E7EC86D1-C2AE-4164-87D8-F1FD2FEFF9AA}" destId="{610B262E-E04C-4349-A9F0-A8A9EE5081A9}" srcOrd="0" destOrd="0" parTransId="{76B62601-2D89-4893-8D97-ADC671B07AED}" sibTransId="{9E03D65D-A1BD-4A89-B244-691151DBC156}"/>
    <dgm:cxn modelId="{E4F15909-3400-4370-A800-358A9731ED6C}" srcId="{88F91832-C461-4F86-B54B-E10EBD558129}" destId="{C629ACBB-9C2F-497F-ACA4-0A7A4F79B324}" srcOrd="1" destOrd="0" parTransId="{66FC56FE-1598-493C-B7AB-F004C09545FF}" sibTransId="{6AAEE72E-734C-4A11-A336-AC4105148E46}"/>
    <dgm:cxn modelId="{D622B80B-E2CE-4871-A4E0-215ABEE0EDD1}" type="presOf" srcId="{2512B249-4177-440A-A7E8-E522C36C2995}" destId="{6805920A-1AA9-4D0A-B294-3E4C62B9CE2B}" srcOrd="0" destOrd="0" presId="urn:microsoft.com/office/officeart/2005/8/layout/hierarchy4"/>
    <dgm:cxn modelId="{8181000E-1419-4E2A-8683-94D05719BDBF}" srcId="{2C526F2B-AA08-4F08-985A-9BB6D2521C7F}" destId="{88F91832-C461-4F86-B54B-E10EBD558129}" srcOrd="0" destOrd="0" parTransId="{787AEC3E-4AAB-436E-980D-A628180CCC1D}" sibTransId="{23AFE7BC-DC97-496D-941F-C23E3517C8B5}"/>
    <dgm:cxn modelId="{4917B80E-05B9-4F57-A95E-6B76BA55EA74}" srcId="{8ECC44A8-34A8-4B03-A013-5369D664AB80}" destId="{E7EC86D1-C2AE-4164-87D8-F1FD2FEFF9AA}" srcOrd="0" destOrd="0" parTransId="{218276F7-A4FA-4C58-ABB0-7D5B63B27A75}" sibTransId="{82000CB2-8695-4170-9276-71B93E1E4C80}"/>
    <dgm:cxn modelId="{9C3FD816-4F26-4B5C-B853-E9C044DAEF51}" srcId="{94D4B644-02F3-4A73-98E3-58B55B3E5ED7}" destId="{066D5B46-581E-49B8-A549-617DF1536B92}" srcOrd="1" destOrd="0" parTransId="{EB522CA2-D186-4DA8-A15C-81D3363F7442}" sibTransId="{0E374187-E69B-4E79-8F54-1927B8AD0693}"/>
    <dgm:cxn modelId="{A438CB1A-E464-4D89-A0D1-EF17AD20ECAB}" type="presOf" srcId="{066D5B46-581E-49B8-A549-617DF1536B92}" destId="{1DC7B0D6-DF85-4E35-9799-B303A7D081BA}" srcOrd="0" destOrd="0" presId="urn:microsoft.com/office/officeart/2005/8/layout/hierarchy4"/>
    <dgm:cxn modelId="{B868C320-500E-4B07-8191-22F2AF01F5ED}" srcId="{9DF13AD4-D36D-43F6-9E84-11E469D64569}" destId="{12A7DBA7-771C-4D97-B7C3-6099F904CA5F}" srcOrd="0" destOrd="0" parTransId="{0BF8A48C-4312-43E8-AB92-3BB0D031004F}" sibTransId="{43BB1E33-F83C-4F4B-8895-06C981ADC43D}"/>
    <dgm:cxn modelId="{993A212C-BADC-45B1-9D7D-D6817B556EBE}" type="presOf" srcId="{12A7DBA7-771C-4D97-B7C3-6099F904CA5F}" destId="{5818905F-5636-4EF4-9777-BC4669C778DE}" srcOrd="0" destOrd="0" presId="urn:microsoft.com/office/officeart/2005/8/layout/hierarchy4"/>
    <dgm:cxn modelId="{51FE2A2E-899C-41DE-A2D9-768B74937BCA}" srcId="{88F91832-C461-4F86-B54B-E10EBD558129}" destId="{F151DB0C-ADF7-4B30-AF1F-1E42B58BB209}" srcOrd="0" destOrd="0" parTransId="{5F5B50EB-7692-4790-B685-E5A2E5A26F40}" sibTransId="{2C08D2CE-F38D-41AE-9057-EC4714C6D9DF}"/>
    <dgm:cxn modelId="{DD5A4032-56A8-4F71-B11C-FB113E5C8558}" type="presOf" srcId="{C0BFA8F6-350D-417C-9158-711FAFBD8885}" destId="{B8F5DA01-1266-4BF4-AF7D-A07ECEFB2144}" srcOrd="0" destOrd="0" presId="urn:microsoft.com/office/officeart/2005/8/layout/hierarchy4"/>
    <dgm:cxn modelId="{F61E7B33-C2B9-441B-B847-A9F74FC1F5B0}" srcId="{E7EC86D1-C2AE-4164-87D8-F1FD2FEFF9AA}" destId="{D1094DCF-1477-4CE1-B8C5-D9DAA295519F}" srcOrd="1" destOrd="0" parTransId="{1FBBBB0B-0AAA-4DD0-9C9C-9BA5CD21A0C0}" sibTransId="{22FCE515-4D5D-414B-8DD4-7A37696DC5A9}"/>
    <dgm:cxn modelId="{596D7A5B-AD6B-4496-AA6B-7E95B197C177}" type="presOf" srcId="{82961E21-4253-491B-BFF0-6AE157424AB3}" destId="{61B94534-611A-4FFA-8D15-ED070946BB47}" srcOrd="0" destOrd="0" presId="urn:microsoft.com/office/officeart/2005/8/layout/hierarchy4"/>
    <dgm:cxn modelId="{1CE8305C-188D-4A1E-9C17-A9AA8DA44814}" type="presOf" srcId="{94D4B644-02F3-4A73-98E3-58B55B3E5ED7}" destId="{21B72E59-7BC3-43F8-B403-AE2533EA61F6}" srcOrd="0" destOrd="0" presId="urn:microsoft.com/office/officeart/2005/8/layout/hierarchy4"/>
    <dgm:cxn modelId="{8FCC1943-7D7B-4D30-8EFA-52FDB7CF5C7D}" type="presOf" srcId="{8ECC44A8-34A8-4B03-A013-5369D664AB80}" destId="{E8CAD0DC-8BFF-4DB9-9CDA-1A9F4C5C7ADF}" srcOrd="0" destOrd="0" presId="urn:microsoft.com/office/officeart/2005/8/layout/hierarchy4"/>
    <dgm:cxn modelId="{0DBCEF43-6554-4E5E-B613-9F9842FE7A4D}" srcId="{8ECC44A8-34A8-4B03-A013-5369D664AB80}" destId="{94D4B644-02F3-4A73-98E3-58B55B3E5ED7}" srcOrd="1" destOrd="0" parTransId="{57D2CE27-D83E-442C-A1FA-A69A193A2CA5}" sibTransId="{ABBF41A1-4A81-48BA-B2D1-CE194CE8B74A}"/>
    <dgm:cxn modelId="{175EAC66-4350-4010-9B6E-82B2AD20F44C}" srcId="{82961E21-4253-491B-BFF0-6AE157424AB3}" destId="{2C526F2B-AA08-4F08-985A-9BB6D2521C7F}" srcOrd="1" destOrd="0" parTransId="{D0026B5A-1047-4B7C-9F53-494BB2CDFE4B}" sibTransId="{A7863AD6-FF6F-4331-92E7-D3F9159A40A5}"/>
    <dgm:cxn modelId="{A651C948-12FD-4F48-92C0-6A542AB78FEE}" type="presOf" srcId="{2C526F2B-AA08-4F08-985A-9BB6D2521C7F}" destId="{36E0FC2D-A418-4B65-A187-DFFD25E08136}" srcOrd="0" destOrd="0" presId="urn:microsoft.com/office/officeart/2005/8/layout/hierarchy4"/>
    <dgm:cxn modelId="{5B83DE4C-16DE-4B5C-8A8E-1D6FB9DDF39C}" srcId="{9DF13AD4-D36D-43F6-9E84-11E469D64569}" destId="{FF208CCE-765E-4B68-AF12-9186789ACB97}" srcOrd="2" destOrd="0" parTransId="{AB6D8C87-DCD6-467F-9EC0-BE212ACA8B34}" sibTransId="{7292A556-EBD2-443E-8120-F1399621092D}"/>
    <dgm:cxn modelId="{1CEEE76D-BF26-4676-832B-EDB74B4B4362}" type="presOf" srcId="{C629ACBB-9C2F-497F-ACA4-0A7A4F79B324}" destId="{B14485D8-CFE9-4AC0-B87F-E5988E1DCD75}" srcOrd="0" destOrd="0" presId="urn:microsoft.com/office/officeart/2005/8/layout/hierarchy4"/>
    <dgm:cxn modelId="{9DF58D6F-8817-4560-8F25-EE28729A1713}" type="presOf" srcId="{D35FC074-914C-48E7-90B7-C1C3D396F7EC}" destId="{CD1955E2-1A7F-405D-B307-0EA4F56A28C0}" srcOrd="0" destOrd="0" presId="urn:microsoft.com/office/officeart/2005/8/layout/hierarchy4"/>
    <dgm:cxn modelId="{CA4A9271-D4B6-4945-9578-E69A6DD484CD}" srcId="{C0BFA8F6-350D-417C-9158-711FAFBD8885}" destId="{82961E21-4253-491B-BFF0-6AE157424AB3}" srcOrd="0" destOrd="0" parTransId="{49D8CB11-4DA1-4ACF-AA36-CF93014140D7}" sibTransId="{292B6D78-6A5D-4DC4-B1C6-F9A64353F7B0}"/>
    <dgm:cxn modelId="{BC090E52-3416-45D3-B8C5-90A112F15189}" srcId="{BF50D4F1-B83E-43FC-BEFB-EE6736A3F00B}" destId="{C0BFA8F6-350D-417C-9158-711FAFBD8885}" srcOrd="0" destOrd="0" parTransId="{978C47B8-4DD9-4F0F-AA6F-521FC4A1FFFF}" sibTransId="{4B4F611E-2FC8-4F4B-985C-F986F23480E4}"/>
    <dgm:cxn modelId="{DA780878-A9E8-43FC-867E-BD4D0E83C35A}" type="presOf" srcId="{E7EC86D1-C2AE-4164-87D8-F1FD2FEFF9AA}" destId="{ED09FE26-E3A4-46ED-B02E-2478384380DB}" srcOrd="0" destOrd="0" presId="urn:microsoft.com/office/officeart/2005/8/layout/hierarchy4"/>
    <dgm:cxn modelId="{7AD7C179-2783-4CA7-8CE1-916F4B2BF4FE}" srcId="{9DF13AD4-D36D-43F6-9E84-11E469D64569}" destId="{E9C1274E-343B-4E55-AB07-13B02E618C28}" srcOrd="1" destOrd="0" parTransId="{751A77AD-7066-469D-9D48-99F99AFF239D}" sibTransId="{BD5C9EDE-4C8C-432E-B8B3-5A0FA6799F9B}"/>
    <dgm:cxn modelId="{A34E4B7A-AF86-4E8E-9CF7-D46553B138A2}" srcId="{8ECC44A8-34A8-4B03-A013-5369D664AB80}" destId="{9DF13AD4-D36D-43F6-9E84-11E469D64569}" srcOrd="2" destOrd="0" parTransId="{B920C578-7882-4F62-AF0D-52E9F04C556E}" sibTransId="{C93D6E96-A768-48C4-B334-70995B0BE195}"/>
    <dgm:cxn modelId="{97E91498-D920-438C-95C9-771526992316}" type="presOf" srcId="{E9C1274E-343B-4E55-AB07-13B02E618C28}" destId="{C0A3D19A-323A-4190-BFAB-1C146C7E7421}" srcOrd="0" destOrd="0" presId="urn:microsoft.com/office/officeart/2005/8/layout/hierarchy4"/>
    <dgm:cxn modelId="{16DDB29F-7802-4D29-9BDB-ADFD10140682}" type="presOf" srcId="{BF50D4F1-B83E-43FC-BEFB-EE6736A3F00B}" destId="{E690E2BB-87AB-4579-9D12-47B9660D0C01}" srcOrd="0" destOrd="0" presId="urn:microsoft.com/office/officeart/2005/8/layout/hierarchy4"/>
    <dgm:cxn modelId="{13D240A4-7ADC-4060-A0D7-AAEF61C2B547}" type="presOf" srcId="{F151DB0C-ADF7-4B30-AF1F-1E42B58BB209}" destId="{4D5ED6F9-0F82-406A-B731-FFB3BA3B8F73}" srcOrd="0" destOrd="0" presId="urn:microsoft.com/office/officeart/2005/8/layout/hierarchy4"/>
    <dgm:cxn modelId="{64B168B3-CEB7-4723-8CF4-71D3CCB54A4B}" type="presOf" srcId="{F2AD342F-2496-44D5-A03D-327771C6F9AB}" destId="{FB556D30-80D8-4CFD-9FF8-E55B8010F1C9}" srcOrd="0" destOrd="0" presId="urn:microsoft.com/office/officeart/2005/8/layout/hierarchy4"/>
    <dgm:cxn modelId="{0D8A74C6-B665-44B3-A741-110F66559597}" srcId="{94D4B644-02F3-4A73-98E3-58B55B3E5ED7}" destId="{D35FC074-914C-48E7-90B7-C1C3D396F7EC}" srcOrd="0" destOrd="0" parTransId="{2469E43B-0CD9-453C-88F3-679684113380}" sibTransId="{B5056256-28D2-4F49-9966-418E771A964A}"/>
    <dgm:cxn modelId="{4C24EACA-7243-46A0-A3F4-872384276E69}" type="presOf" srcId="{88F91832-C461-4F86-B54B-E10EBD558129}" destId="{2FE64F10-C34D-434B-B87F-11059DF04344}" srcOrd="0" destOrd="0" presId="urn:microsoft.com/office/officeart/2005/8/layout/hierarchy4"/>
    <dgm:cxn modelId="{7ACFA9D2-E92D-4C7D-B830-204E8C695C35}" srcId="{82961E21-4253-491B-BFF0-6AE157424AB3}" destId="{8ECC44A8-34A8-4B03-A013-5369D664AB80}" srcOrd="0" destOrd="0" parTransId="{C0692313-6BE8-4A4E-8A85-39904B594811}" sibTransId="{45917D06-48DC-43FD-BEA7-9B62DCA03B76}"/>
    <dgm:cxn modelId="{168725D7-17FE-4F4C-A191-B987D01E117D}" type="presOf" srcId="{FF208CCE-765E-4B68-AF12-9186789ACB97}" destId="{5A57B462-AF32-4449-9675-4E7E478567FA}" srcOrd="0" destOrd="0" presId="urn:microsoft.com/office/officeart/2005/8/layout/hierarchy4"/>
    <dgm:cxn modelId="{2B59C0E4-1662-40D2-A9E8-17D64EBE69D3}" srcId="{E7EC86D1-C2AE-4164-87D8-F1FD2FEFF9AA}" destId="{2512B249-4177-440A-A7E8-E522C36C2995}" srcOrd="2" destOrd="0" parTransId="{6E1A8ADA-CD0B-4FFB-9EA5-DC8C3B99E5A9}" sibTransId="{C256B9E1-0D2C-4B41-9C4C-B946C71D5B05}"/>
    <dgm:cxn modelId="{3E34DEE4-05F1-44D4-BB70-CBBF48612D74}" type="presOf" srcId="{610B262E-E04C-4349-A9F0-A8A9EE5081A9}" destId="{5E9F1CD0-EB08-4075-B587-172B161A49C8}" srcOrd="0" destOrd="0" presId="urn:microsoft.com/office/officeart/2005/8/layout/hierarchy4"/>
    <dgm:cxn modelId="{61CDF1EA-01D1-49F8-87D5-4554A8227861}" type="presOf" srcId="{9DF13AD4-D36D-43F6-9E84-11E469D64569}" destId="{82FA5667-FDF9-45F2-9C0A-13F75DFA4CAA}" srcOrd="0" destOrd="0" presId="urn:microsoft.com/office/officeart/2005/8/layout/hierarchy4"/>
    <dgm:cxn modelId="{0FDDFBF9-090D-4FFD-B16A-362CDC32BFFB}" srcId="{94D4B644-02F3-4A73-98E3-58B55B3E5ED7}" destId="{F2AD342F-2496-44D5-A03D-327771C6F9AB}" srcOrd="2" destOrd="0" parTransId="{E5133DDC-D834-4E00-AE7F-C3673D0B7D4F}" sibTransId="{2E4B97CB-237E-4B5D-8C52-2F0242A46DCC}"/>
    <dgm:cxn modelId="{2C7A65FB-E0E5-4E73-9F3C-D8680486F8CF}" type="presOf" srcId="{D1094DCF-1477-4CE1-B8C5-D9DAA295519F}" destId="{64911456-4A03-4A68-A142-8FA16D8F1FD4}" srcOrd="0" destOrd="0" presId="urn:microsoft.com/office/officeart/2005/8/layout/hierarchy4"/>
    <dgm:cxn modelId="{A8121D27-18BB-4B3E-9FF6-07031B248CFB}" type="presParOf" srcId="{E690E2BB-87AB-4579-9D12-47B9660D0C01}" destId="{5F63AF37-ED35-454B-B9B1-290EB6DFB42F}" srcOrd="0" destOrd="0" presId="urn:microsoft.com/office/officeart/2005/8/layout/hierarchy4"/>
    <dgm:cxn modelId="{EFBB14F2-011E-45A4-B971-C3272D07C9C7}" type="presParOf" srcId="{5F63AF37-ED35-454B-B9B1-290EB6DFB42F}" destId="{B8F5DA01-1266-4BF4-AF7D-A07ECEFB2144}" srcOrd="0" destOrd="0" presId="urn:microsoft.com/office/officeart/2005/8/layout/hierarchy4"/>
    <dgm:cxn modelId="{EF1FB14D-4287-4A84-B43D-9EB5067B3EAF}" type="presParOf" srcId="{5F63AF37-ED35-454B-B9B1-290EB6DFB42F}" destId="{FAD4B0F2-8DCF-4F3D-9DE7-59C9F2A8057C}" srcOrd="1" destOrd="0" presId="urn:microsoft.com/office/officeart/2005/8/layout/hierarchy4"/>
    <dgm:cxn modelId="{E4A25399-866A-4ECE-8778-1D7F9687F9BC}" type="presParOf" srcId="{5F63AF37-ED35-454B-B9B1-290EB6DFB42F}" destId="{B17B8933-007E-488B-88A4-143E4F286BD0}" srcOrd="2" destOrd="0" presId="urn:microsoft.com/office/officeart/2005/8/layout/hierarchy4"/>
    <dgm:cxn modelId="{1870C9AA-9C07-4979-87DF-5C377ADAC806}" type="presParOf" srcId="{B17B8933-007E-488B-88A4-143E4F286BD0}" destId="{AE54BA0E-DF34-4120-9E81-5546916B1B35}" srcOrd="0" destOrd="0" presId="urn:microsoft.com/office/officeart/2005/8/layout/hierarchy4"/>
    <dgm:cxn modelId="{17031FDA-1343-4C3E-B9AF-32BDFDC05ABC}" type="presParOf" srcId="{AE54BA0E-DF34-4120-9E81-5546916B1B35}" destId="{61B94534-611A-4FFA-8D15-ED070946BB47}" srcOrd="0" destOrd="0" presId="urn:microsoft.com/office/officeart/2005/8/layout/hierarchy4"/>
    <dgm:cxn modelId="{6FCB3874-DAA6-4E7E-B6D0-1EFC5CBDC2D6}" type="presParOf" srcId="{AE54BA0E-DF34-4120-9E81-5546916B1B35}" destId="{E3D98AD4-239C-4B6D-8547-D7EC1CCA21C8}" srcOrd="1" destOrd="0" presId="urn:microsoft.com/office/officeart/2005/8/layout/hierarchy4"/>
    <dgm:cxn modelId="{254EDA2A-18D3-4EF2-9D2D-B0C905262B58}" type="presParOf" srcId="{AE54BA0E-DF34-4120-9E81-5546916B1B35}" destId="{DAEC2596-CEBF-42BC-AB99-8AFF0AEF2981}" srcOrd="2" destOrd="0" presId="urn:microsoft.com/office/officeart/2005/8/layout/hierarchy4"/>
    <dgm:cxn modelId="{D10FE71B-8866-49D6-B1D6-6675AFB558C5}" type="presParOf" srcId="{DAEC2596-CEBF-42BC-AB99-8AFF0AEF2981}" destId="{AA4C5D8C-A122-40FB-A642-1F0F2C85B622}" srcOrd="0" destOrd="0" presId="urn:microsoft.com/office/officeart/2005/8/layout/hierarchy4"/>
    <dgm:cxn modelId="{84D4630F-86C8-4B75-B144-F96DAC6FA089}" type="presParOf" srcId="{AA4C5D8C-A122-40FB-A642-1F0F2C85B622}" destId="{E8CAD0DC-8BFF-4DB9-9CDA-1A9F4C5C7ADF}" srcOrd="0" destOrd="0" presId="urn:microsoft.com/office/officeart/2005/8/layout/hierarchy4"/>
    <dgm:cxn modelId="{9BC39995-904D-45CB-BF44-4D2998F8870D}" type="presParOf" srcId="{AA4C5D8C-A122-40FB-A642-1F0F2C85B622}" destId="{AC469491-67A9-44DF-A4CC-F38CF7E36F91}" srcOrd="1" destOrd="0" presId="urn:microsoft.com/office/officeart/2005/8/layout/hierarchy4"/>
    <dgm:cxn modelId="{F1B5ED90-90FD-4BD9-8CA1-FBB80576E3BC}" type="presParOf" srcId="{AA4C5D8C-A122-40FB-A642-1F0F2C85B622}" destId="{EEC96CC1-7942-4F82-ADB4-16FC93BB246C}" srcOrd="2" destOrd="0" presId="urn:microsoft.com/office/officeart/2005/8/layout/hierarchy4"/>
    <dgm:cxn modelId="{8B79B061-87B2-4048-ADCF-BD5335655D4E}" type="presParOf" srcId="{EEC96CC1-7942-4F82-ADB4-16FC93BB246C}" destId="{A979A725-87DB-4AD5-B854-5B61B7932A21}" srcOrd="0" destOrd="0" presId="urn:microsoft.com/office/officeart/2005/8/layout/hierarchy4"/>
    <dgm:cxn modelId="{5A019165-3535-49F6-953F-57D2A4D8E712}" type="presParOf" srcId="{A979A725-87DB-4AD5-B854-5B61B7932A21}" destId="{ED09FE26-E3A4-46ED-B02E-2478384380DB}" srcOrd="0" destOrd="0" presId="urn:microsoft.com/office/officeart/2005/8/layout/hierarchy4"/>
    <dgm:cxn modelId="{B5E28DC2-B350-487F-9CCE-0AA1886E6DF1}" type="presParOf" srcId="{A979A725-87DB-4AD5-B854-5B61B7932A21}" destId="{5A008B6E-99CD-4EA1-B64B-6B9581FFAA2E}" srcOrd="1" destOrd="0" presId="urn:microsoft.com/office/officeart/2005/8/layout/hierarchy4"/>
    <dgm:cxn modelId="{6D54D74D-CAFB-4353-8264-AD677D5A1153}" type="presParOf" srcId="{A979A725-87DB-4AD5-B854-5B61B7932A21}" destId="{1DC9DEBA-B59E-439F-9654-522AF9265C4B}" srcOrd="2" destOrd="0" presId="urn:microsoft.com/office/officeart/2005/8/layout/hierarchy4"/>
    <dgm:cxn modelId="{E1851262-7259-4E9A-97B4-33171E1F7402}" type="presParOf" srcId="{1DC9DEBA-B59E-439F-9654-522AF9265C4B}" destId="{A343E1F7-BE87-4B1B-A7CB-947464EB664B}" srcOrd="0" destOrd="0" presId="urn:microsoft.com/office/officeart/2005/8/layout/hierarchy4"/>
    <dgm:cxn modelId="{56581BDA-624F-459A-950C-95716B393A7A}" type="presParOf" srcId="{A343E1F7-BE87-4B1B-A7CB-947464EB664B}" destId="{5E9F1CD0-EB08-4075-B587-172B161A49C8}" srcOrd="0" destOrd="0" presId="urn:microsoft.com/office/officeart/2005/8/layout/hierarchy4"/>
    <dgm:cxn modelId="{DFD59AC4-38F6-46B1-9AE1-6D648BE4B41C}" type="presParOf" srcId="{A343E1F7-BE87-4B1B-A7CB-947464EB664B}" destId="{406C3297-AF47-4133-8402-050F9A238D6F}" srcOrd="1" destOrd="0" presId="urn:microsoft.com/office/officeart/2005/8/layout/hierarchy4"/>
    <dgm:cxn modelId="{E7397D35-015E-4C56-BAA2-E3E88F07BE15}" type="presParOf" srcId="{1DC9DEBA-B59E-439F-9654-522AF9265C4B}" destId="{4CAD665B-1E56-400C-BA17-9E4E3CBA2369}" srcOrd="1" destOrd="0" presId="urn:microsoft.com/office/officeart/2005/8/layout/hierarchy4"/>
    <dgm:cxn modelId="{9B5F0575-B266-4EA0-BE7E-7522EC74F0F0}" type="presParOf" srcId="{1DC9DEBA-B59E-439F-9654-522AF9265C4B}" destId="{E392DA1D-CF42-4599-B548-6F9EA178B554}" srcOrd="2" destOrd="0" presId="urn:microsoft.com/office/officeart/2005/8/layout/hierarchy4"/>
    <dgm:cxn modelId="{1ECCDB3A-7994-4C83-BCC6-69BE745B6938}" type="presParOf" srcId="{E392DA1D-CF42-4599-B548-6F9EA178B554}" destId="{64911456-4A03-4A68-A142-8FA16D8F1FD4}" srcOrd="0" destOrd="0" presId="urn:microsoft.com/office/officeart/2005/8/layout/hierarchy4"/>
    <dgm:cxn modelId="{31AEF456-23B3-457D-9764-660B530462FB}" type="presParOf" srcId="{E392DA1D-CF42-4599-B548-6F9EA178B554}" destId="{40E2E122-CAB8-43B9-88BE-AD9ED86CDC99}" srcOrd="1" destOrd="0" presId="urn:microsoft.com/office/officeart/2005/8/layout/hierarchy4"/>
    <dgm:cxn modelId="{92520251-43EE-4B78-999F-3D0991A69DB4}" type="presParOf" srcId="{1DC9DEBA-B59E-439F-9654-522AF9265C4B}" destId="{067352F0-F76E-4CC2-92C5-8EA9262753C6}" srcOrd="3" destOrd="0" presId="urn:microsoft.com/office/officeart/2005/8/layout/hierarchy4"/>
    <dgm:cxn modelId="{3D0739FA-3358-4345-9562-87DB253D4C5D}" type="presParOf" srcId="{1DC9DEBA-B59E-439F-9654-522AF9265C4B}" destId="{233C5778-135D-4C07-B22E-E73A7A5E73DF}" srcOrd="4" destOrd="0" presId="urn:microsoft.com/office/officeart/2005/8/layout/hierarchy4"/>
    <dgm:cxn modelId="{502EA669-001E-486B-9AE3-287C3F96D306}" type="presParOf" srcId="{233C5778-135D-4C07-B22E-E73A7A5E73DF}" destId="{6805920A-1AA9-4D0A-B294-3E4C62B9CE2B}" srcOrd="0" destOrd="0" presId="urn:microsoft.com/office/officeart/2005/8/layout/hierarchy4"/>
    <dgm:cxn modelId="{E857285E-8D35-4029-ACC6-A1C0F4757285}" type="presParOf" srcId="{233C5778-135D-4C07-B22E-E73A7A5E73DF}" destId="{9EFC4BFB-2E1E-4901-A44D-DB19B21DA5C8}" srcOrd="1" destOrd="0" presId="urn:microsoft.com/office/officeart/2005/8/layout/hierarchy4"/>
    <dgm:cxn modelId="{4B7FFBC7-C407-4BFD-939B-F0FAD407F3EF}" type="presParOf" srcId="{EEC96CC1-7942-4F82-ADB4-16FC93BB246C}" destId="{F837FC4A-E54C-4F97-BBD7-BE5493A98223}" srcOrd="1" destOrd="0" presId="urn:microsoft.com/office/officeart/2005/8/layout/hierarchy4"/>
    <dgm:cxn modelId="{47A40C35-2482-437C-AFF1-7D8783A3432F}" type="presParOf" srcId="{EEC96CC1-7942-4F82-ADB4-16FC93BB246C}" destId="{0EC164BD-DBA3-410F-B53D-48CC744A8D6C}" srcOrd="2" destOrd="0" presId="urn:microsoft.com/office/officeart/2005/8/layout/hierarchy4"/>
    <dgm:cxn modelId="{80A28C0D-76FB-4A4F-9F4C-66C002F6B0E6}" type="presParOf" srcId="{0EC164BD-DBA3-410F-B53D-48CC744A8D6C}" destId="{21B72E59-7BC3-43F8-B403-AE2533EA61F6}" srcOrd="0" destOrd="0" presId="urn:microsoft.com/office/officeart/2005/8/layout/hierarchy4"/>
    <dgm:cxn modelId="{F535B4EA-BD8F-42BA-A954-4ED4490C044F}" type="presParOf" srcId="{0EC164BD-DBA3-410F-B53D-48CC744A8D6C}" destId="{C0D61B10-5024-49FA-8D86-12C385E7B7C8}" srcOrd="1" destOrd="0" presId="urn:microsoft.com/office/officeart/2005/8/layout/hierarchy4"/>
    <dgm:cxn modelId="{9558E1F4-4D9D-4DE0-880B-1C153DD78298}" type="presParOf" srcId="{0EC164BD-DBA3-410F-B53D-48CC744A8D6C}" destId="{D909F496-CE18-4EDC-8F44-AC1711519AD1}" srcOrd="2" destOrd="0" presId="urn:microsoft.com/office/officeart/2005/8/layout/hierarchy4"/>
    <dgm:cxn modelId="{2399A3B1-0B00-43D2-BA86-22C398000683}" type="presParOf" srcId="{D909F496-CE18-4EDC-8F44-AC1711519AD1}" destId="{F0DD1448-CBB8-41CA-A3AC-17D5C23DF23C}" srcOrd="0" destOrd="0" presId="urn:microsoft.com/office/officeart/2005/8/layout/hierarchy4"/>
    <dgm:cxn modelId="{81128B88-FF0F-45AB-A76B-2B3D519515CA}" type="presParOf" srcId="{F0DD1448-CBB8-41CA-A3AC-17D5C23DF23C}" destId="{CD1955E2-1A7F-405D-B307-0EA4F56A28C0}" srcOrd="0" destOrd="0" presId="urn:microsoft.com/office/officeart/2005/8/layout/hierarchy4"/>
    <dgm:cxn modelId="{8AE37A38-3F2F-4C7D-9D9F-65C55D66F794}" type="presParOf" srcId="{F0DD1448-CBB8-41CA-A3AC-17D5C23DF23C}" destId="{E30844E5-FBE2-49B2-9DB7-4C2EF42A1503}" srcOrd="1" destOrd="0" presId="urn:microsoft.com/office/officeart/2005/8/layout/hierarchy4"/>
    <dgm:cxn modelId="{CB852270-0FC2-405C-97D1-5070158BD408}" type="presParOf" srcId="{D909F496-CE18-4EDC-8F44-AC1711519AD1}" destId="{9221A1BC-8313-42B3-943F-1813893AA9F1}" srcOrd="1" destOrd="0" presId="urn:microsoft.com/office/officeart/2005/8/layout/hierarchy4"/>
    <dgm:cxn modelId="{76E74945-EDFA-4EED-8FEC-AC4F28746045}" type="presParOf" srcId="{D909F496-CE18-4EDC-8F44-AC1711519AD1}" destId="{991A3F53-231C-4DB6-BA00-BF51F402EF47}" srcOrd="2" destOrd="0" presId="urn:microsoft.com/office/officeart/2005/8/layout/hierarchy4"/>
    <dgm:cxn modelId="{BBAB981C-8859-4153-8F09-49DAE5E81AFA}" type="presParOf" srcId="{991A3F53-231C-4DB6-BA00-BF51F402EF47}" destId="{1DC7B0D6-DF85-4E35-9799-B303A7D081BA}" srcOrd="0" destOrd="0" presId="urn:microsoft.com/office/officeart/2005/8/layout/hierarchy4"/>
    <dgm:cxn modelId="{38C9C7D5-5221-4102-8F0C-6215992C1BDA}" type="presParOf" srcId="{991A3F53-231C-4DB6-BA00-BF51F402EF47}" destId="{0D5485F4-1C56-4270-8D99-321977FF4DD9}" srcOrd="1" destOrd="0" presId="urn:microsoft.com/office/officeart/2005/8/layout/hierarchy4"/>
    <dgm:cxn modelId="{19AAE24B-D827-431B-81DA-BDD40B41BA13}" type="presParOf" srcId="{D909F496-CE18-4EDC-8F44-AC1711519AD1}" destId="{FA934210-4F11-4A5B-B54D-D20E979C1DBC}" srcOrd="3" destOrd="0" presId="urn:microsoft.com/office/officeart/2005/8/layout/hierarchy4"/>
    <dgm:cxn modelId="{F33BD68F-AFE4-4CFC-9ADA-21D87718F078}" type="presParOf" srcId="{D909F496-CE18-4EDC-8F44-AC1711519AD1}" destId="{BEF60937-9BB2-4855-96B7-E470B1143430}" srcOrd="4" destOrd="0" presId="urn:microsoft.com/office/officeart/2005/8/layout/hierarchy4"/>
    <dgm:cxn modelId="{C6DA8745-6FC2-48B7-871D-CCB93BBC9D6F}" type="presParOf" srcId="{BEF60937-9BB2-4855-96B7-E470B1143430}" destId="{FB556D30-80D8-4CFD-9FF8-E55B8010F1C9}" srcOrd="0" destOrd="0" presId="urn:microsoft.com/office/officeart/2005/8/layout/hierarchy4"/>
    <dgm:cxn modelId="{88530126-5AC2-45BF-921D-0F620539DFCA}" type="presParOf" srcId="{BEF60937-9BB2-4855-96B7-E470B1143430}" destId="{A4161E55-D1A0-4476-BB18-754E81855A03}" srcOrd="1" destOrd="0" presId="urn:microsoft.com/office/officeart/2005/8/layout/hierarchy4"/>
    <dgm:cxn modelId="{B3102386-1AFA-44B8-9A5C-5771EE0F6961}" type="presParOf" srcId="{EEC96CC1-7942-4F82-ADB4-16FC93BB246C}" destId="{C771705A-E1AB-4605-8A68-F6B83C31C324}" srcOrd="3" destOrd="0" presId="urn:microsoft.com/office/officeart/2005/8/layout/hierarchy4"/>
    <dgm:cxn modelId="{382C139E-F9B4-4760-B0E4-F5A54667B958}" type="presParOf" srcId="{EEC96CC1-7942-4F82-ADB4-16FC93BB246C}" destId="{FFB0B34D-9BB7-4ED8-87D5-DD536E19EA38}" srcOrd="4" destOrd="0" presId="urn:microsoft.com/office/officeart/2005/8/layout/hierarchy4"/>
    <dgm:cxn modelId="{6C0A9D48-44B9-4610-8FB5-191E696A283D}" type="presParOf" srcId="{FFB0B34D-9BB7-4ED8-87D5-DD536E19EA38}" destId="{82FA5667-FDF9-45F2-9C0A-13F75DFA4CAA}" srcOrd="0" destOrd="0" presId="urn:microsoft.com/office/officeart/2005/8/layout/hierarchy4"/>
    <dgm:cxn modelId="{D8532DB6-391D-4260-AF56-5A5A7D5B7B58}" type="presParOf" srcId="{FFB0B34D-9BB7-4ED8-87D5-DD536E19EA38}" destId="{46C28AE5-A940-45E5-A24E-B8608C537AB9}" srcOrd="1" destOrd="0" presId="urn:microsoft.com/office/officeart/2005/8/layout/hierarchy4"/>
    <dgm:cxn modelId="{4A6299DE-81F3-47BB-8D6A-B5ACB3A242A8}" type="presParOf" srcId="{FFB0B34D-9BB7-4ED8-87D5-DD536E19EA38}" destId="{A31D5A47-4F65-4472-B4D5-3CF359D0B822}" srcOrd="2" destOrd="0" presId="urn:microsoft.com/office/officeart/2005/8/layout/hierarchy4"/>
    <dgm:cxn modelId="{7D655181-6915-4EB4-A1BD-2A43BE1490C0}" type="presParOf" srcId="{A31D5A47-4F65-4472-B4D5-3CF359D0B822}" destId="{8CC20BB3-54EC-4A87-B443-0E161F2552A8}" srcOrd="0" destOrd="0" presId="urn:microsoft.com/office/officeart/2005/8/layout/hierarchy4"/>
    <dgm:cxn modelId="{E95413F7-0FB0-4CFF-9637-9A07A5C2B1BD}" type="presParOf" srcId="{8CC20BB3-54EC-4A87-B443-0E161F2552A8}" destId="{5818905F-5636-4EF4-9777-BC4669C778DE}" srcOrd="0" destOrd="0" presId="urn:microsoft.com/office/officeart/2005/8/layout/hierarchy4"/>
    <dgm:cxn modelId="{7CF87758-485C-47B1-AEB0-9EF72342CC3E}" type="presParOf" srcId="{8CC20BB3-54EC-4A87-B443-0E161F2552A8}" destId="{07F0157A-4A50-445D-8ABD-A9127D77F9B7}" srcOrd="1" destOrd="0" presId="urn:microsoft.com/office/officeart/2005/8/layout/hierarchy4"/>
    <dgm:cxn modelId="{96DA2D38-74D6-41B0-80A9-017142A65417}" type="presParOf" srcId="{A31D5A47-4F65-4472-B4D5-3CF359D0B822}" destId="{BD38A980-D114-4C92-85A9-487BFEBCBD08}" srcOrd="1" destOrd="0" presId="urn:microsoft.com/office/officeart/2005/8/layout/hierarchy4"/>
    <dgm:cxn modelId="{2A9052A9-2BF2-4F20-9A18-190D6F56229E}" type="presParOf" srcId="{A31D5A47-4F65-4472-B4D5-3CF359D0B822}" destId="{CD949858-A848-483F-966C-007F6F303650}" srcOrd="2" destOrd="0" presId="urn:microsoft.com/office/officeart/2005/8/layout/hierarchy4"/>
    <dgm:cxn modelId="{6625057F-F4B1-486B-B11A-F71242458609}" type="presParOf" srcId="{CD949858-A848-483F-966C-007F6F303650}" destId="{C0A3D19A-323A-4190-BFAB-1C146C7E7421}" srcOrd="0" destOrd="0" presId="urn:microsoft.com/office/officeart/2005/8/layout/hierarchy4"/>
    <dgm:cxn modelId="{0D565E9C-5B1D-42CF-9DAB-7F02CBC5F5FF}" type="presParOf" srcId="{CD949858-A848-483F-966C-007F6F303650}" destId="{1BB5A4B0-A59F-4A97-8457-7835B75E01FC}" srcOrd="1" destOrd="0" presId="urn:microsoft.com/office/officeart/2005/8/layout/hierarchy4"/>
    <dgm:cxn modelId="{FCFCDD7A-6BFA-4F79-B324-74F2FDB3B553}" type="presParOf" srcId="{A31D5A47-4F65-4472-B4D5-3CF359D0B822}" destId="{A4B8F0F9-8664-4271-89B7-38983FD95E77}" srcOrd="3" destOrd="0" presId="urn:microsoft.com/office/officeart/2005/8/layout/hierarchy4"/>
    <dgm:cxn modelId="{6760CD6A-BC1A-4E28-A5DB-C81F8E094CC8}" type="presParOf" srcId="{A31D5A47-4F65-4472-B4D5-3CF359D0B822}" destId="{58990D3B-F871-4D11-8877-9BBDF6752F66}" srcOrd="4" destOrd="0" presId="urn:microsoft.com/office/officeart/2005/8/layout/hierarchy4"/>
    <dgm:cxn modelId="{E9425048-5F15-4E9D-A426-990D4A500765}" type="presParOf" srcId="{58990D3B-F871-4D11-8877-9BBDF6752F66}" destId="{5A57B462-AF32-4449-9675-4E7E478567FA}" srcOrd="0" destOrd="0" presId="urn:microsoft.com/office/officeart/2005/8/layout/hierarchy4"/>
    <dgm:cxn modelId="{B093F610-73B9-4862-AF99-8433DF45C4F3}" type="presParOf" srcId="{58990D3B-F871-4D11-8877-9BBDF6752F66}" destId="{38B96AA5-4DEE-4882-95F6-C2F6A5DC9D1D}" srcOrd="1" destOrd="0" presId="urn:microsoft.com/office/officeart/2005/8/layout/hierarchy4"/>
    <dgm:cxn modelId="{5C4C482E-4E0E-48C9-B4EC-91C5CCA9D682}" type="presParOf" srcId="{DAEC2596-CEBF-42BC-AB99-8AFF0AEF2981}" destId="{449A0539-4724-4CC5-A9C4-51F0C899CA96}" srcOrd="1" destOrd="0" presId="urn:microsoft.com/office/officeart/2005/8/layout/hierarchy4"/>
    <dgm:cxn modelId="{1908CA99-1938-4293-A4EA-84F16214E458}" type="presParOf" srcId="{DAEC2596-CEBF-42BC-AB99-8AFF0AEF2981}" destId="{BE0286AC-F342-4310-B07D-83035D79553A}" srcOrd="2" destOrd="0" presId="urn:microsoft.com/office/officeart/2005/8/layout/hierarchy4"/>
    <dgm:cxn modelId="{6AE796F1-0CA0-41D5-8F00-416808582378}" type="presParOf" srcId="{BE0286AC-F342-4310-B07D-83035D79553A}" destId="{36E0FC2D-A418-4B65-A187-DFFD25E08136}" srcOrd="0" destOrd="0" presId="urn:microsoft.com/office/officeart/2005/8/layout/hierarchy4"/>
    <dgm:cxn modelId="{4044E108-58BE-44E0-931B-A8A9633FA897}" type="presParOf" srcId="{BE0286AC-F342-4310-B07D-83035D79553A}" destId="{CE796437-8889-44EC-8E05-7208E28A38B9}" srcOrd="1" destOrd="0" presId="urn:microsoft.com/office/officeart/2005/8/layout/hierarchy4"/>
    <dgm:cxn modelId="{1E0CB2C3-F79C-4ACE-AEE7-988BD481FB5F}" type="presParOf" srcId="{BE0286AC-F342-4310-B07D-83035D79553A}" destId="{6E6B4704-CB84-432E-8C9E-9295DA2461A6}" srcOrd="2" destOrd="0" presId="urn:microsoft.com/office/officeart/2005/8/layout/hierarchy4"/>
    <dgm:cxn modelId="{0689B30F-DB28-440D-AAD6-C4B4C38FD665}" type="presParOf" srcId="{6E6B4704-CB84-432E-8C9E-9295DA2461A6}" destId="{254AB977-C1EF-4CB5-A718-1328936C2274}" srcOrd="0" destOrd="0" presId="urn:microsoft.com/office/officeart/2005/8/layout/hierarchy4"/>
    <dgm:cxn modelId="{2DBBAB5D-4539-4BAC-A522-8584E6758301}" type="presParOf" srcId="{254AB977-C1EF-4CB5-A718-1328936C2274}" destId="{2FE64F10-C34D-434B-B87F-11059DF04344}" srcOrd="0" destOrd="0" presId="urn:microsoft.com/office/officeart/2005/8/layout/hierarchy4"/>
    <dgm:cxn modelId="{DB8128E0-B6A0-4661-8686-0148157D8F39}" type="presParOf" srcId="{254AB977-C1EF-4CB5-A718-1328936C2274}" destId="{B4C20F7C-2895-4448-AB8D-3F22AB8784EF}" srcOrd="1" destOrd="0" presId="urn:microsoft.com/office/officeart/2005/8/layout/hierarchy4"/>
    <dgm:cxn modelId="{EB9C584A-313D-4B1D-9BD5-4BE976E590A2}" type="presParOf" srcId="{254AB977-C1EF-4CB5-A718-1328936C2274}" destId="{EFF97B9E-D23D-45B8-B4EA-7262F3AF0CD7}" srcOrd="2" destOrd="0" presId="urn:microsoft.com/office/officeart/2005/8/layout/hierarchy4"/>
    <dgm:cxn modelId="{84E2B96B-8460-49E1-8B62-A99B489B626A}" type="presParOf" srcId="{EFF97B9E-D23D-45B8-B4EA-7262F3AF0CD7}" destId="{B4E5EED8-FF5D-47F3-A43E-69CC92B54D97}" srcOrd="0" destOrd="0" presId="urn:microsoft.com/office/officeart/2005/8/layout/hierarchy4"/>
    <dgm:cxn modelId="{B717AF80-C782-4F3F-A60E-DD3B8481C04A}" type="presParOf" srcId="{B4E5EED8-FF5D-47F3-A43E-69CC92B54D97}" destId="{4D5ED6F9-0F82-406A-B731-FFB3BA3B8F73}" srcOrd="0" destOrd="0" presId="urn:microsoft.com/office/officeart/2005/8/layout/hierarchy4"/>
    <dgm:cxn modelId="{91095079-E928-40F2-BEBA-57DB09B2E843}" type="presParOf" srcId="{B4E5EED8-FF5D-47F3-A43E-69CC92B54D97}" destId="{98109D73-9504-4D0C-BD04-0D326FEF44C6}" srcOrd="1" destOrd="0" presId="urn:microsoft.com/office/officeart/2005/8/layout/hierarchy4"/>
    <dgm:cxn modelId="{C7F90374-7FF9-41AD-A3D5-7FFC0B7351ED}" type="presParOf" srcId="{EFF97B9E-D23D-45B8-B4EA-7262F3AF0CD7}" destId="{3BF08C46-DA34-4B44-A61E-4905FFA76070}" srcOrd="1" destOrd="0" presId="urn:microsoft.com/office/officeart/2005/8/layout/hierarchy4"/>
    <dgm:cxn modelId="{E23DC953-6D6E-4055-967B-96D0F0FEF82F}" type="presParOf" srcId="{EFF97B9E-D23D-45B8-B4EA-7262F3AF0CD7}" destId="{86A53B28-A700-4D51-A4C1-00714F295CD6}" srcOrd="2" destOrd="0" presId="urn:microsoft.com/office/officeart/2005/8/layout/hierarchy4"/>
    <dgm:cxn modelId="{CD8CA9B1-C964-4642-BCE9-760BCD45D065}" type="presParOf" srcId="{86A53B28-A700-4D51-A4C1-00714F295CD6}" destId="{B14485D8-CFE9-4AC0-B87F-E5988E1DCD75}" srcOrd="0" destOrd="0" presId="urn:microsoft.com/office/officeart/2005/8/layout/hierarchy4"/>
    <dgm:cxn modelId="{AFEEF24D-6D26-4C36-A5DD-A9633E8132F4}" type="presParOf" srcId="{86A53B28-A700-4D51-A4C1-00714F295CD6}" destId="{351F8227-7498-441D-A393-C2D2C063E034}" srcOrd="1" destOrd="0" presId="urn:microsoft.com/office/officeart/2005/8/layout/hierarchy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37691A-7B9E-4A7E-9321-6C887EC0EB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SG"/>
        </a:p>
      </dgm:t>
    </dgm:pt>
    <dgm:pt modelId="{B0D1075D-06AC-40B7-8A90-E3919E3FBCD5}">
      <dgm:prSet phldrT="[Text]" phldr="0"/>
      <dgm:spPr/>
      <dgm:t>
        <a:bodyPr/>
        <a:lstStyle/>
        <a:p>
          <a:pPr rtl="0"/>
          <a:r>
            <a:rPr lang="en-SG">
              <a:latin typeface="+mj-lt"/>
            </a:rPr>
            <a:t>General Greeting</a:t>
          </a:r>
        </a:p>
      </dgm:t>
    </dgm:pt>
    <dgm:pt modelId="{A507A7A7-AE0B-47BB-9BDA-56CE5E246ADF}" type="parTrans" cxnId="{08009476-EEDB-4812-8A06-59FA5D7D5D9D}">
      <dgm:prSet/>
      <dgm:spPr/>
      <dgm:t>
        <a:bodyPr/>
        <a:lstStyle/>
        <a:p>
          <a:endParaRPr lang="en-SG"/>
        </a:p>
      </dgm:t>
    </dgm:pt>
    <dgm:pt modelId="{BB3D3D40-3B2F-4E5C-ACE4-8DFCB71CCC8C}" type="sibTrans" cxnId="{08009476-EEDB-4812-8A06-59FA5D7D5D9D}">
      <dgm:prSet/>
      <dgm:spPr/>
      <dgm:t>
        <a:bodyPr/>
        <a:lstStyle/>
        <a:p>
          <a:endParaRPr lang="en-SG"/>
        </a:p>
      </dgm:t>
    </dgm:pt>
    <dgm:pt modelId="{EBB36851-3F94-4758-AE68-F2C1D5648952}">
      <dgm:prSet phldrT="[Text]" phldr="0"/>
      <dgm:spPr/>
      <dgm:t>
        <a:bodyPr/>
        <a:lstStyle/>
        <a:p>
          <a:pPr rtl="0"/>
          <a:r>
            <a:rPr lang="en-SG">
              <a:latin typeface="Rockwell Condensed" panose="02060603050405020104"/>
            </a:rPr>
            <a:t>Tell Me About</a:t>
          </a:r>
          <a:endParaRPr lang="en-SG"/>
        </a:p>
      </dgm:t>
    </dgm:pt>
    <dgm:pt modelId="{79FBB611-C5A1-47DC-A7C2-42CE25A06466}" type="parTrans" cxnId="{B4808761-29F2-44ED-AABE-4152CC697A89}">
      <dgm:prSet/>
      <dgm:spPr/>
      <dgm:t>
        <a:bodyPr/>
        <a:lstStyle/>
        <a:p>
          <a:endParaRPr lang="en-SG"/>
        </a:p>
      </dgm:t>
    </dgm:pt>
    <dgm:pt modelId="{42EA324E-4BE2-4358-A89B-47D32179F171}" type="sibTrans" cxnId="{B4808761-29F2-44ED-AABE-4152CC697A89}">
      <dgm:prSet/>
      <dgm:spPr/>
      <dgm:t>
        <a:bodyPr/>
        <a:lstStyle/>
        <a:p>
          <a:endParaRPr lang="en-SG"/>
        </a:p>
      </dgm:t>
    </dgm:pt>
    <dgm:pt modelId="{6FFA6DF8-610D-402B-91AD-32FF9DF2DAFB}">
      <dgm:prSet phldrT="[Text]" phldr="0"/>
      <dgm:spPr/>
      <dgm:t>
        <a:bodyPr/>
        <a:lstStyle/>
        <a:p>
          <a:pPr rtl="0"/>
          <a:r>
            <a:rPr lang="en-SG">
              <a:latin typeface="Rockwell Condensed" panose="02060603050405020104"/>
            </a:rPr>
            <a:t>Mains or Dessert</a:t>
          </a:r>
          <a:endParaRPr lang="en-SG"/>
        </a:p>
      </dgm:t>
    </dgm:pt>
    <dgm:pt modelId="{1327B7DA-75DD-494A-BAC9-374ABE1FB0AC}" type="parTrans" cxnId="{87AA4B38-85E2-45B4-9110-2ED1925FC154}">
      <dgm:prSet/>
      <dgm:spPr/>
      <dgm:t>
        <a:bodyPr/>
        <a:lstStyle/>
        <a:p>
          <a:endParaRPr lang="en-SG"/>
        </a:p>
      </dgm:t>
    </dgm:pt>
    <dgm:pt modelId="{0A43EF4C-EFFE-4183-B928-8562DB20B440}" type="sibTrans" cxnId="{87AA4B38-85E2-45B4-9110-2ED1925FC154}">
      <dgm:prSet/>
      <dgm:spPr/>
      <dgm:t>
        <a:bodyPr/>
        <a:lstStyle/>
        <a:p>
          <a:endParaRPr lang="en-SG"/>
        </a:p>
      </dgm:t>
    </dgm:pt>
    <dgm:pt modelId="{3B0401C9-E0CD-4CF6-A158-FB7D2EC45106}">
      <dgm:prSet phldrT="[Text]" phldr="0"/>
      <dgm:spPr/>
      <dgm:t>
        <a:bodyPr/>
        <a:lstStyle/>
        <a:p>
          <a:pPr rtl="0"/>
          <a:r>
            <a:rPr lang="en-SG">
              <a:latin typeface="Rockwell Condensed" panose="02060603050405020104"/>
            </a:rPr>
            <a:t>Chinese, Indian, Malay</a:t>
          </a:r>
          <a:endParaRPr lang="en-SG"/>
        </a:p>
      </dgm:t>
    </dgm:pt>
    <dgm:pt modelId="{FD4B0C87-505A-4946-92C3-73DB704B7896}" type="parTrans" cxnId="{F90DE636-E891-4A9D-80F5-864773FBE13F}">
      <dgm:prSet/>
      <dgm:spPr/>
      <dgm:t>
        <a:bodyPr/>
        <a:lstStyle/>
        <a:p>
          <a:endParaRPr lang="en-SG"/>
        </a:p>
      </dgm:t>
    </dgm:pt>
    <dgm:pt modelId="{2932BCBA-3CC6-45A1-970D-E8903DA976FE}" type="sibTrans" cxnId="{F90DE636-E891-4A9D-80F5-864773FBE13F}">
      <dgm:prSet/>
      <dgm:spPr/>
      <dgm:t>
        <a:bodyPr/>
        <a:lstStyle/>
        <a:p>
          <a:endParaRPr lang="en-SG"/>
        </a:p>
      </dgm:t>
    </dgm:pt>
    <dgm:pt modelId="{0D624580-D0A1-4923-A2B6-CA0783EE8342}">
      <dgm:prSet phldr="0"/>
      <dgm:spPr/>
      <dgm:t>
        <a:bodyPr/>
        <a:lstStyle/>
        <a:p>
          <a:pPr rtl="0"/>
          <a:r>
            <a:rPr lang="en-SG">
              <a:latin typeface="Rockwell Condensed" panose="02060603050405020104"/>
            </a:rPr>
            <a:t>Back to Main</a:t>
          </a:r>
        </a:p>
      </dgm:t>
    </dgm:pt>
    <dgm:pt modelId="{3BE25029-97FA-4B30-A7BB-0FE0155DF7A2}" type="parTrans" cxnId="{0F8CC733-7B7E-4532-8FD7-7F7BB490A2E7}">
      <dgm:prSet/>
      <dgm:spPr/>
      <dgm:t>
        <a:bodyPr/>
        <a:lstStyle/>
        <a:p>
          <a:endParaRPr lang="en-SG"/>
        </a:p>
      </dgm:t>
    </dgm:pt>
    <dgm:pt modelId="{A3BB3099-3500-4340-A5B7-52FEB0485C88}" type="sibTrans" cxnId="{0F8CC733-7B7E-4532-8FD7-7F7BB490A2E7}">
      <dgm:prSet/>
      <dgm:spPr/>
      <dgm:t>
        <a:bodyPr/>
        <a:lstStyle/>
        <a:p>
          <a:endParaRPr lang="en-SG"/>
        </a:p>
      </dgm:t>
    </dgm:pt>
    <dgm:pt modelId="{568629B7-B9E7-49F3-9A96-F3E771C5143B}">
      <dgm:prSet phldr="0"/>
      <dgm:spPr/>
      <dgm:t>
        <a:bodyPr/>
        <a:lstStyle/>
        <a:p>
          <a:pPr rtl="0"/>
          <a:r>
            <a:rPr lang="en-SG">
              <a:latin typeface="+mj-lt"/>
            </a:rPr>
            <a:t>General Ending, Order</a:t>
          </a:r>
        </a:p>
      </dgm:t>
    </dgm:pt>
    <dgm:pt modelId="{2CCFF179-1941-4F22-AAF0-59A70A22519C}" type="parTrans" cxnId="{33C336C0-0FCE-4666-8265-09AEE4E9B183}">
      <dgm:prSet/>
      <dgm:spPr/>
      <dgm:t>
        <a:bodyPr/>
        <a:lstStyle/>
        <a:p>
          <a:endParaRPr lang="en-SG"/>
        </a:p>
      </dgm:t>
    </dgm:pt>
    <dgm:pt modelId="{57F1FCF5-DDD6-464A-800D-15E0BE58551C}" type="sibTrans" cxnId="{33C336C0-0FCE-4666-8265-09AEE4E9B183}">
      <dgm:prSet/>
      <dgm:spPr/>
      <dgm:t>
        <a:bodyPr/>
        <a:lstStyle/>
        <a:p>
          <a:endParaRPr lang="en-SG"/>
        </a:p>
      </dgm:t>
    </dgm:pt>
    <dgm:pt modelId="{ECFC8464-C76C-4F1D-8C66-3AFEBB6379A2}">
      <dgm:prSet phldr="0"/>
      <dgm:spPr/>
      <dgm:t>
        <a:bodyPr/>
        <a:lstStyle/>
        <a:p>
          <a:pPr rtl="0"/>
          <a:r>
            <a:rPr lang="en-SG">
              <a:latin typeface="+mj-lt"/>
            </a:rPr>
            <a:t>Please define</a:t>
          </a:r>
        </a:p>
      </dgm:t>
    </dgm:pt>
    <dgm:pt modelId="{B1119666-B720-4FDC-8787-634CDEB0CEB1}" type="parTrans" cxnId="{28C71078-2DAC-4A02-827A-1A70CC3612F6}">
      <dgm:prSet/>
      <dgm:spPr/>
      <dgm:t>
        <a:bodyPr/>
        <a:lstStyle/>
        <a:p>
          <a:endParaRPr lang="en-SG"/>
        </a:p>
      </dgm:t>
    </dgm:pt>
    <dgm:pt modelId="{1FEA9DA7-1642-471F-9FC1-F1BA927C0520}" type="sibTrans" cxnId="{28C71078-2DAC-4A02-827A-1A70CC3612F6}">
      <dgm:prSet/>
      <dgm:spPr/>
      <dgm:t>
        <a:bodyPr/>
        <a:lstStyle/>
        <a:p>
          <a:endParaRPr lang="en-SG"/>
        </a:p>
      </dgm:t>
    </dgm:pt>
    <dgm:pt modelId="{CC0A54A6-3B8B-423F-838D-1045120B5F62}">
      <dgm:prSet phldr="0"/>
      <dgm:spPr/>
      <dgm:t>
        <a:bodyPr/>
        <a:lstStyle/>
        <a:p>
          <a:r>
            <a:rPr lang="en-SG">
              <a:latin typeface="+mj-lt"/>
            </a:rPr>
            <a:t>General (Agent Capabilities etc.)</a:t>
          </a:r>
          <a:endParaRPr lang="en-US">
            <a:latin typeface="+mj-lt"/>
          </a:endParaRPr>
        </a:p>
      </dgm:t>
    </dgm:pt>
    <dgm:pt modelId="{DBA46ACA-2EEB-4A15-87C1-7CBE3F746E8D}" type="parTrans" cxnId="{7B402999-5F43-49AD-8BAF-EEB6EA87C016}">
      <dgm:prSet/>
      <dgm:spPr/>
      <dgm:t>
        <a:bodyPr/>
        <a:lstStyle/>
        <a:p>
          <a:endParaRPr lang="en-SG"/>
        </a:p>
      </dgm:t>
    </dgm:pt>
    <dgm:pt modelId="{307EEEA2-B9A8-413D-B3DB-6E6F53683F9C}" type="sibTrans" cxnId="{7B402999-5F43-49AD-8BAF-EEB6EA87C016}">
      <dgm:prSet/>
      <dgm:spPr/>
      <dgm:t>
        <a:bodyPr/>
        <a:lstStyle/>
        <a:p>
          <a:endParaRPr lang="en-SG"/>
        </a:p>
      </dgm:t>
    </dgm:pt>
    <dgm:pt modelId="{22228B62-CD9A-40A5-AB63-20E92051FA22}" type="pres">
      <dgm:prSet presAssocID="{B137691A-7B9E-4A7E-9321-6C887EC0EB87}" presName="diagram" presStyleCnt="0">
        <dgm:presLayoutVars>
          <dgm:dir/>
          <dgm:resizeHandles val="exact"/>
        </dgm:presLayoutVars>
      </dgm:prSet>
      <dgm:spPr/>
    </dgm:pt>
    <dgm:pt modelId="{E6795185-2A4F-40E1-B133-052BA0DA285E}" type="pres">
      <dgm:prSet presAssocID="{B0D1075D-06AC-40B7-8A90-E3919E3FBCD5}" presName="node" presStyleLbl="node1" presStyleIdx="0" presStyleCnt="8">
        <dgm:presLayoutVars>
          <dgm:bulletEnabled val="1"/>
        </dgm:presLayoutVars>
      </dgm:prSet>
      <dgm:spPr/>
    </dgm:pt>
    <dgm:pt modelId="{5301B2F9-4358-40F9-8318-94C1A43EA246}" type="pres">
      <dgm:prSet presAssocID="{BB3D3D40-3B2F-4E5C-ACE4-8DFCB71CCC8C}" presName="sibTrans" presStyleCnt="0"/>
      <dgm:spPr/>
    </dgm:pt>
    <dgm:pt modelId="{925C3D85-09D4-45AC-BB34-C1D994F98F20}" type="pres">
      <dgm:prSet presAssocID="{EBB36851-3F94-4758-AE68-F2C1D5648952}" presName="node" presStyleLbl="node1" presStyleIdx="1" presStyleCnt="8">
        <dgm:presLayoutVars>
          <dgm:bulletEnabled val="1"/>
        </dgm:presLayoutVars>
      </dgm:prSet>
      <dgm:spPr/>
    </dgm:pt>
    <dgm:pt modelId="{152DB714-F976-4AF7-81BD-3E6DD9A1956D}" type="pres">
      <dgm:prSet presAssocID="{42EA324E-4BE2-4358-A89B-47D32179F171}" presName="sibTrans" presStyleCnt="0"/>
      <dgm:spPr/>
    </dgm:pt>
    <dgm:pt modelId="{503E2178-7291-4DD7-BA23-24441E4D671D}" type="pres">
      <dgm:prSet presAssocID="{6FFA6DF8-610D-402B-91AD-32FF9DF2DAFB}" presName="node" presStyleLbl="node1" presStyleIdx="2" presStyleCnt="8">
        <dgm:presLayoutVars>
          <dgm:bulletEnabled val="1"/>
        </dgm:presLayoutVars>
      </dgm:prSet>
      <dgm:spPr/>
    </dgm:pt>
    <dgm:pt modelId="{9408DD16-58D9-434A-A112-2985CA31E7B6}" type="pres">
      <dgm:prSet presAssocID="{0A43EF4C-EFFE-4183-B928-8562DB20B440}" presName="sibTrans" presStyleCnt="0"/>
      <dgm:spPr/>
    </dgm:pt>
    <dgm:pt modelId="{ACAA4270-C705-4DF0-A266-BE70AE5BF439}" type="pres">
      <dgm:prSet presAssocID="{3B0401C9-E0CD-4CF6-A158-FB7D2EC45106}" presName="node" presStyleLbl="node1" presStyleIdx="3" presStyleCnt="8">
        <dgm:presLayoutVars>
          <dgm:bulletEnabled val="1"/>
        </dgm:presLayoutVars>
      </dgm:prSet>
      <dgm:spPr/>
    </dgm:pt>
    <dgm:pt modelId="{3485E90E-CD71-49E2-AA30-E89FA5CC61F4}" type="pres">
      <dgm:prSet presAssocID="{2932BCBA-3CC6-45A1-970D-E8903DA976FE}" presName="sibTrans" presStyleCnt="0"/>
      <dgm:spPr/>
    </dgm:pt>
    <dgm:pt modelId="{159CA2E1-4D12-41CC-99D3-708261A27D8D}" type="pres">
      <dgm:prSet presAssocID="{0D624580-D0A1-4923-A2B6-CA0783EE8342}" presName="node" presStyleLbl="node1" presStyleIdx="4" presStyleCnt="8">
        <dgm:presLayoutVars>
          <dgm:bulletEnabled val="1"/>
        </dgm:presLayoutVars>
      </dgm:prSet>
      <dgm:spPr/>
    </dgm:pt>
    <dgm:pt modelId="{773FB686-8AE5-41EF-A19A-31CC7D4D859C}" type="pres">
      <dgm:prSet presAssocID="{A3BB3099-3500-4340-A5B7-52FEB0485C88}" presName="sibTrans" presStyleCnt="0"/>
      <dgm:spPr/>
    </dgm:pt>
    <dgm:pt modelId="{96612A2A-8249-455B-A689-505258C09928}" type="pres">
      <dgm:prSet presAssocID="{ECFC8464-C76C-4F1D-8C66-3AFEBB6379A2}" presName="node" presStyleLbl="node1" presStyleIdx="5" presStyleCnt="8">
        <dgm:presLayoutVars>
          <dgm:bulletEnabled val="1"/>
        </dgm:presLayoutVars>
      </dgm:prSet>
      <dgm:spPr/>
    </dgm:pt>
    <dgm:pt modelId="{F235BA0A-78FC-48B1-BC39-B9D6FEA14CBD}" type="pres">
      <dgm:prSet presAssocID="{1FEA9DA7-1642-471F-9FC1-F1BA927C0520}" presName="sibTrans" presStyleCnt="0"/>
      <dgm:spPr/>
    </dgm:pt>
    <dgm:pt modelId="{C5C15006-01B9-4BB8-9712-A86BAD1BC28E}" type="pres">
      <dgm:prSet presAssocID="{568629B7-B9E7-49F3-9A96-F3E771C5143B}" presName="node" presStyleLbl="node1" presStyleIdx="6" presStyleCnt="8">
        <dgm:presLayoutVars>
          <dgm:bulletEnabled val="1"/>
        </dgm:presLayoutVars>
      </dgm:prSet>
      <dgm:spPr/>
    </dgm:pt>
    <dgm:pt modelId="{FE97EC31-87F0-4B10-99B1-E1ADFCAE0073}" type="pres">
      <dgm:prSet presAssocID="{57F1FCF5-DDD6-464A-800D-15E0BE58551C}" presName="sibTrans" presStyleCnt="0"/>
      <dgm:spPr/>
    </dgm:pt>
    <dgm:pt modelId="{366371B6-97C7-438E-9413-A8D0F1ECEBE8}" type="pres">
      <dgm:prSet presAssocID="{CC0A54A6-3B8B-423F-838D-1045120B5F62}" presName="node" presStyleLbl="node1" presStyleIdx="7" presStyleCnt="8">
        <dgm:presLayoutVars>
          <dgm:bulletEnabled val="1"/>
        </dgm:presLayoutVars>
      </dgm:prSet>
      <dgm:spPr/>
    </dgm:pt>
  </dgm:ptLst>
  <dgm:cxnLst>
    <dgm:cxn modelId="{0F8CC733-7B7E-4532-8FD7-7F7BB490A2E7}" srcId="{B137691A-7B9E-4A7E-9321-6C887EC0EB87}" destId="{0D624580-D0A1-4923-A2B6-CA0783EE8342}" srcOrd="4" destOrd="0" parTransId="{3BE25029-97FA-4B30-A7BB-0FE0155DF7A2}" sibTransId="{A3BB3099-3500-4340-A5B7-52FEB0485C88}"/>
    <dgm:cxn modelId="{F90DE636-E891-4A9D-80F5-864773FBE13F}" srcId="{B137691A-7B9E-4A7E-9321-6C887EC0EB87}" destId="{3B0401C9-E0CD-4CF6-A158-FB7D2EC45106}" srcOrd="3" destOrd="0" parTransId="{FD4B0C87-505A-4946-92C3-73DB704B7896}" sibTransId="{2932BCBA-3CC6-45A1-970D-E8903DA976FE}"/>
    <dgm:cxn modelId="{87AA4B38-85E2-45B4-9110-2ED1925FC154}" srcId="{B137691A-7B9E-4A7E-9321-6C887EC0EB87}" destId="{6FFA6DF8-610D-402B-91AD-32FF9DF2DAFB}" srcOrd="2" destOrd="0" parTransId="{1327B7DA-75DD-494A-BAC9-374ABE1FB0AC}" sibTransId="{0A43EF4C-EFFE-4183-B928-8562DB20B440}"/>
    <dgm:cxn modelId="{B4808761-29F2-44ED-AABE-4152CC697A89}" srcId="{B137691A-7B9E-4A7E-9321-6C887EC0EB87}" destId="{EBB36851-3F94-4758-AE68-F2C1D5648952}" srcOrd="1" destOrd="0" parTransId="{79FBB611-C5A1-47DC-A7C2-42CE25A06466}" sibTransId="{42EA324E-4BE2-4358-A89B-47D32179F171}"/>
    <dgm:cxn modelId="{39F1A862-7C65-4228-BAC8-C5EF5B92B93C}" type="presOf" srcId="{B137691A-7B9E-4A7E-9321-6C887EC0EB87}" destId="{22228B62-CD9A-40A5-AB63-20E92051FA22}" srcOrd="0" destOrd="0" presId="urn:microsoft.com/office/officeart/2005/8/layout/default"/>
    <dgm:cxn modelId="{C52DAB68-3ACA-4224-81B3-7DCA84EBE2F0}" type="presOf" srcId="{EBB36851-3F94-4758-AE68-F2C1D5648952}" destId="{925C3D85-09D4-45AC-BB34-C1D994F98F20}" srcOrd="0" destOrd="0" presId="urn:microsoft.com/office/officeart/2005/8/layout/default"/>
    <dgm:cxn modelId="{FFEE6B6F-3C8C-4DBD-A62D-DABE55429F3D}" type="presOf" srcId="{CC0A54A6-3B8B-423F-838D-1045120B5F62}" destId="{366371B6-97C7-438E-9413-A8D0F1ECEBE8}" srcOrd="0" destOrd="0" presId="urn:microsoft.com/office/officeart/2005/8/layout/default"/>
    <dgm:cxn modelId="{08009476-EEDB-4812-8A06-59FA5D7D5D9D}" srcId="{B137691A-7B9E-4A7E-9321-6C887EC0EB87}" destId="{B0D1075D-06AC-40B7-8A90-E3919E3FBCD5}" srcOrd="0" destOrd="0" parTransId="{A507A7A7-AE0B-47BB-9BDA-56CE5E246ADF}" sibTransId="{BB3D3D40-3B2F-4E5C-ACE4-8DFCB71CCC8C}"/>
    <dgm:cxn modelId="{28C71078-2DAC-4A02-827A-1A70CC3612F6}" srcId="{B137691A-7B9E-4A7E-9321-6C887EC0EB87}" destId="{ECFC8464-C76C-4F1D-8C66-3AFEBB6379A2}" srcOrd="5" destOrd="0" parTransId="{B1119666-B720-4FDC-8787-634CDEB0CEB1}" sibTransId="{1FEA9DA7-1642-471F-9FC1-F1BA927C0520}"/>
    <dgm:cxn modelId="{DB035A8A-64EA-47E8-AD17-0F82E367BCC4}" type="presOf" srcId="{6FFA6DF8-610D-402B-91AD-32FF9DF2DAFB}" destId="{503E2178-7291-4DD7-BA23-24441E4D671D}" srcOrd="0" destOrd="0" presId="urn:microsoft.com/office/officeart/2005/8/layout/default"/>
    <dgm:cxn modelId="{4E442897-5FB9-469A-976B-9D59AF50988B}" type="presOf" srcId="{3B0401C9-E0CD-4CF6-A158-FB7D2EC45106}" destId="{ACAA4270-C705-4DF0-A266-BE70AE5BF439}" srcOrd="0" destOrd="0" presId="urn:microsoft.com/office/officeart/2005/8/layout/default"/>
    <dgm:cxn modelId="{7B402999-5F43-49AD-8BAF-EEB6EA87C016}" srcId="{B137691A-7B9E-4A7E-9321-6C887EC0EB87}" destId="{CC0A54A6-3B8B-423F-838D-1045120B5F62}" srcOrd="7" destOrd="0" parTransId="{DBA46ACA-2EEB-4A15-87C1-7CBE3F746E8D}" sibTransId="{307EEEA2-B9A8-413D-B3DB-6E6F53683F9C}"/>
    <dgm:cxn modelId="{950C9AA3-2C75-438C-8A04-A8E8B305F832}" type="presOf" srcId="{0D624580-D0A1-4923-A2B6-CA0783EE8342}" destId="{159CA2E1-4D12-41CC-99D3-708261A27D8D}" srcOrd="0" destOrd="0" presId="urn:microsoft.com/office/officeart/2005/8/layout/default"/>
    <dgm:cxn modelId="{FA93B9A3-EF4A-4C68-8A6B-E339960FABC9}" type="presOf" srcId="{568629B7-B9E7-49F3-9A96-F3E771C5143B}" destId="{C5C15006-01B9-4BB8-9712-A86BAD1BC28E}" srcOrd="0" destOrd="0" presId="urn:microsoft.com/office/officeart/2005/8/layout/default"/>
    <dgm:cxn modelId="{33C336C0-0FCE-4666-8265-09AEE4E9B183}" srcId="{B137691A-7B9E-4A7E-9321-6C887EC0EB87}" destId="{568629B7-B9E7-49F3-9A96-F3E771C5143B}" srcOrd="6" destOrd="0" parTransId="{2CCFF179-1941-4F22-AAF0-59A70A22519C}" sibTransId="{57F1FCF5-DDD6-464A-800D-15E0BE58551C}"/>
    <dgm:cxn modelId="{6B601CCC-B0E9-4DDD-B49D-A4C16D04186E}" type="presOf" srcId="{B0D1075D-06AC-40B7-8A90-E3919E3FBCD5}" destId="{E6795185-2A4F-40E1-B133-052BA0DA285E}" srcOrd="0" destOrd="0" presId="urn:microsoft.com/office/officeart/2005/8/layout/default"/>
    <dgm:cxn modelId="{E7C5B1ED-AD78-4817-9653-5AAD3479FC64}" type="presOf" srcId="{ECFC8464-C76C-4F1D-8C66-3AFEBB6379A2}" destId="{96612A2A-8249-455B-A689-505258C09928}" srcOrd="0" destOrd="0" presId="urn:microsoft.com/office/officeart/2005/8/layout/default"/>
    <dgm:cxn modelId="{5E045186-7617-4E74-8FD7-9C2159C031BB}" type="presParOf" srcId="{22228B62-CD9A-40A5-AB63-20E92051FA22}" destId="{E6795185-2A4F-40E1-B133-052BA0DA285E}" srcOrd="0" destOrd="0" presId="urn:microsoft.com/office/officeart/2005/8/layout/default"/>
    <dgm:cxn modelId="{3A7F7B43-B2CC-4A56-91FC-746137C588CD}" type="presParOf" srcId="{22228B62-CD9A-40A5-AB63-20E92051FA22}" destId="{5301B2F9-4358-40F9-8318-94C1A43EA246}" srcOrd="1" destOrd="0" presId="urn:microsoft.com/office/officeart/2005/8/layout/default"/>
    <dgm:cxn modelId="{1AF3D0CD-1875-4FF4-AF64-085772723F45}" type="presParOf" srcId="{22228B62-CD9A-40A5-AB63-20E92051FA22}" destId="{925C3D85-09D4-45AC-BB34-C1D994F98F20}" srcOrd="2" destOrd="0" presId="urn:microsoft.com/office/officeart/2005/8/layout/default"/>
    <dgm:cxn modelId="{DA6FF006-F119-48E7-B632-017330C00096}" type="presParOf" srcId="{22228B62-CD9A-40A5-AB63-20E92051FA22}" destId="{152DB714-F976-4AF7-81BD-3E6DD9A1956D}" srcOrd="3" destOrd="0" presId="urn:microsoft.com/office/officeart/2005/8/layout/default"/>
    <dgm:cxn modelId="{9935CE46-737D-4D16-A650-40E627E9D84B}" type="presParOf" srcId="{22228B62-CD9A-40A5-AB63-20E92051FA22}" destId="{503E2178-7291-4DD7-BA23-24441E4D671D}" srcOrd="4" destOrd="0" presId="urn:microsoft.com/office/officeart/2005/8/layout/default"/>
    <dgm:cxn modelId="{0005FE21-52EB-49D6-827C-D3ED4F8834C6}" type="presParOf" srcId="{22228B62-CD9A-40A5-AB63-20E92051FA22}" destId="{9408DD16-58D9-434A-A112-2985CA31E7B6}" srcOrd="5" destOrd="0" presId="urn:microsoft.com/office/officeart/2005/8/layout/default"/>
    <dgm:cxn modelId="{3A23FFAB-E871-4668-AF2B-75FD91F70BC4}" type="presParOf" srcId="{22228B62-CD9A-40A5-AB63-20E92051FA22}" destId="{ACAA4270-C705-4DF0-A266-BE70AE5BF439}" srcOrd="6" destOrd="0" presId="urn:microsoft.com/office/officeart/2005/8/layout/default"/>
    <dgm:cxn modelId="{F5FF4930-5182-4A33-828E-E644C6E38314}" type="presParOf" srcId="{22228B62-CD9A-40A5-AB63-20E92051FA22}" destId="{3485E90E-CD71-49E2-AA30-E89FA5CC61F4}" srcOrd="7" destOrd="0" presId="urn:microsoft.com/office/officeart/2005/8/layout/default"/>
    <dgm:cxn modelId="{1FF5007D-8B71-4D98-B23D-F088BE5165CF}" type="presParOf" srcId="{22228B62-CD9A-40A5-AB63-20E92051FA22}" destId="{159CA2E1-4D12-41CC-99D3-708261A27D8D}" srcOrd="8" destOrd="0" presId="urn:microsoft.com/office/officeart/2005/8/layout/default"/>
    <dgm:cxn modelId="{5B18178E-C463-4492-9DD6-23DC48E87A94}" type="presParOf" srcId="{22228B62-CD9A-40A5-AB63-20E92051FA22}" destId="{773FB686-8AE5-41EF-A19A-31CC7D4D859C}" srcOrd="9" destOrd="0" presId="urn:microsoft.com/office/officeart/2005/8/layout/default"/>
    <dgm:cxn modelId="{E7919BA2-A0AA-4DD3-9742-D17C0C29CC58}" type="presParOf" srcId="{22228B62-CD9A-40A5-AB63-20E92051FA22}" destId="{96612A2A-8249-455B-A689-505258C09928}" srcOrd="10" destOrd="0" presId="urn:microsoft.com/office/officeart/2005/8/layout/default"/>
    <dgm:cxn modelId="{F04CEF6D-6ABF-4331-93AB-BE913D3900AE}" type="presParOf" srcId="{22228B62-CD9A-40A5-AB63-20E92051FA22}" destId="{F235BA0A-78FC-48B1-BC39-B9D6FEA14CBD}" srcOrd="11" destOrd="0" presId="urn:microsoft.com/office/officeart/2005/8/layout/default"/>
    <dgm:cxn modelId="{155294E6-28F2-4A65-BE1C-BB3F0A2C7D06}" type="presParOf" srcId="{22228B62-CD9A-40A5-AB63-20E92051FA22}" destId="{C5C15006-01B9-4BB8-9712-A86BAD1BC28E}" srcOrd="12" destOrd="0" presId="urn:microsoft.com/office/officeart/2005/8/layout/default"/>
    <dgm:cxn modelId="{A311560C-590B-47E4-9F5B-C6860E094155}" type="presParOf" srcId="{22228B62-CD9A-40A5-AB63-20E92051FA22}" destId="{FE97EC31-87F0-4B10-99B1-E1ADFCAE0073}" srcOrd="13" destOrd="0" presId="urn:microsoft.com/office/officeart/2005/8/layout/default"/>
    <dgm:cxn modelId="{8C6E2272-4CB6-4C5E-9D55-FD3C72BC7D12}" type="presParOf" srcId="{22228B62-CD9A-40A5-AB63-20E92051FA22}" destId="{366371B6-97C7-438E-9413-A8D0F1ECEBE8}" srcOrd="14"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E4115-C842-49B4-8717-114DB8F5AE73}">
      <dsp:nvSpPr>
        <dsp:cNvPr id="0" name=""/>
        <dsp:cNvSpPr/>
      </dsp:nvSpPr>
      <dsp:spPr>
        <a:xfrm>
          <a:off x="0" y="0"/>
          <a:ext cx="6743844" cy="4868967"/>
        </a:xfrm>
        <a:prstGeom prst="roundRect">
          <a:avLst>
            <a:gd name="adj" fmla="val 8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3778859" numCol="1" spcCol="1270" anchor="t" anchorCtr="0">
          <a:noAutofit/>
        </a:bodyPr>
        <a:lstStyle/>
        <a:p>
          <a:pPr marL="0" lvl="0" indent="0" algn="l" defTabSz="1866900">
            <a:lnSpc>
              <a:spcPct val="90000"/>
            </a:lnSpc>
            <a:spcBef>
              <a:spcPct val="0"/>
            </a:spcBef>
            <a:spcAft>
              <a:spcPct val="35000"/>
            </a:spcAft>
            <a:buNone/>
          </a:pPr>
          <a:r>
            <a:rPr lang="en-SG" sz="4200" kern="1200"/>
            <a:t>Primary</a:t>
          </a:r>
        </a:p>
      </dsp:txBody>
      <dsp:txXfrm>
        <a:off x="121216" y="121216"/>
        <a:ext cx="6501412" cy="4626535"/>
      </dsp:txXfrm>
    </dsp:sp>
    <dsp:sp modelId="{44A83D13-B010-4A47-B1AE-3E3DA706DAB2}">
      <dsp:nvSpPr>
        <dsp:cNvPr id="0" name=""/>
        <dsp:cNvSpPr/>
      </dsp:nvSpPr>
      <dsp:spPr>
        <a:xfrm>
          <a:off x="168596" y="1217241"/>
          <a:ext cx="1011576" cy="167917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Provide users with information on local food</a:t>
          </a:r>
        </a:p>
      </dsp:txBody>
      <dsp:txXfrm>
        <a:off x="199705" y="1248350"/>
        <a:ext cx="949358" cy="1616957"/>
      </dsp:txXfrm>
    </dsp:sp>
    <dsp:sp modelId="{8D1EF69E-2E98-47F6-A231-5930C83E8687}">
      <dsp:nvSpPr>
        <dsp:cNvPr id="0" name=""/>
        <dsp:cNvSpPr/>
      </dsp:nvSpPr>
      <dsp:spPr>
        <a:xfrm>
          <a:off x="168596" y="2946255"/>
          <a:ext cx="1011576" cy="167917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Provide food name based on images</a:t>
          </a:r>
        </a:p>
      </dsp:txBody>
      <dsp:txXfrm>
        <a:off x="199705" y="2977364"/>
        <a:ext cx="949358" cy="1616957"/>
      </dsp:txXfrm>
    </dsp:sp>
    <dsp:sp modelId="{190C3953-FE6F-44FD-9350-BF893C3E17B1}">
      <dsp:nvSpPr>
        <dsp:cNvPr id="0" name=""/>
        <dsp:cNvSpPr/>
      </dsp:nvSpPr>
      <dsp:spPr>
        <a:xfrm>
          <a:off x="1348768" y="1217241"/>
          <a:ext cx="5226479" cy="3408276"/>
        </a:xfrm>
        <a:prstGeom prst="roundRect">
          <a:avLst>
            <a:gd name="adj" fmla="val 10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2164256" numCol="1" spcCol="1270" anchor="t" anchorCtr="0">
          <a:noAutofit/>
        </a:bodyPr>
        <a:lstStyle/>
        <a:p>
          <a:pPr marL="0" lvl="0" indent="0" algn="l" defTabSz="1866900">
            <a:lnSpc>
              <a:spcPct val="90000"/>
            </a:lnSpc>
            <a:spcBef>
              <a:spcPct val="0"/>
            </a:spcBef>
            <a:spcAft>
              <a:spcPct val="35000"/>
            </a:spcAft>
            <a:buNone/>
          </a:pPr>
          <a:r>
            <a:rPr lang="en-SG" sz="4200" kern="1200"/>
            <a:t>Secondary</a:t>
          </a:r>
        </a:p>
      </dsp:txBody>
      <dsp:txXfrm>
        <a:off x="1453584" y="1322057"/>
        <a:ext cx="5016847" cy="3198644"/>
      </dsp:txXfrm>
    </dsp:sp>
    <dsp:sp modelId="{5601D917-3AD6-48EB-8E69-55578E5599DD}">
      <dsp:nvSpPr>
        <dsp:cNvPr id="0" name=""/>
        <dsp:cNvSpPr/>
      </dsp:nvSpPr>
      <dsp:spPr>
        <a:xfrm>
          <a:off x="1479430" y="2410138"/>
          <a:ext cx="1045295" cy="954999"/>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Greater interest in local food</a:t>
          </a:r>
        </a:p>
      </dsp:txBody>
      <dsp:txXfrm>
        <a:off x="1508800" y="2439508"/>
        <a:ext cx="986555" cy="896259"/>
      </dsp:txXfrm>
    </dsp:sp>
    <dsp:sp modelId="{F91BA787-F6DF-4793-861F-FBAC77D0B927}">
      <dsp:nvSpPr>
        <dsp:cNvPr id="0" name=""/>
        <dsp:cNvSpPr/>
      </dsp:nvSpPr>
      <dsp:spPr>
        <a:xfrm>
          <a:off x="1479430" y="3414433"/>
          <a:ext cx="1045295" cy="954999"/>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More exposure of hawker culture in Singapore</a:t>
          </a:r>
        </a:p>
      </dsp:txBody>
      <dsp:txXfrm>
        <a:off x="1508800" y="3443803"/>
        <a:ext cx="986555" cy="896259"/>
      </dsp:txXfrm>
    </dsp:sp>
    <dsp:sp modelId="{CB7CA3C5-B645-4721-B12B-9DE45736A3E2}">
      <dsp:nvSpPr>
        <dsp:cNvPr id="0" name=""/>
        <dsp:cNvSpPr/>
      </dsp:nvSpPr>
      <dsp:spPr>
        <a:xfrm>
          <a:off x="2663818" y="2434483"/>
          <a:ext cx="3742833" cy="1947586"/>
        </a:xfrm>
        <a:prstGeom prst="roundRect">
          <a:avLst>
            <a:gd name="adj" fmla="val 10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099305" numCol="1" spcCol="1270" anchor="t" anchorCtr="0">
          <a:noAutofit/>
        </a:bodyPr>
        <a:lstStyle/>
        <a:p>
          <a:pPr marL="0" lvl="0" indent="0" algn="l" defTabSz="1866900">
            <a:lnSpc>
              <a:spcPct val="90000"/>
            </a:lnSpc>
            <a:spcBef>
              <a:spcPct val="0"/>
            </a:spcBef>
            <a:spcAft>
              <a:spcPct val="35000"/>
            </a:spcAft>
            <a:buNone/>
          </a:pPr>
          <a:r>
            <a:rPr lang="en-SG" sz="4200" kern="1200"/>
            <a:t>Tertiary</a:t>
          </a:r>
        </a:p>
      </dsp:txBody>
      <dsp:txXfrm>
        <a:off x="2723713" y="2494378"/>
        <a:ext cx="3623043" cy="1827796"/>
      </dsp:txXfrm>
    </dsp:sp>
    <dsp:sp modelId="{3C637B22-F39B-4341-A322-93EB8B88C562}">
      <dsp:nvSpPr>
        <dsp:cNvPr id="0" name=""/>
        <dsp:cNvSpPr/>
      </dsp:nvSpPr>
      <dsp:spPr>
        <a:xfrm>
          <a:off x="2757389" y="3310897"/>
          <a:ext cx="1751803" cy="87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Un-intended biases</a:t>
          </a:r>
        </a:p>
      </dsp:txBody>
      <dsp:txXfrm>
        <a:off x="2784342" y="3337850"/>
        <a:ext cx="1697897" cy="822508"/>
      </dsp:txXfrm>
    </dsp:sp>
    <dsp:sp modelId="{32C595EC-CBF5-4F4D-B732-EBE6E7D88AC8}">
      <dsp:nvSpPr>
        <dsp:cNvPr id="0" name=""/>
        <dsp:cNvSpPr/>
      </dsp:nvSpPr>
      <dsp:spPr>
        <a:xfrm>
          <a:off x="4559030" y="3310897"/>
          <a:ext cx="1751803" cy="87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t>Inaccurate results</a:t>
          </a:r>
        </a:p>
      </dsp:txBody>
      <dsp:txXfrm>
        <a:off x="4585983" y="3337850"/>
        <a:ext cx="1697897" cy="822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68373-FB41-4AD3-907B-CF6C0E605F0A}">
      <dsp:nvSpPr>
        <dsp:cNvPr id="0" name=""/>
        <dsp:cNvSpPr/>
      </dsp:nvSpPr>
      <dsp:spPr>
        <a:xfrm rot="16200000">
          <a:off x="655581" y="1651991"/>
          <a:ext cx="435178" cy="1047805"/>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21 Jan.</a:t>
          </a:r>
        </a:p>
      </dsp:txBody>
      <dsp:txXfrm rot="5400000">
        <a:off x="370512" y="1979548"/>
        <a:ext cx="1026561" cy="392690"/>
      </dsp:txXfrm>
    </dsp:sp>
    <dsp:sp modelId="{82CCAC40-D369-47CD-BC1A-3466E69B1365}">
      <dsp:nvSpPr>
        <dsp:cNvPr id="0" name=""/>
        <dsp:cNvSpPr/>
      </dsp:nvSpPr>
      <dsp:spPr>
        <a:xfrm>
          <a:off x="0" y="0"/>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rtl="0">
            <a:lnSpc>
              <a:spcPct val="90000"/>
            </a:lnSpc>
            <a:spcBef>
              <a:spcPct val="0"/>
            </a:spcBef>
            <a:spcAft>
              <a:spcPct val="35000"/>
            </a:spcAft>
            <a:buNone/>
          </a:pPr>
          <a:r>
            <a:rPr lang="en-US" sz="1300" kern="1200">
              <a:latin typeface="+mn-lt"/>
            </a:rPr>
            <a:t>brainstorming + mural plotting + Start chatbot development</a:t>
          </a:r>
        </a:p>
      </dsp:txBody>
      <dsp:txXfrm>
        <a:off x="0" y="0"/>
        <a:ext cx="1746342" cy="1523126"/>
      </dsp:txXfrm>
    </dsp:sp>
    <dsp:sp modelId="{FFD748D0-A6A9-4FCC-A559-3DF28C3079DF}">
      <dsp:nvSpPr>
        <dsp:cNvPr id="0" name=""/>
        <dsp:cNvSpPr/>
      </dsp:nvSpPr>
      <dsp:spPr>
        <a:xfrm>
          <a:off x="873171" y="1610161"/>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1BA5646-7395-4E79-AE2D-0207821A91F4}">
      <dsp:nvSpPr>
        <dsp:cNvPr id="0" name=""/>
        <dsp:cNvSpPr/>
      </dsp:nvSpPr>
      <dsp:spPr>
        <a:xfrm>
          <a:off x="829653" y="1523126"/>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8F4253-A4A3-483D-8283-52683BA77E37}">
      <dsp:nvSpPr>
        <dsp:cNvPr id="0" name=""/>
        <dsp:cNvSpPr/>
      </dsp:nvSpPr>
      <dsp:spPr>
        <a:xfrm>
          <a:off x="1397074"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24 Jan.</a:t>
          </a:r>
        </a:p>
      </dsp:txBody>
      <dsp:txXfrm>
        <a:off x="1397074" y="1958305"/>
        <a:ext cx="1047805" cy="435178"/>
      </dsp:txXfrm>
    </dsp:sp>
    <dsp:sp modelId="{88FAFF8E-750F-4CB7-9DD1-67105A0DA3F6}">
      <dsp:nvSpPr>
        <dsp:cNvPr id="0" name=""/>
        <dsp:cNvSpPr/>
      </dsp:nvSpPr>
      <dsp:spPr>
        <a:xfrm>
          <a:off x="1047805" y="2828662"/>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mural discussions</a:t>
          </a:r>
        </a:p>
      </dsp:txBody>
      <dsp:txXfrm>
        <a:off x="1047805" y="2828662"/>
        <a:ext cx="1746342" cy="1523126"/>
      </dsp:txXfrm>
    </dsp:sp>
    <dsp:sp modelId="{4E175EC3-414C-44EA-AD36-D3B82DD7A58F}">
      <dsp:nvSpPr>
        <dsp:cNvPr id="0" name=""/>
        <dsp:cNvSpPr/>
      </dsp:nvSpPr>
      <dsp:spPr>
        <a:xfrm>
          <a:off x="1920976" y="2393483"/>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6ADA5B-4133-4460-BFB3-D4BDDACACB89}">
      <dsp:nvSpPr>
        <dsp:cNvPr id="0" name=""/>
        <dsp:cNvSpPr/>
      </dsp:nvSpPr>
      <dsp:spPr>
        <a:xfrm>
          <a:off x="1877458" y="2741627"/>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F10CE-6CF8-4D52-BF77-80941E355EF6}">
      <dsp:nvSpPr>
        <dsp:cNvPr id="0" name=""/>
        <dsp:cNvSpPr/>
      </dsp:nvSpPr>
      <dsp:spPr>
        <a:xfrm>
          <a:off x="2444879"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25 Jan.</a:t>
          </a:r>
        </a:p>
      </dsp:txBody>
      <dsp:txXfrm>
        <a:off x="2444879" y="1958305"/>
        <a:ext cx="1047805" cy="435178"/>
      </dsp:txXfrm>
    </dsp:sp>
    <dsp:sp modelId="{B0CD3BF8-B9AE-40BA-A89E-2E2952AEB6A6}">
      <dsp:nvSpPr>
        <dsp:cNvPr id="0" name=""/>
        <dsp:cNvSpPr/>
      </dsp:nvSpPr>
      <dsp:spPr>
        <a:xfrm>
          <a:off x="2095611" y="0"/>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Chatbot completion</a:t>
          </a:r>
        </a:p>
      </dsp:txBody>
      <dsp:txXfrm>
        <a:off x="2095611" y="0"/>
        <a:ext cx="1746342" cy="1523126"/>
      </dsp:txXfrm>
    </dsp:sp>
    <dsp:sp modelId="{9E76833D-7878-41D5-BB35-7F7025E27BDC}">
      <dsp:nvSpPr>
        <dsp:cNvPr id="0" name=""/>
        <dsp:cNvSpPr/>
      </dsp:nvSpPr>
      <dsp:spPr>
        <a:xfrm>
          <a:off x="2968782" y="1610161"/>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7167E-F25F-4C01-9360-E19A15BFB94A}">
      <dsp:nvSpPr>
        <dsp:cNvPr id="0" name=""/>
        <dsp:cNvSpPr/>
      </dsp:nvSpPr>
      <dsp:spPr>
        <a:xfrm>
          <a:off x="2925264" y="1523126"/>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5A5BA9-22B2-4326-9CED-7F51207EF994}">
      <dsp:nvSpPr>
        <dsp:cNvPr id="0" name=""/>
        <dsp:cNvSpPr/>
      </dsp:nvSpPr>
      <dsp:spPr>
        <a:xfrm>
          <a:off x="3492685"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25 Jan.</a:t>
          </a:r>
        </a:p>
      </dsp:txBody>
      <dsp:txXfrm>
        <a:off x="3492685" y="1958305"/>
        <a:ext cx="1047805" cy="435178"/>
      </dsp:txXfrm>
    </dsp:sp>
    <dsp:sp modelId="{B51DF69A-D11F-42D3-A823-3394FF4AD6DB}">
      <dsp:nvSpPr>
        <dsp:cNvPr id="0" name=""/>
        <dsp:cNvSpPr/>
      </dsp:nvSpPr>
      <dsp:spPr>
        <a:xfrm>
          <a:off x="3143416" y="2828662"/>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rtl="0">
            <a:lnSpc>
              <a:spcPct val="90000"/>
            </a:lnSpc>
            <a:spcBef>
              <a:spcPct val="0"/>
            </a:spcBef>
            <a:spcAft>
              <a:spcPct val="35000"/>
            </a:spcAft>
            <a:buNone/>
          </a:pPr>
          <a:r>
            <a:rPr lang="en-US" sz="1300" kern="1200">
              <a:latin typeface="+mn-lt"/>
            </a:rPr>
            <a:t>Start on Kaggle to develop AI classification program</a:t>
          </a:r>
        </a:p>
      </dsp:txBody>
      <dsp:txXfrm>
        <a:off x="3143416" y="2828662"/>
        <a:ext cx="1746342" cy="1523126"/>
      </dsp:txXfrm>
    </dsp:sp>
    <dsp:sp modelId="{01ACE821-BB04-4288-8827-9D7DCBFA82BB}">
      <dsp:nvSpPr>
        <dsp:cNvPr id="0" name=""/>
        <dsp:cNvSpPr/>
      </dsp:nvSpPr>
      <dsp:spPr>
        <a:xfrm>
          <a:off x="4016587" y="2393483"/>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2A9127A-D051-48AE-BFD3-1B106EB4F3F9}">
      <dsp:nvSpPr>
        <dsp:cNvPr id="0" name=""/>
        <dsp:cNvSpPr/>
      </dsp:nvSpPr>
      <dsp:spPr>
        <a:xfrm>
          <a:off x="3973069" y="2741627"/>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7F5D08-CC38-4572-BA4F-2404D9CB72BC}">
      <dsp:nvSpPr>
        <dsp:cNvPr id="0" name=""/>
        <dsp:cNvSpPr/>
      </dsp:nvSpPr>
      <dsp:spPr>
        <a:xfrm>
          <a:off x="4540490"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latin typeface="+mn-lt"/>
            </a:rPr>
            <a:t>28 Jan</a:t>
          </a:r>
          <a:r>
            <a:rPr lang="en-US" sz="1300" kern="1200"/>
            <a:t>.</a:t>
          </a:r>
        </a:p>
      </dsp:txBody>
      <dsp:txXfrm>
        <a:off x="4540490" y="1958305"/>
        <a:ext cx="1047805" cy="435178"/>
      </dsp:txXfrm>
    </dsp:sp>
    <dsp:sp modelId="{107694EF-ACA1-4445-A88A-B96BCD3D10AC}">
      <dsp:nvSpPr>
        <dsp:cNvPr id="0" name=""/>
        <dsp:cNvSpPr/>
      </dsp:nvSpPr>
      <dsp:spPr>
        <a:xfrm>
          <a:off x="4191222" y="0"/>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mid-point discussion</a:t>
          </a:r>
        </a:p>
      </dsp:txBody>
      <dsp:txXfrm>
        <a:off x="4191222" y="0"/>
        <a:ext cx="1746342" cy="1523126"/>
      </dsp:txXfrm>
    </dsp:sp>
    <dsp:sp modelId="{BC5BB587-0765-4DF8-AE56-5A769272CEEF}">
      <dsp:nvSpPr>
        <dsp:cNvPr id="0" name=""/>
        <dsp:cNvSpPr/>
      </dsp:nvSpPr>
      <dsp:spPr>
        <a:xfrm>
          <a:off x="5064393" y="1610161"/>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4DBAA4-F2A6-4A81-B10C-5718FA2EF267}">
      <dsp:nvSpPr>
        <dsp:cNvPr id="0" name=""/>
        <dsp:cNvSpPr/>
      </dsp:nvSpPr>
      <dsp:spPr>
        <a:xfrm>
          <a:off x="5020875" y="1523126"/>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6AC824-B578-4631-A2AD-F52B48AD3FD0}">
      <dsp:nvSpPr>
        <dsp:cNvPr id="0" name=""/>
        <dsp:cNvSpPr/>
      </dsp:nvSpPr>
      <dsp:spPr>
        <a:xfrm>
          <a:off x="5588296"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1–2 Feb.</a:t>
          </a:r>
        </a:p>
      </dsp:txBody>
      <dsp:txXfrm>
        <a:off x="5588296" y="1958305"/>
        <a:ext cx="1047805" cy="435178"/>
      </dsp:txXfrm>
    </dsp:sp>
    <dsp:sp modelId="{58195B34-FD27-4D02-88F5-02ABF8D41682}">
      <dsp:nvSpPr>
        <dsp:cNvPr id="0" name=""/>
        <dsp:cNvSpPr/>
      </dsp:nvSpPr>
      <dsp:spPr>
        <a:xfrm>
          <a:off x="5239027" y="2828662"/>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go CNY crazy</a:t>
          </a:r>
        </a:p>
      </dsp:txBody>
      <dsp:txXfrm>
        <a:off x="5239027" y="2828662"/>
        <a:ext cx="1746342" cy="1523126"/>
      </dsp:txXfrm>
    </dsp:sp>
    <dsp:sp modelId="{88C3D1BD-DEDD-43D4-AF10-8EAF4EE2C642}">
      <dsp:nvSpPr>
        <dsp:cNvPr id="0" name=""/>
        <dsp:cNvSpPr/>
      </dsp:nvSpPr>
      <dsp:spPr>
        <a:xfrm>
          <a:off x="6112198" y="2393483"/>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8F2E67-745E-410B-8A35-544AE98FBFF2}">
      <dsp:nvSpPr>
        <dsp:cNvPr id="0" name=""/>
        <dsp:cNvSpPr/>
      </dsp:nvSpPr>
      <dsp:spPr>
        <a:xfrm>
          <a:off x="6068680" y="2741627"/>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432AD-B6A3-4335-8D74-1449F926A86D}">
      <dsp:nvSpPr>
        <dsp:cNvPr id="0" name=""/>
        <dsp:cNvSpPr/>
      </dsp:nvSpPr>
      <dsp:spPr>
        <a:xfrm>
          <a:off x="6636101"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mn-lt"/>
            </a:rPr>
            <a:t>8 Feb</a:t>
          </a:r>
        </a:p>
      </dsp:txBody>
      <dsp:txXfrm>
        <a:off x="6636101" y="1958305"/>
        <a:ext cx="1047805" cy="435178"/>
      </dsp:txXfrm>
    </dsp:sp>
    <dsp:sp modelId="{181CA173-D17F-4418-9609-C3273768EE1E}">
      <dsp:nvSpPr>
        <dsp:cNvPr id="0" name=""/>
        <dsp:cNvSpPr/>
      </dsp:nvSpPr>
      <dsp:spPr>
        <a:xfrm>
          <a:off x="6286833" y="0"/>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rtl="0">
            <a:lnSpc>
              <a:spcPct val="90000"/>
            </a:lnSpc>
            <a:spcBef>
              <a:spcPct val="0"/>
            </a:spcBef>
            <a:spcAft>
              <a:spcPct val="35000"/>
            </a:spcAft>
            <a:buNone/>
          </a:pPr>
          <a:r>
            <a:rPr lang="en-US" sz="1300" kern="1200">
              <a:latin typeface="+mn-lt"/>
            </a:rPr>
            <a:t>Complete AI classification program</a:t>
          </a:r>
        </a:p>
      </dsp:txBody>
      <dsp:txXfrm>
        <a:off x="6286833" y="0"/>
        <a:ext cx="1746342" cy="1523126"/>
      </dsp:txXfrm>
    </dsp:sp>
    <dsp:sp modelId="{19BA9A1F-5DC1-4DCC-9334-1B84B7D0CDE6}">
      <dsp:nvSpPr>
        <dsp:cNvPr id="0" name=""/>
        <dsp:cNvSpPr/>
      </dsp:nvSpPr>
      <dsp:spPr>
        <a:xfrm>
          <a:off x="7160004" y="1610161"/>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F130E97-835C-4F93-BD53-0E27643935E2}">
      <dsp:nvSpPr>
        <dsp:cNvPr id="0" name=""/>
        <dsp:cNvSpPr/>
      </dsp:nvSpPr>
      <dsp:spPr>
        <a:xfrm>
          <a:off x="7116486" y="1523126"/>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02779-0F68-49CD-9B20-22E56B74A308}">
      <dsp:nvSpPr>
        <dsp:cNvPr id="0" name=""/>
        <dsp:cNvSpPr/>
      </dsp:nvSpPr>
      <dsp:spPr>
        <a:xfrm>
          <a:off x="7683907"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mn-lt"/>
            </a:rPr>
            <a:t>9-10 Feb</a:t>
          </a:r>
          <a:r>
            <a:rPr lang="en-US" sz="1300" kern="1200">
              <a:latin typeface="Rockwell Condensed" panose="02060603050405020104"/>
            </a:rPr>
            <a:t>.</a:t>
          </a:r>
        </a:p>
      </dsp:txBody>
      <dsp:txXfrm>
        <a:off x="7683907" y="1958305"/>
        <a:ext cx="1047805" cy="435178"/>
      </dsp:txXfrm>
    </dsp:sp>
    <dsp:sp modelId="{ECD7F899-97BD-4668-A7DD-92D4BAB6A892}">
      <dsp:nvSpPr>
        <dsp:cNvPr id="0" name=""/>
        <dsp:cNvSpPr/>
      </dsp:nvSpPr>
      <dsp:spPr>
        <a:xfrm>
          <a:off x="7334638" y="2828662"/>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rtl="0">
            <a:lnSpc>
              <a:spcPct val="90000"/>
            </a:lnSpc>
            <a:spcBef>
              <a:spcPct val="0"/>
            </a:spcBef>
            <a:spcAft>
              <a:spcPct val="35000"/>
            </a:spcAft>
            <a:buNone/>
          </a:pPr>
          <a:r>
            <a:rPr lang="en-US" sz="1300" kern="1200">
              <a:latin typeface="+mn-lt"/>
            </a:rPr>
            <a:t>Integration &amp; Deployment</a:t>
          </a:r>
        </a:p>
      </dsp:txBody>
      <dsp:txXfrm>
        <a:off x="7334638" y="2828662"/>
        <a:ext cx="1746342" cy="1523126"/>
      </dsp:txXfrm>
    </dsp:sp>
    <dsp:sp modelId="{1DE4B6CA-1AAB-4ACC-A1F9-C0B3A7AC240F}">
      <dsp:nvSpPr>
        <dsp:cNvPr id="0" name=""/>
        <dsp:cNvSpPr/>
      </dsp:nvSpPr>
      <dsp:spPr>
        <a:xfrm>
          <a:off x="8207809" y="2393483"/>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3265B6-C639-4CEE-B83A-5B32B4AA6AD7}">
      <dsp:nvSpPr>
        <dsp:cNvPr id="0" name=""/>
        <dsp:cNvSpPr/>
      </dsp:nvSpPr>
      <dsp:spPr>
        <a:xfrm>
          <a:off x="8164291" y="2741627"/>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FD0AF-08D7-4110-8578-F70B33AB4469}">
      <dsp:nvSpPr>
        <dsp:cNvPr id="0" name=""/>
        <dsp:cNvSpPr/>
      </dsp:nvSpPr>
      <dsp:spPr>
        <a:xfrm>
          <a:off x="8731712" y="1958305"/>
          <a:ext cx="1047805" cy="4351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8731712" y="1958305"/>
        <a:ext cx="1047805" cy="435178"/>
      </dsp:txXfrm>
    </dsp:sp>
    <dsp:sp modelId="{57098BC6-75E5-4E1D-8805-5C009A9A7B2C}">
      <dsp:nvSpPr>
        <dsp:cNvPr id="0" name=""/>
        <dsp:cNvSpPr/>
      </dsp:nvSpPr>
      <dsp:spPr>
        <a:xfrm>
          <a:off x="8382444" y="0"/>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final project review and discussion</a:t>
          </a:r>
        </a:p>
      </dsp:txBody>
      <dsp:txXfrm>
        <a:off x="8382444" y="0"/>
        <a:ext cx="1746342" cy="1523126"/>
      </dsp:txXfrm>
    </dsp:sp>
    <dsp:sp modelId="{E0D6571D-140C-4936-85F9-2B651A145E26}">
      <dsp:nvSpPr>
        <dsp:cNvPr id="0" name=""/>
        <dsp:cNvSpPr/>
      </dsp:nvSpPr>
      <dsp:spPr>
        <a:xfrm>
          <a:off x="9255615" y="1610161"/>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052EBD-2D38-4EAC-9E34-6C94F5F60438}">
      <dsp:nvSpPr>
        <dsp:cNvPr id="0" name=""/>
        <dsp:cNvSpPr/>
      </dsp:nvSpPr>
      <dsp:spPr>
        <a:xfrm>
          <a:off x="9212097" y="1523126"/>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27FDD-3A22-43D6-866A-0AC581FBB284}">
      <dsp:nvSpPr>
        <dsp:cNvPr id="0" name=""/>
        <dsp:cNvSpPr/>
      </dsp:nvSpPr>
      <dsp:spPr>
        <a:xfrm rot="5400000">
          <a:off x="10085831" y="1651991"/>
          <a:ext cx="435178" cy="1047805"/>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11 Feb.</a:t>
          </a:r>
        </a:p>
      </dsp:txBody>
      <dsp:txXfrm rot="-5400000">
        <a:off x="9779518" y="1979548"/>
        <a:ext cx="1026561" cy="392690"/>
      </dsp:txXfrm>
    </dsp:sp>
    <dsp:sp modelId="{BE063712-C50A-4674-BC6D-9794F3A5264B}">
      <dsp:nvSpPr>
        <dsp:cNvPr id="0" name=""/>
        <dsp:cNvSpPr/>
      </dsp:nvSpPr>
      <dsp:spPr>
        <a:xfrm>
          <a:off x="9430249" y="2828662"/>
          <a:ext cx="1746342" cy="152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final project submission and Presentation</a:t>
          </a:r>
        </a:p>
      </dsp:txBody>
      <dsp:txXfrm>
        <a:off x="9430249" y="2828662"/>
        <a:ext cx="1746342" cy="1523126"/>
      </dsp:txXfrm>
    </dsp:sp>
    <dsp:sp modelId="{80DFFCFB-D25B-45B5-81EB-D5895DE70C93}">
      <dsp:nvSpPr>
        <dsp:cNvPr id="0" name=""/>
        <dsp:cNvSpPr/>
      </dsp:nvSpPr>
      <dsp:spPr>
        <a:xfrm>
          <a:off x="10303420" y="2393483"/>
          <a:ext cx="0" cy="348143"/>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08C73EB-85AE-4204-B347-324BC10F81EE}">
      <dsp:nvSpPr>
        <dsp:cNvPr id="0" name=""/>
        <dsp:cNvSpPr/>
      </dsp:nvSpPr>
      <dsp:spPr>
        <a:xfrm>
          <a:off x="10259902" y="2741627"/>
          <a:ext cx="87035" cy="87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5DA01-1266-4BF4-AF7D-A07ECEFB2144}">
      <dsp:nvSpPr>
        <dsp:cNvPr id="0" name=""/>
        <dsp:cNvSpPr/>
      </dsp:nvSpPr>
      <dsp:spPr>
        <a:xfrm>
          <a:off x="2772" y="2169"/>
          <a:ext cx="9866280" cy="690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SG" sz="3000" kern="1200"/>
            <a:t>Welcome (Home Page)</a:t>
          </a:r>
        </a:p>
      </dsp:txBody>
      <dsp:txXfrm>
        <a:off x="22988" y="22385"/>
        <a:ext cx="9825848" cy="649805"/>
      </dsp:txXfrm>
    </dsp:sp>
    <dsp:sp modelId="{61B94534-611A-4FFA-8D15-ED070946BB47}">
      <dsp:nvSpPr>
        <dsp:cNvPr id="0" name=""/>
        <dsp:cNvSpPr/>
      </dsp:nvSpPr>
      <dsp:spPr>
        <a:xfrm>
          <a:off x="2772" y="791472"/>
          <a:ext cx="9866280" cy="6902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SG" sz="3000" kern="1200"/>
            <a:t>Tell me About (Search/Webhook)</a:t>
          </a:r>
        </a:p>
      </dsp:txBody>
      <dsp:txXfrm>
        <a:off x="22988" y="811688"/>
        <a:ext cx="9825848" cy="649805"/>
      </dsp:txXfrm>
    </dsp:sp>
    <dsp:sp modelId="{E8CAD0DC-8BFF-4DB9-9CDA-1A9F4C5C7ADF}">
      <dsp:nvSpPr>
        <dsp:cNvPr id="0" name=""/>
        <dsp:cNvSpPr/>
      </dsp:nvSpPr>
      <dsp:spPr>
        <a:xfrm>
          <a:off x="2772" y="1580774"/>
          <a:ext cx="8053963" cy="6902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SG" sz="3000" kern="1200"/>
            <a:t>Mains</a:t>
          </a:r>
        </a:p>
      </dsp:txBody>
      <dsp:txXfrm>
        <a:off x="22988" y="1600990"/>
        <a:ext cx="8013531" cy="649805"/>
      </dsp:txXfrm>
    </dsp:sp>
    <dsp:sp modelId="{ED09FE26-E3A4-46ED-B02E-2478384380DB}">
      <dsp:nvSpPr>
        <dsp:cNvPr id="0" name=""/>
        <dsp:cNvSpPr/>
      </dsp:nvSpPr>
      <dsp:spPr>
        <a:xfrm>
          <a:off x="2772" y="2370077"/>
          <a:ext cx="2672355"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Chinese</a:t>
          </a:r>
        </a:p>
      </dsp:txBody>
      <dsp:txXfrm>
        <a:off x="22988" y="2390293"/>
        <a:ext cx="2631923" cy="649805"/>
      </dsp:txXfrm>
    </dsp:sp>
    <dsp:sp modelId="{5E9F1CD0-EB08-4075-B587-172B161A49C8}">
      <dsp:nvSpPr>
        <dsp:cNvPr id="0" name=""/>
        <dsp:cNvSpPr/>
      </dsp:nvSpPr>
      <dsp:spPr>
        <a:xfrm>
          <a:off x="2772"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Chicken Rice</a:t>
          </a:r>
        </a:p>
      </dsp:txBody>
      <dsp:txXfrm>
        <a:off x="22988" y="3179595"/>
        <a:ext cx="838054" cy="649805"/>
      </dsp:txXfrm>
    </dsp:sp>
    <dsp:sp modelId="{64911456-4A03-4A68-A142-8FA16D8F1FD4}">
      <dsp:nvSpPr>
        <dsp:cNvPr id="0" name=""/>
        <dsp:cNvSpPr/>
      </dsp:nvSpPr>
      <dsp:spPr>
        <a:xfrm>
          <a:off x="899706"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Chilli Crab</a:t>
          </a:r>
        </a:p>
      </dsp:txBody>
      <dsp:txXfrm>
        <a:off x="919922" y="3179595"/>
        <a:ext cx="838054" cy="649805"/>
      </dsp:txXfrm>
    </dsp:sp>
    <dsp:sp modelId="{6805920A-1AA9-4D0A-B294-3E4C62B9CE2B}">
      <dsp:nvSpPr>
        <dsp:cNvPr id="0" name=""/>
        <dsp:cNvSpPr/>
      </dsp:nvSpPr>
      <dsp:spPr>
        <a:xfrm>
          <a:off x="1796641"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Char Kway Teow</a:t>
          </a:r>
        </a:p>
      </dsp:txBody>
      <dsp:txXfrm>
        <a:off x="1816857" y="3179595"/>
        <a:ext cx="838054" cy="649805"/>
      </dsp:txXfrm>
    </dsp:sp>
    <dsp:sp modelId="{21B72E59-7BC3-43F8-B403-AE2533EA61F6}">
      <dsp:nvSpPr>
        <dsp:cNvPr id="0" name=""/>
        <dsp:cNvSpPr/>
      </dsp:nvSpPr>
      <dsp:spPr>
        <a:xfrm>
          <a:off x="2693576" y="2370077"/>
          <a:ext cx="2672355"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Indian</a:t>
          </a:r>
        </a:p>
      </dsp:txBody>
      <dsp:txXfrm>
        <a:off x="2713792" y="2390293"/>
        <a:ext cx="2631923" cy="649805"/>
      </dsp:txXfrm>
    </dsp:sp>
    <dsp:sp modelId="{CD1955E2-1A7F-405D-B307-0EA4F56A28C0}">
      <dsp:nvSpPr>
        <dsp:cNvPr id="0" name=""/>
        <dsp:cNvSpPr/>
      </dsp:nvSpPr>
      <dsp:spPr>
        <a:xfrm>
          <a:off x="2693576"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Roti </a:t>
          </a:r>
          <a:r>
            <a:rPr lang="en-SG" sz="1300" kern="1200" err="1"/>
            <a:t>Prata</a:t>
          </a:r>
          <a:endParaRPr lang="en-SG" sz="1300" kern="1200"/>
        </a:p>
      </dsp:txBody>
      <dsp:txXfrm>
        <a:off x="2713792" y="3179595"/>
        <a:ext cx="838054" cy="649805"/>
      </dsp:txXfrm>
    </dsp:sp>
    <dsp:sp modelId="{1DC7B0D6-DF85-4E35-9799-B303A7D081BA}">
      <dsp:nvSpPr>
        <dsp:cNvPr id="0" name=""/>
        <dsp:cNvSpPr/>
      </dsp:nvSpPr>
      <dsp:spPr>
        <a:xfrm>
          <a:off x="3590510"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Nasi </a:t>
          </a:r>
          <a:r>
            <a:rPr lang="en-SG" sz="1300" kern="1200" err="1"/>
            <a:t>Briyani</a:t>
          </a:r>
          <a:endParaRPr lang="en-SG" sz="1300" kern="1200"/>
        </a:p>
      </dsp:txBody>
      <dsp:txXfrm>
        <a:off x="3610726" y="3179595"/>
        <a:ext cx="838054" cy="649805"/>
      </dsp:txXfrm>
    </dsp:sp>
    <dsp:sp modelId="{FB556D30-80D8-4CFD-9FF8-E55B8010F1C9}">
      <dsp:nvSpPr>
        <dsp:cNvPr id="0" name=""/>
        <dsp:cNvSpPr/>
      </dsp:nvSpPr>
      <dsp:spPr>
        <a:xfrm>
          <a:off x="4487445"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err="1"/>
            <a:t>Thosai</a:t>
          </a:r>
          <a:endParaRPr lang="en-SG" sz="1300" kern="1200"/>
        </a:p>
      </dsp:txBody>
      <dsp:txXfrm>
        <a:off x="4507661" y="3179595"/>
        <a:ext cx="838054" cy="649805"/>
      </dsp:txXfrm>
    </dsp:sp>
    <dsp:sp modelId="{82FA5667-FDF9-45F2-9C0A-13F75DFA4CAA}">
      <dsp:nvSpPr>
        <dsp:cNvPr id="0" name=""/>
        <dsp:cNvSpPr/>
      </dsp:nvSpPr>
      <dsp:spPr>
        <a:xfrm>
          <a:off x="5384379" y="2370077"/>
          <a:ext cx="2672355"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Malay</a:t>
          </a:r>
        </a:p>
      </dsp:txBody>
      <dsp:txXfrm>
        <a:off x="5404595" y="2390293"/>
        <a:ext cx="2631923" cy="649805"/>
      </dsp:txXfrm>
    </dsp:sp>
    <dsp:sp modelId="{5818905F-5636-4EF4-9777-BC4669C778DE}">
      <dsp:nvSpPr>
        <dsp:cNvPr id="0" name=""/>
        <dsp:cNvSpPr/>
      </dsp:nvSpPr>
      <dsp:spPr>
        <a:xfrm>
          <a:off x="5384379"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Rendang</a:t>
          </a:r>
        </a:p>
      </dsp:txBody>
      <dsp:txXfrm>
        <a:off x="5404595" y="3179595"/>
        <a:ext cx="838054" cy="649805"/>
      </dsp:txXfrm>
    </dsp:sp>
    <dsp:sp modelId="{C0A3D19A-323A-4190-BFAB-1C146C7E7421}">
      <dsp:nvSpPr>
        <dsp:cNvPr id="0" name=""/>
        <dsp:cNvSpPr/>
      </dsp:nvSpPr>
      <dsp:spPr>
        <a:xfrm>
          <a:off x="6281314"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Satay</a:t>
          </a:r>
        </a:p>
      </dsp:txBody>
      <dsp:txXfrm>
        <a:off x="6301530" y="3179595"/>
        <a:ext cx="838054" cy="649805"/>
      </dsp:txXfrm>
    </dsp:sp>
    <dsp:sp modelId="{5A57B462-AF32-4449-9675-4E7E478567FA}">
      <dsp:nvSpPr>
        <dsp:cNvPr id="0" name=""/>
        <dsp:cNvSpPr/>
      </dsp:nvSpPr>
      <dsp:spPr>
        <a:xfrm>
          <a:off x="7178248"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Nasi Lemak</a:t>
          </a:r>
        </a:p>
      </dsp:txBody>
      <dsp:txXfrm>
        <a:off x="7198464" y="3179595"/>
        <a:ext cx="838054" cy="649805"/>
      </dsp:txXfrm>
    </dsp:sp>
    <dsp:sp modelId="{36E0FC2D-A418-4B65-A187-DFFD25E08136}">
      <dsp:nvSpPr>
        <dsp:cNvPr id="0" name=""/>
        <dsp:cNvSpPr/>
      </dsp:nvSpPr>
      <dsp:spPr>
        <a:xfrm>
          <a:off x="8093631" y="1580774"/>
          <a:ext cx="1775420" cy="6902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SG" sz="3000" kern="1200"/>
            <a:t>Dessert</a:t>
          </a:r>
        </a:p>
      </dsp:txBody>
      <dsp:txXfrm>
        <a:off x="8113847" y="1600990"/>
        <a:ext cx="1734988" cy="649805"/>
      </dsp:txXfrm>
    </dsp:sp>
    <dsp:sp modelId="{2FE64F10-C34D-434B-B87F-11059DF04344}">
      <dsp:nvSpPr>
        <dsp:cNvPr id="0" name=""/>
        <dsp:cNvSpPr/>
      </dsp:nvSpPr>
      <dsp:spPr>
        <a:xfrm>
          <a:off x="8093631" y="2370077"/>
          <a:ext cx="1775420"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a:t>
          </a:r>
        </a:p>
      </dsp:txBody>
      <dsp:txXfrm>
        <a:off x="8113847" y="2390293"/>
        <a:ext cx="1734988" cy="649805"/>
      </dsp:txXfrm>
    </dsp:sp>
    <dsp:sp modelId="{4D5ED6F9-0F82-406A-B731-FFB3BA3B8F73}">
      <dsp:nvSpPr>
        <dsp:cNvPr id="0" name=""/>
        <dsp:cNvSpPr/>
      </dsp:nvSpPr>
      <dsp:spPr>
        <a:xfrm>
          <a:off x="8093631"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Cheng </a:t>
          </a:r>
          <a:r>
            <a:rPr lang="en-SG" sz="1300" kern="1200" err="1"/>
            <a:t>Tng</a:t>
          </a:r>
          <a:endParaRPr lang="en-SG" sz="1300" kern="1200"/>
        </a:p>
      </dsp:txBody>
      <dsp:txXfrm>
        <a:off x="8113847" y="3179595"/>
        <a:ext cx="838054" cy="649805"/>
      </dsp:txXfrm>
    </dsp:sp>
    <dsp:sp modelId="{B14485D8-CFE9-4AC0-B87F-E5988E1DCD75}">
      <dsp:nvSpPr>
        <dsp:cNvPr id="0" name=""/>
        <dsp:cNvSpPr/>
      </dsp:nvSpPr>
      <dsp:spPr>
        <a:xfrm>
          <a:off x="8990566" y="3159379"/>
          <a:ext cx="878486" cy="6902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Cendol</a:t>
          </a:r>
        </a:p>
      </dsp:txBody>
      <dsp:txXfrm>
        <a:off x="9010782" y="3179595"/>
        <a:ext cx="838054" cy="649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95185-2A4F-40E1-B133-052BA0DA285E}">
      <dsp:nvSpPr>
        <dsp:cNvPr id="0" name=""/>
        <dsp:cNvSpPr/>
      </dsp:nvSpPr>
      <dsp:spPr>
        <a:xfrm>
          <a:off x="797765" y="717"/>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mj-lt"/>
            </a:rPr>
            <a:t>General Greeting</a:t>
          </a:r>
        </a:p>
      </dsp:txBody>
      <dsp:txXfrm>
        <a:off x="797765" y="717"/>
        <a:ext cx="1533920" cy="920352"/>
      </dsp:txXfrm>
    </dsp:sp>
    <dsp:sp modelId="{925C3D85-09D4-45AC-BB34-C1D994F98F20}">
      <dsp:nvSpPr>
        <dsp:cNvPr id="0" name=""/>
        <dsp:cNvSpPr/>
      </dsp:nvSpPr>
      <dsp:spPr>
        <a:xfrm>
          <a:off x="2485078" y="717"/>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Rockwell Condensed" panose="02060603050405020104"/>
            </a:rPr>
            <a:t>Tell Me About</a:t>
          </a:r>
          <a:endParaRPr lang="en-SG" sz="2000" kern="1200"/>
        </a:p>
      </dsp:txBody>
      <dsp:txXfrm>
        <a:off x="2485078" y="717"/>
        <a:ext cx="1533920" cy="920352"/>
      </dsp:txXfrm>
    </dsp:sp>
    <dsp:sp modelId="{503E2178-7291-4DD7-BA23-24441E4D671D}">
      <dsp:nvSpPr>
        <dsp:cNvPr id="0" name=""/>
        <dsp:cNvSpPr/>
      </dsp:nvSpPr>
      <dsp:spPr>
        <a:xfrm>
          <a:off x="4172391" y="717"/>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Rockwell Condensed" panose="02060603050405020104"/>
            </a:rPr>
            <a:t>Mains or Dessert</a:t>
          </a:r>
          <a:endParaRPr lang="en-SG" sz="2000" kern="1200"/>
        </a:p>
      </dsp:txBody>
      <dsp:txXfrm>
        <a:off x="4172391" y="717"/>
        <a:ext cx="1533920" cy="920352"/>
      </dsp:txXfrm>
    </dsp:sp>
    <dsp:sp modelId="{ACAA4270-C705-4DF0-A266-BE70AE5BF439}">
      <dsp:nvSpPr>
        <dsp:cNvPr id="0" name=""/>
        <dsp:cNvSpPr/>
      </dsp:nvSpPr>
      <dsp:spPr>
        <a:xfrm>
          <a:off x="797765" y="1074462"/>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Rockwell Condensed" panose="02060603050405020104"/>
            </a:rPr>
            <a:t>Chinese, Indian, Malay</a:t>
          </a:r>
          <a:endParaRPr lang="en-SG" sz="2000" kern="1200"/>
        </a:p>
      </dsp:txBody>
      <dsp:txXfrm>
        <a:off x="797765" y="1074462"/>
        <a:ext cx="1533920" cy="920352"/>
      </dsp:txXfrm>
    </dsp:sp>
    <dsp:sp modelId="{159CA2E1-4D12-41CC-99D3-708261A27D8D}">
      <dsp:nvSpPr>
        <dsp:cNvPr id="0" name=""/>
        <dsp:cNvSpPr/>
      </dsp:nvSpPr>
      <dsp:spPr>
        <a:xfrm>
          <a:off x="2485078" y="1074462"/>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Rockwell Condensed" panose="02060603050405020104"/>
            </a:rPr>
            <a:t>Back to Main</a:t>
          </a:r>
        </a:p>
      </dsp:txBody>
      <dsp:txXfrm>
        <a:off x="2485078" y="1074462"/>
        <a:ext cx="1533920" cy="920352"/>
      </dsp:txXfrm>
    </dsp:sp>
    <dsp:sp modelId="{96612A2A-8249-455B-A689-505258C09928}">
      <dsp:nvSpPr>
        <dsp:cNvPr id="0" name=""/>
        <dsp:cNvSpPr/>
      </dsp:nvSpPr>
      <dsp:spPr>
        <a:xfrm>
          <a:off x="4172391" y="1074462"/>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mj-lt"/>
            </a:rPr>
            <a:t>Please define</a:t>
          </a:r>
        </a:p>
      </dsp:txBody>
      <dsp:txXfrm>
        <a:off x="4172391" y="1074462"/>
        <a:ext cx="1533920" cy="920352"/>
      </dsp:txXfrm>
    </dsp:sp>
    <dsp:sp modelId="{C5C15006-01B9-4BB8-9712-A86BAD1BC28E}">
      <dsp:nvSpPr>
        <dsp:cNvPr id="0" name=""/>
        <dsp:cNvSpPr/>
      </dsp:nvSpPr>
      <dsp:spPr>
        <a:xfrm>
          <a:off x="1641422" y="2148206"/>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SG" sz="2000" kern="1200">
              <a:latin typeface="+mj-lt"/>
            </a:rPr>
            <a:t>General Ending, Order</a:t>
          </a:r>
        </a:p>
      </dsp:txBody>
      <dsp:txXfrm>
        <a:off x="1641422" y="2148206"/>
        <a:ext cx="1533920" cy="920352"/>
      </dsp:txXfrm>
    </dsp:sp>
    <dsp:sp modelId="{366371B6-97C7-438E-9413-A8D0F1ECEBE8}">
      <dsp:nvSpPr>
        <dsp:cNvPr id="0" name=""/>
        <dsp:cNvSpPr/>
      </dsp:nvSpPr>
      <dsp:spPr>
        <a:xfrm>
          <a:off x="3328735" y="2148206"/>
          <a:ext cx="1533920" cy="92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a:latin typeface="+mj-lt"/>
            </a:rPr>
            <a:t>General (Agent Capabilities etc.)</a:t>
          </a:r>
          <a:endParaRPr lang="en-US" sz="2000" kern="1200">
            <a:latin typeface="+mj-lt"/>
          </a:endParaRPr>
        </a:p>
      </dsp:txBody>
      <dsp:txXfrm>
        <a:off x="3328735" y="2148206"/>
        <a:ext cx="1533920" cy="920352"/>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D2440-D76A-45C3-B81F-59B35A3C5809}" type="datetimeFigureOut">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4B0FD-500C-45CD-9141-FD8ACAC26C9E}" type="slidenum">
              <a:t>‹#›</a:t>
            </a:fld>
            <a:endParaRPr lang="en-US"/>
          </a:p>
        </p:txBody>
      </p:sp>
    </p:spTree>
    <p:extLst>
      <p:ext uri="{BB962C8B-B14F-4D97-AF65-F5344CB8AC3E}">
        <p14:creationId xmlns:p14="http://schemas.microsoft.com/office/powerpoint/2010/main" val="534121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 U IN </a:t>
            </a:r>
            <a:r>
              <a:rPr lang="en-US" err="1">
                <a:cs typeface="Calibri"/>
              </a:rPr>
              <a:t>presentatin</a:t>
            </a:r>
            <a:r>
              <a:rPr lang="en-US">
                <a:cs typeface="Calibri"/>
              </a:rPr>
              <a:t> mode?</a:t>
            </a:r>
          </a:p>
        </p:txBody>
      </p:sp>
      <p:sp>
        <p:nvSpPr>
          <p:cNvPr id="4" name="Slide Number Placeholder 3"/>
          <p:cNvSpPr>
            <a:spLocks noGrp="1"/>
          </p:cNvSpPr>
          <p:nvPr>
            <p:ph type="sldNum" sz="quarter" idx="5"/>
          </p:nvPr>
        </p:nvSpPr>
        <p:spPr/>
        <p:txBody>
          <a:bodyPr/>
          <a:lstStyle/>
          <a:p>
            <a:fld id="{5D54B0FD-500C-45CD-9141-FD8ACAC26C9E}" type="slidenum">
              <a:rPr lang="en-US"/>
              <a:t>1</a:t>
            </a:fld>
            <a:endParaRPr lang="en-US"/>
          </a:p>
        </p:txBody>
      </p:sp>
    </p:spTree>
    <p:extLst>
      <p:ext uri="{BB962C8B-B14F-4D97-AF65-F5344CB8AC3E}">
        <p14:creationId xmlns:p14="http://schemas.microsoft.com/office/powerpoint/2010/main" val="37212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let us dive into the planning and design journey of the project.</a:t>
            </a:r>
          </a:p>
        </p:txBody>
      </p:sp>
      <p:sp>
        <p:nvSpPr>
          <p:cNvPr id="4" name="Slide Number Placeholder 3"/>
          <p:cNvSpPr>
            <a:spLocks noGrp="1"/>
          </p:cNvSpPr>
          <p:nvPr>
            <p:ph type="sldNum" sz="quarter" idx="5"/>
          </p:nvPr>
        </p:nvSpPr>
        <p:spPr/>
        <p:txBody>
          <a:bodyPr/>
          <a:lstStyle/>
          <a:p>
            <a:fld id="{5D54B0FD-500C-45CD-9141-FD8ACAC26C9E}" type="slidenum">
              <a:rPr lang="en-US"/>
              <a:t>18</a:t>
            </a:fld>
            <a:endParaRPr lang="en-US"/>
          </a:p>
        </p:txBody>
      </p:sp>
    </p:spTree>
    <p:extLst>
      <p:ext uri="{BB962C8B-B14F-4D97-AF65-F5344CB8AC3E}">
        <p14:creationId xmlns:p14="http://schemas.microsoft.com/office/powerpoint/2010/main" val="352323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team initiated the project on the 21st of Jan, we adopted mural as our channel of collaboration and started the chatbot development. The chatbot was completed on the 25th.</a:t>
            </a:r>
            <a:endParaRPr lang="en-US"/>
          </a:p>
          <a:p>
            <a:endParaRPr lang="en-US">
              <a:cs typeface="Calibri"/>
            </a:endParaRPr>
          </a:p>
          <a:p>
            <a:r>
              <a:rPr lang="en-US">
                <a:cs typeface="Calibri"/>
              </a:rPr>
              <a:t>Subsequently, the team moved on to develop the AI classification program on Kaggle and got it up and running on the 8th of February. </a:t>
            </a:r>
          </a:p>
          <a:p>
            <a:endParaRPr lang="en-US">
              <a:cs typeface="Calibri"/>
            </a:endParaRPr>
          </a:p>
          <a:p>
            <a:r>
              <a:rPr lang="en-US">
                <a:cs typeface="Calibri"/>
              </a:rPr>
              <a:t>After some fine tuning, the project went into full deployment on the 10th of Feb.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19</a:t>
            </a:fld>
            <a:endParaRPr lang="en-US"/>
          </a:p>
        </p:txBody>
      </p:sp>
    </p:spTree>
    <p:extLst>
      <p:ext uri="{BB962C8B-B14F-4D97-AF65-F5344CB8AC3E}">
        <p14:creationId xmlns:p14="http://schemas.microsoft.com/office/powerpoint/2010/main" val="362524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implementation wise, the team used IBM Watson Assistant to build the chatbot and Kaggle for development of the CNN model using python. All the training, validation and testing images are also stored in Kaggle. Flask was also used as a web framework to develop the web application.</a:t>
            </a:r>
            <a:endParaRPr lang="en-US">
              <a:cs typeface="Calibri"/>
            </a:endParaRPr>
          </a:p>
          <a:p>
            <a:r>
              <a:rPr lang="en-US"/>
              <a:t> </a:t>
            </a:r>
            <a:endParaRPr lang="en-US">
              <a:cs typeface="Calibri"/>
            </a:endParaRPr>
          </a:p>
          <a:p>
            <a:r>
              <a:rPr lang="en-US"/>
              <a:t>The team used GitHub as our project file repository to store all the source codes for deployment to </a:t>
            </a:r>
            <a:endParaRPr lang="en-US">
              <a:cs typeface="Calibri"/>
            </a:endParaRPr>
          </a:p>
          <a:p>
            <a:r>
              <a:rPr lang="en-US"/>
              <a:t>Heroku. and Heroku was used to host our web application.</a:t>
            </a:r>
            <a:endParaRPr lang="en-US">
              <a:cs typeface="Calibri"/>
            </a:endParaRPr>
          </a:p>
          <a:p>
            <a:endParaRPr lang="en-US">
              <a:cs typeface="Calibri"/>
            </a:endParaRPr>
          </a:p>
          <a:p>
            <a:r>
              <a:rPr lang="en-US">
                <a:cs typeface="Calibri"/>
              </a:rPr>
              <a:t>There will be a more detailed elaboration on how made use of the various platforms for Makan Ventures further on in the presentation. Next I would pass on the mic to Lee Sim, where she will take you through the chatbot development process.  </a:t>
            </a: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20</a:t>
            </a:fld>
            <a:endParaRPr lang="en-US"/>
          </a:p>
        </p:txBody>
      </p:sp>
    </p:spTree>
    <p:extLst>
      <p:ext uri="{BB962C8B-B14F-4D97-AF65-F5344CB8AC3E}">
        <p14:creationId xmlns:p14="http://schemas.microsoft.com/office/powerpoint/2010/main" val="311137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1. The Bot</a:t>
            </a:r>
            <a:endParaRPr lang="en-US">
              <a:cs typeface="Calibri" panose="020F0502020204030204"/>
            </a:endParaRPr>
          </a:p>
          <a:p>
            <a:pPr algn="just"/>
            <a:r>
              <a:rPr lang="en-US"/>
              <a:t>As the technology continues to advanced, we leverage IA chatbot continue to emerge. We used Watson Assistant to build our chatbot framework, which is called Makan Bot. Makan bot handles greeting, Wikipedia search, main meal and dessert enquiry, food order and ending intents.</a:t>
            </a:r>
            <a:endParaRPr lang="en-US">
              <a:cs typeface="Calibri"/>
            </a:endParaRPr>
          </a:p>
          <a:p>
            <a:pPr algn="just"/>
            <a:r>
              <a:rPr lang="en-US"/>
              <a:t>AI chatbot help to take our user experience to the next level. Our AI chatbot can radically reduce response times and available 24/7 across the channel from webchat. We able to improve our user experience through prompt and effective responses. It’s also possible to reduce our overhead and increase our conversion rate through chatbot.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21</a:t>
            </a:fld>
            <a:endParaRPr lang="en-US"/>
          </a:p>
        </p:txBody>
      </p:sp>
    </p:spTree>
    <p:extLst>
      <p:ext uri="{BB962C8B-B14F-4D97-AF65-F5344CB8AC3E}">
        <p14:creationId xmlns:p14="http://schemas.microsoft.com/office/powerpoint/2010/main" val="2705148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2. Chatbot dialog flow</a:t>
            </a:r>
            <a:endParaRPr lang="en-US">
              <a:cs typeface="Calibri" panose="020F0502020204030204"/>
            </a:endParaRPr>
          </a:p>
          <a:p>
            <a:pPr algn="just"/>
            <a:r>
              <a:rPr lang="en-US"/>
              <a:t>A dialog defines the flow of our conversation in the form of a logic tree. It matches intents to responses. Each node of the tree has a condition that triggers it, based on user input. Let me walk through the dialog flow with you all. Once user clicks on the virtual assistant icon on the bottom right of our website, it will prompt to the user with a welcome page. It is easy to recognize content by clicking “I am looking for main meal” or “I am looking for dessert”. Once user click on “I am looking for main meal”, system will prompt with the options “Chinese”, “Indian” and “Malay”. To choose either one, just click on the option, system will prompt with the list of local food choice based on the ethnic group they choose. The system will prompt with the list of information and picture of chicken rice, chili crab and Char Kway </a:t>
            </a:r>
            <a:r>
              <a:rPr lang="en-US" err="1"/>
              <a:t>Toew</a:t>
            </a:r>
            <a:r>
              <a:rPr lang="en-US"/>
              <a:t> for Chinese food, Roti Prata, Nasi Biryani and </a:t>
            </a:r>
            <a:r>
              <a:rPr lang="en-US" err="1"/>
              <a:t>Thosai</a:t>
            </a:r>
            <a:r>
              <a:rPr lang="en-US"/>
              <a:t> for Indian food, Nasi lemak, Rendang and Satay for Malay food. System also list down the information and picture for our local dessert of Cheng Tng and Cendol. For our project purpose, we just input on few food choice and will add more food choice for future enhancement.</a:t>
            </a:r>
            <a:endParaRPr lang="en-US">
              <a:cs typeface="Calibri"/>
            </a:endParaRPr>
          </a:p>
          <a:p>
            <a:pPr algn="just"/>
            <a:r>
              <a:rPr lang="en-US"/>
              <a:t>We have connected Watson Assistant with Wikipedia to help user to identify local food by key in the name of the food they want to search for and system will return the list of information with a picture.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22</a:t>
            </a:fld>
            <a:endParaRPr lang="en-US"/>
          </a:p>
        </p:txBody>
      </p:sp>
    </p:spTree>
    <p:extLst>
      <p:ext uri="{BB962C8B-B14F-4D97-AF65-F5344CB8AC3E}">
        <p14:creationId xmlns:p14="http://schemas.microsoft.com/office/powerpoint/2010/main" val="69954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3. Intents for Dialog</a:t>
            </a:r>
            <a:endParaRPr lang="en-US">
              <a:cs typeface="Calibri" panose="020F0502020204030204"/>
            </a:endParaRPr>
          </a:p>
          <a:p>
            <a:pPr algn="just"/>
            <a:r>
              <a:rPr lang="en-US"/>
              <a:t>An intent is a collection of user statements that have the same meaning. By creating intents, we train our assistant to understand the variety of ways users express a goal. </a:t>
            </a:r>
            <a:endParaRPr lang="en-US">
              <a:cs typeface="Calibri"/>
            </a:endParaRPr>
          </a:p>
          <a:p>
            <a:r>
              <a:rPr lang="en-US"/>
              <a:t>We have added in some user examples such as general greeting, tell me about, mains or dessert, Chinese, Indian and Malay, back to main, please define, general ending, order and etc. that what user might say to make it easier to identify new phrasing for our intents.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23</a:t>
            </a:fld>
            <a:endParaRPr lang="en-US"/>
          </a:p>
        </p:txBody>
      </p:sp>
    </p:spTree>
    <p:extLst>
      <p:ext uri="{BB962C8B-B14F-4D97-AF65-F5344CB8AC3E}">
        <p14:creationId xmlns:p14="http://schemas.microsoft.com/office/powerpoint/2010/main" val="44642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4. </a:t>
            </a:r>
            <a:r>
              <a:rPr lang="en-SG" b="1" u="sng"/>
              <a:t>Entities for Dialog</a:t>
            </a:r>
            <a:endParaRPr lang="en-SG">
              <a:cs typeface="Calibri"/>
            </a:endParaRPr>
          </a:p>
          <a:p>
            <a:r>
              <a:rPr lang="en-SG"/>
              <a:t>An entity represents a term or object that provides context for an intent, such as entity </a:t>
            </a:r>
            <a:r>
              <a:rPr lang="en-SG" i="1"/>
              <a:t>Object of Interest</a:t>
            </a:r>
            <a:r>
              <a:rPr lang="en-SG"/>
              <a:t> that help our dialog to distinguish what food the user is interested. </a:t>
            </a:r>
            <a:endParaRPr lang="en-SG">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SG" smtClean="0"/>
              <a:t>24</a:t>
            </a:fld>
            <a:endParaRPr lang="en-SG"/>
          </a:p>
        </p:txBody>
      </p:sp>
    </p:spTree>
    <p:extLst>
      <p:ext uri="{BB962C8B-B14F-4D97-AF65-F5344CB8AC3E}">
        <p14:creationId xmlns:p14="http://schemas.microsoft.com/office/powerpoint/2010/main" val="3669736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5. Dialog nodes</a:t>
            </a:r>
            <a:r>
              <a:rPr lang="en-US"/>
              <a:t> </a:t>
            </a:r>
          </a:p>
          <a:p>
            <a:pPr algn="just"/>
            <a:r>
              <a:rPr lang="en-US"/>
              <a:t>Dialog nodes offers a set of full-feature editors that we use to define both our training data and the conversation, with greater control over the logical flow. </a:t>
            </a:r>
            <a:endParaRPr lang="en-US">
              <a:cs typeface="Calibri"/>
            </a:endParaRPr>
          </a:p>
          <a:p>
            <a:pPr algn="just"/>
            <a:r>
              <a:rPr lang="en-US"/>
              <a:t>The dialog is processed by our assistant from the first node in the tree to the last. As it travel down the tree, if our assistant finds a condition that is met, it triggers that node, it then move along the triggered node to check the user input against any child node conditions. As it checks the child nodes it moves again from the first child node to the last. </a:t>
            </a:r>
            <a:endParaRPr lang="en-US">
              <a:cs typeface="Calibri"/>
            </a:endParaRPr>
          </a:p>
          <a:p>
            <a:pPr algn="just"/>
            <a:r>
              <a:rPr lang="en-US" b="1" i="1"/>
              <a:t>Welcome </a:t>
            </a:r>
            <a:r>
              <a:rPr lang="en-US"/>
              <a:t>node is the first node contains a greeting to our users when they first engaged with our assistant.  </a:t>
            </a:r>
            <a:endParaRPr lang="en-US">
              <a:cs typeface="Calibri"/>
            </a:endParaRPr>
          </a:p>
          <a:p>
            <a:r>
              <a:rPr lang="en-US" b="1" i="1"/>
              <a:t>Anything else </a:t>
            </a:r>
            <a:r>
              <a:rPr lang="en-US"/>
              <a:t>node is the final node that contains phrases that are used to reply to users when their input is searching for local food and the search result will be triggered from Wikipedia.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25</a:t>
            </a:fld>
            <a:endParaRPr lang="en-US"/>
          </a:p>
        </p:txBody>
      </p:sp>
    </p:spTree>
    <p:extLst>
      <p:ext uri="{BB962C8B-B14F-4D97-AF65-F5344CB8AC3E}">
        <p14:creationId xmlns:p14="http://schemas.microsoft.com/office/powerpoint/2010/main" val="239961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6.  Webhook call</a:t>
            </a:r>
            <a:endParaRPr lang="en-US">
              <a:cs typeface="Calibri" panose="020F0502020204030204"/>
            </a:endParaRPr>
          </a:p>
          <a:p>
            <a:pPr algn="just"/>
            <a:r>
              <a:rPr lang="en-US"/>
              <a:t>We built a chatbot that gives definitions not only a given set of entities, but also make external API callouts from Watson Assistant using Webhooks to get definitions for contextual entities from Wikipedia.</a:t>
            </a:r>
            <a:endParaRPr lang="en-US">
              <a:cs typeface="Calibri"/>
            </a:endParaRPr>
          </a:p>
          <a:p>
            <a:pPr algn="just"/>
            <a:r>
              <a:rPr lang="en-US"/>
              <a:t>A </a:t>
            </a:r>
            <a:r>
              <a:rPr lang="en-US" b="1" u="sng"/>
              <a:t>Webhook </a:t>
            </a:r>
            <a:r>
              <a:rPr lang="en-US"/>
              <a:t>is a mechanism that allow us to call out to an external program based on events in our dialog. </a:t>
            </a:r>
          </a:p>
          <a:p>
            <a:pPr algn="just"/>
            <a:r>
              <a:rPr lang="en-US"/>
              <a:t>In the </a:t>
            </a:r>
            <a:r>
              <a:rPr lang="en-US" b="1" u="sng"/>
              <a:t>#tell_me_about</a:t>
            </a:r>
            <a:r>
              <a:rPr lang="en-US"/>
              <a:t> node, if assistant recognize #tell_me_about and @object_of_interest, then will call out to my webhook, return key parameter of </a:t>
            </a:r>
            <a:r>
              <a:rPr lang="en-US" err="1"/>
              <a:t>Object_of_interest</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26</a:t>
            </a:fld>
            <a:endParaRPr lang="en-US"/>
          </a:p>
        </p:txBody>
      </p:sp>
    </p:spTree>
    <p:extLst>
      <p:ext uri="{BB962C8B-B14F-4D97-AF65-F5344CB8AC3E}">
        <p14:creationId xmlns:p14="http://schemas.microsoft.com/office/powerpoint/2010/main" val="398354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7. Wikipedia Integration</a:t>
            </a:r>
            <a:endParaRPr lang="en-US">
              <a:cs typeface="Calibri" panose="020F0502020204030204"/>
            </a:endParaRPr>
          </a:p>
          <a:p>
            <a:r>
              <a:rPr lang="en-US"/>
              <a:t>Our Makan bot is an AI based reference librarian that can understand what the users asking for and return with the search result from Wikipedia. User can keep it as their own personal encyclopedia.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27</a:t>
            </a:fld>
            <a:endParaRPr lang="en-US"/>
          </a:p>
        </p:txBody>
      </p:sp>
    </p:spTree>
    <p:extLst>
      <p:ext uri="{BB962C8B-B14F-4D97-AF65-F5344CB8AC3E}">
        <p14:creationId xmlns:p14="http://schemas.microsoft.com/office/powerpoint/2010/main" val="1419843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D54B0FD-500C-45CD-9141-FD8ACAC26C9E}" type="slidenum">
              <a:rPr lang="en-SG" smtClean="0"/>
              <a:t>8</a:t>
            </a:fld>
            <a:endParaRPr lang="en-SG"/>
          </a:p>
        </p:txBody>
      </p:sp>
    </p:spTree>
    <p:extLst>
      <p:ext uri="{BB962C8B-B14F-4D97-AF65-F5344CB8AC3E}">
        <p14:creationId xmlns:p14="http://schemas.microsoft.com/office/powerpoint/2010/main" val="230168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8. Customize our Chat User Interface</a:t>
            </a:r>
            <a:endParaRPr lang="en-US">
              <a:cs typeface="Calibri" panose="020F0502020204030204"/>
            </a:endParaRPr>
          </a:p>
          <a:p>
            <a:r>
              <a:rPr lang="en-US"/>
              <a:t>We have updated the AI chatbot style to match our brand and our website.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28</a:t>
            </a:fld>
            <a:endParaRPr lang="en-US"/>
          </a:p>
        </p:txBody>
      </p:sp>
    </p:spTree>
    <p:extLst>
      <p:ext uri="{BB962C8B-B14F-4D97-AF65-F5344CB8AC3E}">
        <p14:creationId xmlns:p14="http://schemas.microsoft.com/office/powerpoint/2010/main" val="412474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9. Embedded chatbot in website</a:t>
            </a:r>
            <a:endParaRPr lang="en-US">
              <a:cs typeface="Calibri" panose="020F0502020204030204"/>
            </a:endParaRPr>
          </a:p>
          <a:p>
            <a:r>
              <a:rPr lang="en-US"/>
              <a:t>Select Webchat and open the Get </a:t>
            </a:r>
            <a:r>
              <a:rPr lang="en-US" b="1"/>
              <a:t>Embed </a:t>
            </a:r>
            <a:r>
              <a:rPr lang="en-US"/>
              <a:t>Code tab. These are the embedded code that added in our website. The web chat configuration options are defined by the parameters of Watson Assistant Chat Options. By default, the embed code provided by Watson Assistant  configured only the integration ID, Serviced Instance ID, and the region parameters. These options also include a </a:t>
            </a:r>
            <a:r>
              <a:rPr lang="en-US" err="1"/>
              <a:t>onLoad</a:t>
            </a:r>
            <a:r>
              <a:rPr lang="en-US"/>
              <a:t> callback that will be called when the web chat has been loaded and a new instance has been created.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29</a:t>
            </a:fld>
            <a:endParaRPr lang="en-US"/>
          </a:p>
        </p:txBody>
      </p:sp>
    </p:spTree>
    <p:extLst>
      <p:ext uri="{BB962C8B-B14F-4D97-AF65-F5344CB8AC3E}">
        <p14:creationId xmlns:p14="http://schemas.microsoft.com/office/powerpoint/2010/main" val="420855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10. Json file</a:t>
            </a:r>
            <a:endParaRPr lang="en-US"/>
          </a:p>
          <a:p>
            <a:r>
              <a:rPr lang="en-US"/>
              <a:t>Once we have created our chatbot, we save a copy of Json file and share among with each team members. JSON stands for </a:t>
            </a:r>
            <a:r>
              <a:rPr lang="en-US" b="1"/>
              <a:t>J</a:t>
            </a:r>
            <a:r>
              <a:rPr lang="en-US"/>
              <a:t>ava</a:t>
            </a:r>
            <a:r>
              <a:rPr lang="en-US" b="1"/>
              <a:t>S</a:t>
            </a:r>
            <a:r>
              <a:rPr lang="en-US"/>
              <a:t>cript </a:t>
            </a:r>
            <a:r>
              <a:rPr lang="en-US" b="1"/>
              <a:t>O</a:t>
            </a:r>
            <a:r>
              <a:rPr lang="en-US"/>
              <a:t>bject </a:t>
            </a:r>
            <a:r>
              <a:rPr lang="en-US" b="1"/>
              <a:t>N</a:t>
            </a:r>
            <a:r>
              <a:rPr lang="en-US"/>
              <a:t>otation. It is a lightweight data-interchange format and can be easily be sent between computers, and used by any programming language.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30</a:t>
            </a:fld>
            <a:endParaRPr lang="en-US"/>
          </a:p>
        </p:txBody>
      </p:sp>
    </p:spTree>
    <p:extLst>
      <p:ext uri="{BB962C8B-B14F-4D97-AF65-F5344CB8AC3E}">
        <p14:creationId xmlns:p14="http://schemas.microsoft.com/office/powerpoint/2010/main" val="155130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11. Analytics overview</a:t>
            </a:r>
            <a:endParaRPr lang="en-US"/>
          </a:p>
          <a:p>
            <a:r>
              <a:rPr lang="en-US"/>
              <a:t>The analytics page of Watson Assistant provides a history of conversations between users and a deployed assistant. We can use this history to improve our assistant understand and respond to user requests. </a:t>
            </a:r>
            <a:endParaRPr lang="en-US">
              <a:cs typeface="Calibri"/>
            </a:endParaRPr>
          </a:p>
          <a:p>
            <a:endParaRPr lang="en-US" b="1" u="sng">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31</a:t>
            </a:fld>
            <a:endParaRPr lang="en-US"/>
          </a:p>
        </p:txBody>
      </p:sp>
    </p:spTree>
    <p:extLst>
      <p:ext uri="{BB962C8B-B14F-4D97-AF65-F5344CB8AC3E}">
        <p14:creationId xmlns:p14="http://schemas.microsoft.com/office/powerpoint/2010/main" val="930933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12. </a:t>
            </a:r>
            <a:r>
              <a:rPr lang="en-US" b="1" u="sng"/>
              <a:t>Analytics (coverage)</a:t>
            </a:r>
            <a:endParaRPr lang="en-US"/>
          </a:p>
          <a:p>
            <a:pPr algn="just"/>
            <a:r>
              <a:rPr lang="en-US"/>
              <a:t>This is the chart showing the coverage trend and coverage volume and the rate at which our Makan Bot is confident that it can address the user's request per message. </a:t>
            </a:r>
            <a:endParaRPr lang="en-US">
              <a:cs typeface="Calibri"/>
            </a:endParaRPr>
          </a:p>
          <a:p>
            <a:pPr algn="just"/>
            <a:r>
              <a:rPr lang="en-US"/>
              <a:t>Based on the analytics, </a:t>
            </a:r>
            <a:endParaRPr lang="en-US">
              <a:cs typeface="Calibri"/>
            </a:endParaRPr>
          </a:p>
          <a:p>
            <a:pPr algn="just"/>
            <a:r>
              <a:rPr lang="en-US"/>
              <a:t>total messages were 330</a:t>
            </a:r>
            <a:endParaRPr lang="en-US">
              <a:cs typeface="Calibri"/>
            </a:endParaRPr>
          </a:p>
          <a:p>
            <a:pPr algn="just"/>
            <a:r>
              <a:rPr lang="en-US"/>
              <a:t>Total covered messages 265</a:t>
            </a:r>
            <a:endParaRPr lang="en-US">
              <a:cs typeface="Calibri"/>
            </a:endParaRPr>
          </a:p>
          <a:p>
            <a:pPr algn="just"/>
            <a:r>
              <a:rPr lang="en-US"/>
              <a:t>Total not covered messages 65</a:t>
            </a:r>
            <a:endParaRPr lang="en-US">
              <a:cs typeface="Calibri"/>
            </a:endParaRPr>
          </a:p>
          <a:p>
            <a:r>
              <a:rPr lang="en-US"/>
              <a:t>With the rate of 80.2% message covered. </a:t>
            </a:r>
            <a:endParaRPr lang="en-US">
              <a:cs typeface="Calibri"/>
            </a:endParaRPr>
          </a:p>
          <a:p>
            <a:endParaRPr lang="en-US" b="1" u="sng">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32</a:t>
            </a:fld>
            <a:endParaRPr lang="en-US"/>
          </a:p>
        </p:txBody>
      </p:sp>
    </p:spTree>
    <p:extLst>
      <p:ext uri="{BB962C8B-B14F-4D97-AF65-F5344CB8AC3E}">
        <p14:creationId xmlns:p14="http://schemas.microsoft.com/office/powerpoint/2010/main" val="2166247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13. Analytics (Top intent/ entity)</a:t>
            </a:r>
            <a:endParaRPr lang="en-US"/>
          </a:p>
          <a:p>
            <a:r>
              <a:rPr lang="en-US"/>
              <a:t>Watson can analyze our logs and compare its findings with our intents. Based on what it learns, the highest intent is #tell_me_about and the highest entity is @object_of_interest. Watson can identify gaps in our training data and suggest new intents to fill them. </a:t>
            </a:r>
            <a:endParaRPr lang="en-US">
              <a:cs typeface="Calibri"/>
            </a:endParaRPr>
          </a:p>
          <a:p>
            <a:endParaRPr lang="en-US" b="1" u="sng">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33</a:t>
            </a:fld>
            <a:endParaRPr lang="en-US"/>
          </a:p>
        </p:txBody>
      </p:sp>
    </p:spTree>
    <p:extLst>
      <p:ext uri="{BB962C8B-B14F-4D97-AF65-F5344CB8AC3E}">
        <p14:creationId xmlns:p14="http://schemas.microsoft.com/office/powerpoint/2010/main" val="992629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u="sng"/>
              <a:t>14. Analytics (Conversation)</a:t>
            </a:r>
            <a:endParaRPr lang="en-US">
              <a:cs typeface="Calibri" panose="020F0502020204030204"/>
            </a:endParaRPr>
          </a:p>
          <a:p>
            <a:pPr algn="just"/>
            <a:r>
              <a:rPr lang="en-US"/>
              <a:t>We can view individual messages, </a:t>
            </a:r>
            <a:r>
              <a:rPr lang="en-US" b="1"/>
              <a:t>filter </a:t>
            </a:r>
            <a:r>
              <a:rPr lang="en-US"/>
              <a:t>messages by Search user statements, Intents, Entities, and Last n days. </a:t>
            </a:r>
            <a:endParaRPr lang="en-US">
              <a:cs typeface="Calibri"/>
            </a:endParaRPr>
          </a:p>
          <a:p>
            <a:pPr algn="just"/>
            <a:r>
              <a:rPr lang="en-US"/>
              <a:t>For any user input entry, click Open conversation to see the user input and the response made to it by the assistant within the context of the full conversation. </a:t>
            </a:r>
            <a:endParaRPr lang="en-US">
              <a:cs typeface="Calibri"/>
            </a:endParaRPr>
          </a:p>
          <a:p>
            <a:pPr algn="just"/>
            <a:r>
              <a:rPr lang="en-US"/>
              <a:t>The time that is shown for each conversation is localized reflected the time zone of our browser.  </a:t>
            </a:r>
            <a:endParaRPr lang="en-US">
              <a:cs typeface="Calibri"/>
            </a:endParaRPr>
          </a:p>
          <a:p>
            <a:r>
              <a:rPr lang="en-US"/>
              <a:t>From the User conversation page, we can analyze actual interactions between the assistant we used to deploy the skill and our users. Based on those interactions, we can make corrections to improve the accuracy with which intents and entities are recognized by our dialog skill. It is difficult to know exactly how our users will ask questions, or what random messages they might submit, so it is important for us to analyze real conversation frequently to improve our dialog skills.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34</a:t>
            </a:fld>
            <a:endParaRPr lang="en-US"/>
          </a:p>
        </p:txBody>
      </p:sp>
    </p:spTree>
    <p:extLst>
      <p:ext uri="{BB962C8B-B14F-4D97-AF65-F5344CB8AC3E}">
        <p14:creationId xmlns:p14="http://schemas.microsoft.com/office/powerpoint/2010/main" val="64940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15. Embedded Chatbot in website</a:t>
            </a:r>
            <a:endParaRPr lang="en-US">
              <a:cs typeface="Calibri" panose="020F0502020204030204"/>
            </a:endParaRPr>
          </a:p>
          <a:p>
            <a:r>
              <a:rPr lang="en-US"/>
              <a:t>Here you go, our AI chatbot is ready on a website. Once aimakanbot.herokuapp.com website is loaded, on the bottom right corner will prompt with a message “Hi! I’m a virtual assistant. How can I help you today?”.</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35</a:t>
            </a:fld>
            <a:endParaRPr lang="en-US"/>
          </a:p>
        </p:txBody>
      </p:sp>
    </p:spTree>
    <p:extLst>
      <p:ext uri="{BB962C8B-B14F-4D97-AF65-F5344CB8AC3E}">
        <p14:creationId xmlns:p14="http://schemas.microsoft.com/office/powerpoint/2010/main" val="530764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16. Dialog (Main meal)</a:t>
            </a:r>
            <a:endParaRPr lang="en-US">
              <a:cs typeface="Calibri" panose="020F0502020204030204"/>
            </a:endParaRPr>
          </a:p>
          <a:p>
            <a:r>
              <a:rPr lang="en-US"/>
              <a:t>Once the user clicks on “I am looking for main meal”, it will prompt with the options of Chinese, Indian and Malay. Our Makan bot will display a list of food information with picture once user click on the types of meal. On the left panel is displaying Chinese food, middle panel is displaying Malay food and right panel is displaying Indian food.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36</a:t>
            </a:fld>
            <a:endParaRPr lang="en-US"/>
          </a:p>
        </p:txBody>
      </p:sp>
    </p:spTree>
    <p:extLst>
      <p:ext uri="{BB962C8B-B14F-4D97-AF65-F5344CB8AC3E}">
        <p14:creationId xmlns:p14="http://schemas.microsoft.com/office/powerpoint/2010/main" val="330027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17. Dialog (Food order)</a:t>
            </a:r>
            <a:endParaRPr lang="en-US">
              <a:cs typeface="Calibri" panose="020F0502020204030204"/>
            </a:endParaRPr>
          </a:p>
          <a:p>
            <a:r>
              <a:rPr lang="en-US"/>
              <a:t>We also have </a:t>
            </a:r>
            <a:r>
              <a:rPr lang="en-US" err="1"/>
              <a:t>have</a:t>
            </a:r>
            <a:r>
              <a:rPr lang="en-US"/>
              <a:t> the option of dessert. User can place the order by clicking on </a:t>
            </a:r>
            <a:r>
              <a:rPr lang="en-US" b="1"/>
              <a:t>Order</a:t>
            </a:r>
            <a:r>
              <a:rPr lang="en-US"/>
              <a:t>, it will prompt with a link of Grab food.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37</a:t>
            </a:fld>
            <a:endParaRPr lang="en-US"/>
          </a:p>
        </p:txBody>
      </p:sp>
    </p:spTree>
    <p:extLst>
      <p:ext uri="{BB962C8B-B14F-4D97-AF65-F5344CB8AC3E}">
        <p14:creationId xmlns:p14="http://schemas.microsoft.com/office/powerpoint/2010/main" val="84282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all know, since the introduction of internet, social media and cheaper data storage. There has been an exponential growth of available data. And with that, the development of more advanced algorithms are also made possible. The team seeks to help people and machine work together to create knowledge from all these available data. Now, let's take a look at the design essentials of the project.</a:t>
            </a:r>
          </a:p>
        </p:txBody>
      </p:sp>
      <p:sp>
        <p:nvSpPr>
          <p:cNvPr id="4" name="Slide Number Placeholder 3"/>
          <p:cNvSpPr>
            <a:spLocks noGrp="1"/>
          </p:cNvSpPr>
          <p:nvPr>
            <p:ph type="sldNum" sz="quarter" idx="5"/>
          </p:nvPr>
        </p:nvSpPr>
        <p:spPr/>
        <p:txBody>
          <a:bodyPr/>
          <a:lstStyle/>
          <a:p>
            <a:fld id="{5D54B0FD-500C-45CD-9141-FD8ACAC26C9E}" type="slidenum">
              <a:rPr lang="en-US"/>
              <a:t>11</a:t>
            </a:fld>
            <a:endParaRPr lang="en-US"/>
          </a:p>
        </p:txBody>
      </p:sp>
    </p:spTree>
    <p:extLst>
      <p:ext uri="{BB962C8B-B14F-4D97-AF65-F5344CB8AC3E}">
        <p14:creationId xmlns:p14="http://schemas.microsoft.com/office/powerpoint/2010/main" val="983822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18. Dialog (Wikipedia Search)</a:t>
            </a:r>
            <a:endParaRPr lang="en-US">
              <a:cs typeface="Calibri" panose="020F0502020204030204"/>
            </a:endParaRPr>
          </a:p>
          <a:p>
            <a:r>
              <a:rPr lang="en-US"/>
              <a:t>These are the example of our Wikipedia Search result from Makan Bot such as Laksa, Roti Prata, Cendol and Coffee.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38</a:t>
            </a:fld>
            <a:endParaRPr lang="en-US"/>
          </a:p>
        </p:txBody>
      </p:sp>
    </p:spTree>
    <p:extLst>
      <p:ext uri="{BB962C8B-B14F-4D97-AF65-F5344CB8AC3E}">
        <p14:creationId xmlns:p14="http://schemas.microsoft.com/office/powerpoint/2010/main" val="2542759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19. Dialog (Back to main/ End)</a:t>
            </a:r>
            <a:endParaRPr lang="en-US">
              <a:cs typeface="Calibri" panose="020F0502020204030204"/>
            </a:endParaRPr>
          </a:p>
          <a:p>
            <a:pPr algn="just"/>
            <a:r>
              <a:rPr lang="en-US"/>
              <a:t>By end of each conversation, our Makan bot giving the option for user go back to main page, order the food and end the conversation. </a:t>
            </a:r>
            <a:endParaRPr lang="en-US">
              <a:cs typeface="Calibri"/>
            </a:endParaRPr>
          </a:p>
          <a:p>
            <a:r>
              <a:rPr lang="en-US"/>
              <a:t>To extend the user experience, we created an Image classification and now I will hand it over to Yoke </a:t>
            </a:r>
            <a:r>
              <a:rPr lang="en-US" err="1"/>
              <a:t>Fuan</a:t>
            </a:r>
            <a:r>
              <a:rPr lang="en-US"/>
              <a:t> to run through the steps. Hand over to you, Yoke </a:t>
            </a:r>
            <a:r>
              <a:rPr lang="en-US" err="1"/>
              <a:t>Fuan</a:t>
            </a:r>
            <a:r>
              <a:rPr lang="en-US"/>
              <a:t>. Thank you.</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39</a:t>
            </a:fld>
            <a:endParaRPr lang="en-US"/>
          </a:p>
        </p:txBody>
      </p:sp>
    </p:spTree>
    <p:extLst>
      <p:ext uri="{BB962C8B-B14F-4D97-AF65-F5344CB8AC3E}">
        <p14:creationId xmlns:p14="http://schemas.microsoft.com/office/powerpoint/2010/main" val="3226944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Lee Sim for sharing on the development of the Chat Bot.  I will be sharing with you our solution for AI Classification which is the portion on image classification. </a:t>
            </a:r>
          </a:p>
        </p:txBody>
      </p:sp>
      <p:sp>
        <p:nvSpPr>
          <p:cNvPr id="4" name="Slide Number Placeholder 3"/>
          <p:cNvSpPr>
            <a:spLocks noGrp="1"/>
          </p:cNvSpPr>
          <p:nvPr>
            <p:ph type="sldNum" sz="quarter" idx="5"/>
          </p:nvPr>
        </p:nvSpPr>
        <p:spPr/>
        <p:txBody>
          <a:bodyPr/>
          <a:lstStyle/>
          <a:p>
            <a:fld id="{5D54B0FD-500C-45CD-9141-FD8ACAC26C9E}" type="slidenum">
              <a:rPr lang="en-US"/>
              <a:t>40</a:t>
            </a:fld>
            <a:endParaRPr lang="en-US"/>
          </a:p>
        </p:txBody>
      </p:sp>
    </p:spTree>
    <p:extLst>
      <p:ext uri="{BB962C8B-B14F-4D97-AF65-F5344CB8AC3E}">
        <p14:creationId xmlns:p14="http://schemas.microsoft.com/office/powerpoint/2010/main" val="581924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image classification, we are adopting the Convolutional Neural Network (CNN) model to predict the different categories of Singapore Local Food. Due to time constraint</a:t>
            </a:r>
          </a:p>
          <a:p>
            <a:r>
              <a:rPr lang="en-US"/>
              <a:t>we will be focusing on 3 categories of local food which are namely Chicken Rice, </a:t>
            </a:r>
            <a:r>
              <a:rPr lang="en-US" err="1"/>
              <a:t>Hokkien</a:t>
            </a:r>
            <a:r>
              <a:rPr lang="en-US"/>
              <a:t> Prawn Noodles and Ice </a:t>
            </a:r>
            <a:r>
              <a:rPr lang="en-US" err="1"/>
              <a:t>Kacang</a:t>
            </a:r>
            <a:r>
              <a:rPr lang="en-US"/>
              <a:t>.</a:t>
            </a:r>
            <a:endParaRPr lang="en-US">
              <a:cs typeface="Calibri"/>
            </a:endParaRPr>
          </a:p>
          <a:p>
            <a:endParaRPr lang="en-US">
              <a:cs typeface="Calibri"/>
            </a:endParaRPr>
          </a:p>
          <a:p>
            <a:r>
              <a:rPr lang="en-US"/>
              <a:t>A CNN model works in three stages. In the first stage, a convolutional layer extracts the features of the image/data. </a:t>
            </a:r>
          </a:p>
          <a:p>
            <a:endParaRPr lang="en-US">
              <a:cs typeface="Calibri" panose="020F0502020204030204"/>
            </a:endParaRPr>
          </a:p>
          <a:p>
            <a:r>
              <a:rPr lang="en-US"/>
              <a:t>In the second stage a pooling layer reduces the dimensionality of the image, so small changes do not create a big change on the model. This is to prevent over-fitting. </a:t>
            </a:r>
            <a:endParaRPr lang="en-US">
              <a:cs typeface="Calibri"/>
            </a:endParaRPr>
          </a:p>
          <a:p>
            <a:endParaRPr lang="en-US"/>
          </a:p>
          <a:p>
            <a:r>
              <a:rPr lang="en-US"/>
              <a:t>In the third stage a flattening layer transforms our model in one-dimension and feeds it to the fully connected dense layer.  This dense layer then performs prediction of image. A good model should have multiple layers of convolutional layers and pooling layers.</a:t>
            </a:r>
            <a:endParaRPr lang="en-US">
              <a:cs typeface="Calibri" panose="020F0502020204030204"/>
            </a:endParaRPr>
          </a:p>
          <a:p>
            <a:r>
              <a:rPr lang="en-US"/>
              <a:t> </a:t>
            </a:r>
            <a:endParaRPr lang="en-US">
              <a:cs typeface="Calibri" panose="020F0502020204030204"/>
            </a:endParaRPr>
          </a:p>
          <a:p>
            <a:r>
              <a:rPr lang="en-US"/>
              <a:t>From the diagram, we can see that from the input image to the pooling layer, we are doing feature extraction, from the flattening layer to output, we are doing classification.</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5D54B0FD-500C-45CD-9141-FD8ACAC26C9E}" type="slidenum">
              <a:rPr lang="en-US"/>
              <a:t>41</a:t>
            </a:fld>
            <a:endParaRPr lang="en-US"/>
          </a:p>
        </p:txBody>
      </p:sp>
    </p:spTree>
    <p:extLst>
      <p:ext uri="{BB962C8B-B14F-4D97-AF65-F5344CB8AC3E}">
        <p14:creationId xmlns:p14="http://schemas.microsoft.com/office/powerpoint/2010/main" val="2063650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slide, this is all the steps that are performed within the program for image classification.</a:t>
            </a:r>
          </a:p>
          <a:p>
            <a:endParaRPr lang="en-US"/>
          </a:p>
          <a:p>
            <a:r>
              <a:rPr lang="en-US"/>
              <a:t>Step 1: Import all the libraries needed</a:t>
            </a:r>
            <a:endParaRPr lang="en-US">
              <a:cs typeface="Calibri" panose="020F0502020204030204"/>
            </a:endParaRPr>
          </a:p>
          <a:p>
            <a:r>
              <a:rPr lang="en-US"/>
              <a:t>Step 2: Read in images as input and reduce the size of the images to lower resolution of </a:t>
            </a:r>
            <a:endParaRPr lang="en-US">
              <a:cs typeface="Calibri" panose="020F0502020204030204"/>
            </a:endParaRPr>
          </a:p>
          <a:p>
            <a:r>
              <a:rPr lang="en-US"/>
              <a:t>32 by 32 and rescale the image size to be between 0 to 1.</a:t>
            </a:r>
            <a:endParaRPr lang="en-US">
              <a:cs typeface="Calibri" panose="020F0502020204030204"/>
            </a:endParaRPr>
          </a:p>
          <a:p>
            <a:r>
              <a:rPr lang="en-US"/>
              <a:t>Step 3: Build the Convolutional Neural Network (CNN) model</a:t>
            </a:r>
            <a:endParaRPr lang="en-US">
              <a:cs typeface="Calibri" panose="020F0502020204030204"/>
            </a:endParaRPr>
          </a:p>
          <a:p>
            <a:r>
              <a:rPr lang="en-US"/>
              <a:t>Step 4: Compile the model</a:t>
            </a:r>
            <a:endParaRPr lang="en-US">
              <a:cs typeface="Calibri" panose="020F0502020204030204"/>
            </a:endParaRPr>
          </a:p>
          <a:p>
            <a:r>
              <a:rPr lang="en-US"/>
              <a:t>Step 5: Train the model</a:t>
            </a:r>
            <a:endParaRPr lang="en-US">
              <a:cs typeface="Calibri" panose="020F0502020204030204"/>
            </a:endParaRPr>
          </a:p>
          <a:p>
            <a:r>
              <a:rPr lang="en-US"/>
              <a:t>Step 6: </a:t>
            </a:r>
            <a:r>
              <a:rPr lang="en-US" err="1"/>
              <a:t>Visualise</a:t>
            </a:r>
            <a:r>
              <a:rPr lang="en-US"/>
              <a:t> the model accuracy and loss</a:t>
            </a:r>
            <a:endParaRPr lang="en-US">
              <a:cs typeface="Calibri"/>
            </a:endParaRPr>
          </a:p>
          <a:p>
            <a:r>
              <a:rPr lang="en-US"/>
              <a:t>Step 7: Evaluate the model accuracy</a:t>
            </a:r>
            <a:endParaRPr lang="en-US">
              <a:cs typeface="Calibri"/>
            </a:endParaRPr>
          </a:p>
          <a:p>
            <a:r>
              <a:rPr lang="en-US"/>
              <a:t>Step 8: Save the model</a:t>
            </a:r>
            <a:endParaRPr lang="en-US">
              <a:cs typeface="Calibri"/>
            </a:endParaRPr>
          </a:p>
          <a:p>
            <a:r>
              <a:rPr lang="en-US"/>
              <a:t>Step 9: Test the model</a:t>
            </a:r>
            <a:endParaRPr lang="en-US">
              <a:cs typeface="Calibri"/>
            </a:endParaRPr>
          </a:p>
          <a:p>
            <a:endParaRPr lang="en-US">
              <a:cs typeface="Calibri"/>
            </a:endParaRPr>
          </a:p>
          <a:p>
            <a:r>
              <a:rPr lang="en-US"/>
              <a:t>For the subsequent slides, I will walk through with you the exact snippet of the source codes for each of the steps.</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42</a:t>
            </a:fld>
            <a:endParaRPr lang="en-US"/>
          </a:p>
        </p:txBody>
      </p:sp>
    </p:spTree>
    <p:extLst>
      <p:ext uri="{BB962C8B-B14F-4D97-AF65-F5344CB8AC3E}">
        <p14:creationId xmlns:p14="http://schemas.microsoft.com/office/powerpoint/2010/main" val="153352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1, we will import all the libraries needed.</a:t>
            </a:r>
          </a:p>
          <a:p>
            <a:r>
              <a:rPr lang="en-US"/>
              <a:t>The left side screenshot shows the source codes.</a:t>
            </a:r>
            <a:endParaRPr lang="en-US">
              <a:cs typeface="Calibri"/>
            </a:endParaRPr>
          </a:p>
          <a:p>
            <a:r>
              <a:rPr lang="en-US"/>
              <a:t>The libraries which we are using is </a:t>
            </a:r>
            <a:r>
              <a:rPr lang="en-US" err="1"/>
              <a:t>tensorflow</a:t>
            </a:r>
            <a:r>
              <a:rPr lang="en-US"/>
              <a:t>, </a:t>
            </a:r>
            <a:r>
              <a:rPr lang="en-US" err="1"/>
              <a:t>keras</a:t>
            </a:r>
            <a:r>
              <a:rPr lang="en-US"/>
              <a:t> and matplotlib. </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43</a:t>
            </a:fld>
            <a:endParaRPr lang="en-US"/>
          </a:p>
        </p:txBody>
      </p:sp>
    </p:spTree>
    <p:extLst>
      <p:ext uri="{BB962C8B-B14F-4D97-AF65-F5344CB8AC3E}">
        <p14:creationId xmlns:p14="http://schemas.microsoft.com/office/powerpoint/2010/main" val="3882686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2, we read in the images from a particular directory, reduce the size of the images to 32 by 32, rescale the image size to be between 0 to 1.</a:t>
            </a:r>
          </a:p>
          <a:p>
            <a:r>
              <a:rPr lang="en-US"/>
              <a:t> </a:t>
            </a:r>
            <a:endParaRPr lang="en-US">
              <a:cs typeface="Calibri"/>
            </a:endParaRPr>
          </a:p>
          <a:p>
            <a:r>
              <a:rPr lang="en-US"/>
              <a:t>We have 3 sets of data, one for training, one for validation and one for testing.  The validation data set is not used for the training, it is only used to </a:t>
            </a:r>
            <a:endParaRPr lang="en-US">
              <a:cs typeface="Calibri"/>
            </a:endParaRPr>
          </a:p>
          <a:p>
            <a:r>
              <a:rPr lang="en-US"/>
              <a:t>evaluate the accuracy of the model.  The testing data set is used for testing the accuracy of the prediction.</a:t>
            </a:r>
            <a:endParaRPr lang="en-US">
              <a:cs typeface="Calibri"/>
            </a:endParaRPr>
          </a:p>
          <a:p>
            <a:r>
              <a:rPr lang="en-US"/>
              <a:t> </a:t>
            </a:r>
            <a:endParaRPr lang="en-US">
              <a:cs typeface="Calibri"/>
            </a:endParaRPr>
          </a:p>
          <a:p>
            <a:r>
              <a:rPr lang="en-US"/>
              <a:t>On the right side of the source codes, it shows the structure of the directories for training, validation and testing.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44</a:t>
            </a:fld>
            <a:endParaRPr lang="en-US"/>
          </a:p>
        </p:txBody>
      </p:sp>
    </p:spTree>
    <p:extLst>
      <p:ext uri="{BB962C8B-B14F-4D97-AF65-F5344CB8AC3E}">
        <p14:creationId xmlns:p14="http://schemas.microsoft.com/office/powerpoint/2010/main" val="2953863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3, we will build the CNN model.</a:t>
            </a:r>
          </a:p>
          <a:p>
            <a:r>
              <a:rPr lang="en-US"/>
              <a:t> </a:t>
            </a:r>
            <a:endParaRPr lang="en-US">
              <a:cs typeface="Calibri"/>
            </a:endParaRPr>
          </a:p>
          <a:p>
            <a:r>
              <a:rPr lang="en-US"/>
              <a:t>Sequential API allows us to create a layered model and add it to the sequential Class.</a:t>
            </a:r>
            <a:endParaRPr lang="en-US">
              <a:cs typeface="Calibri"/>
            </a:endParaRPr>
          </a:p>
          <a:p>
            <a:r>
              <a:rPr lang="en-US"/>
              <a:t> </a:t>
            </a:r>
            <a:endParaRPr lang="en-US">
              <a:cs typeface="Calibri"/>
            </a:endParaRPr>
          </a:p>
          <a:p>
            <a:r>
              <a:rPr lang="en-US"/>
              <a:t>Conv2D is generally used for images. Kernel means a filter which will move through the image and extract features of the part using a dot product. </a:t>
            </a:r>
            <a:endParaRPr lang="en-US">
              <a:cs typeface="Calibri"/>
            </a:endParaRPr>
          </a:p>
          <a:p>
            <a:r>
              <a:rPr lang="en-US"/>
              <a:t> </a:t>
            </a:r>
            <a:endParaRPr lang="en-US">
              <a:cs typeface="Calibri"/>
            </a:endParaRPr>
          </a:p>
          <a:p>
            <a:r>
              <a:rPr lang="en-US" err="1"/>
              <a:t>ReLu</a:t>
            </a:r>
            <a:r>
              <a:rPr lang="en-US"/>
              <a:t> function: It is the abbreviation of Rectified Linear Unit. It is the most famous activation function for deep learning. It is famous because it is easier to compute </a:t>
            </a:r>
            <a:endParaRPr lang="en-US">
              <a:cs typeface="Calibri"/>
            </a:endParaRPr>
          </a:p>
          <a:p>
            <a:r>
              <a:rPr lang="en-US"/>
              <a:t>since the mathematical function is easier and simpler than other activation functions.</a:t>
            </a:r>
            <a:endParaRPr lang="en-US">
              <a:cs typeface="Calibri"/>
            </a:endParaRPr>
          </a:p>
          <a:p>
            <a:r>
              <a:rPr lang="en-US"/>
              <a:t> </a:t>
            </a:r>
            <a:endParaRPr lang="en-US">
              <a:cs typeface="Calibri"/>
            </a:endParaRPr>
          </a:p>
          <a:p>
            <a:r>
              <a:rPr lang="en-US"/>
              <a:t>For MaxPooling2D: Pooling layer is used to reduce the size of the image along with keeping the important parameters in role. Max Pooling is to narrow down </a:t>
            </a:r>
            <a:endParaRPr lang="en-US">
              <a:cs typeface="Calibri"/>
            </a:endParaRPr>
          </a:p>
          <a:p>
            <a:r>
              <a:rPr lang="en-US"/>
              <a:t>the scope of all the features, so that only the most important features are taken into account. </a:t>
            </a:r>
            <a:endParaRPr lang="en-US">
              <a:cs typeface="Calibri"/>
            </a:endParaRPr>
          </a:p>
          <a:p>
            <a:r>
              <a:rPr lang="en-US"/>
              <a:t> </a:t>
            </a:r>
            <a:endParaRPr lang="en-US">
              <a:cs typeface="Calibri"/>
            </a:endParaRPr>
          </a:p>
          <a:p>
            <a:r>
              <a:rPr lang="en-US"/>
              <a:t>A dropout layer is added to prevent overfitting.</a:t>
            </a:r>
            <a:endParaRPr lang="en-US">
              <a:cs typeface="Calibri"/>
            </a:endParaRPr>
          </a:p>
          <a:p>
            <a:r>
              <a:rPr lang="en-US"/>
              <a:t> </a:t>
            </a:r>
            <a:endParaRPr lang="en-US">
              <a:cs typeface="Calibri"/>
            </a:endParaRPr>
          </a:p>
          <a:p>
            <a:r>
              <a:rPr lang="en-US"/>
              <a:t>Flattening Layer is added after the stack of convolutional layers and pooling layers.  Flattening layer converts the 3d image vector into 1dimension as the Dense layer requires the </a:t>
            </a:r>
            <a:endParaRPr lang="en-US">
              <a:cs typeface="Calibri"/>
            </a:endParaRPr>
          </a:p>
          <a:p>
            <a:r>
              <a:rPr lang="en-US"/>
              <a:t>data to be passed in 1 dimension.</a:t>
            </a:r>
            <a:endParaRPr lang="en-US">
              <a:cs typeface="Calibri"/>
            </a:endParaRPr>
          </a:p>
          <a:p>
            <a:r>
              <a:rPr lang="en-US"/>
              <a:t> </a:t>
            </a:r>
            <a:endParaRPr lang="en-US">
              <a:cs typeface="Calibri"/>
            </a:endParaRPr>
          </a:p>
          <a:p>
            <a:r>
              <a:rPr lang="en-US"/>
              <a:t>Dense layer is a fully connected layer and feeds all output from the previous functions to all the neurons.  Dense layer has a weight W, a bias of B and the activation </a:t>
            </a:r>
            <a:endParaRPr lang="en-US">
              <a:cs typeface="Calibri"/>
            </a:endParaRPr>
          </a:p>
          <a:p>
            <a:r>
              <a:rPr lang="en-US"/>
              <a:t>which is passed to each element. It connects all the dots. This layer uses all the features extracted before and does the work of training the model. The units shows the </a:t>
            </a:r>
            <a:endParaRPr lang="en-US">
              <a:cs typeface="Calibri"/>
            </a:endParaRPr>
          </a:p>
          <a:p>
            <a:r>
              <a:rPr lang="en-US"/>
              <a:t>number of neurons the model is going to use.</a:t>
            </a:r>
            <a:endParaRPr lang="en-US">
              <a:cs typeface="Calibri"/>
            </a:endParaRPr>
          </a:p>
          <a:p>
            <a:r>
              <a:rPr lang="en-US"/>
              <a:t> </a:t>
            </a:r>
            <a:endParaRPr lang="en-US">
              <a:cs typeface="Calibri"/>
            </a:endParaRPr>
          </a:p>
          <a:p>
            <a:r>
              <a:rPr lang="en-US" err="1"/>
              <a:t>Softmax</a:t>
            </a:r>
            <a:r>
              <a:rPr lang="en-US"/>
              <a:t> is used for multi-class classification.</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45</a:t>
            </a:fld>
            <a:endParaRPr lang="en-US"/>
          </a:p>
        </p:txBody>
      </p:sp>
    </p:spTree>
    <p:extLst>
      <p:ext uri="{BB962C8B-B14F-4D97-AF65-F5344CB8AC3E}">
        <p14:creationId xmlns:p14="http://schemas.microsoft.com/office/powerpoint/2010/main" val="4168648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4, we will compile the model.</a:t>
            </a:r>
          </a:p>
          <a:p>
            <a:endParaRPr lang="en-US"/>
          </a:p>
          <a:p>
            <a:r>
              <a:rPr lang="en-US"/>
              <a:t>We use </a:t>
            </a:r>
            <a:r>
              <a:rPr lang="en-US" err="1"/>
              <a:t>categorical_crossentropy</a:t>
            </a:r>
            <a:r>
              <a:rPr lang="en-US"/>
              <a:t> as we are doing multi-class classification.</a:t>
            </a:r>
          </a:p>
          <a:p>
            <a:endParaRPr lang="en-US"/>
          </a:p>
          <a:p>
            <a:r>
              <a:rPr lang="en-US"/>
              <a:t>The learning rate is 0.001.</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46</a:t>
            </a:fld>
            <a:endParaRPr lang="en-US"/>
          </a:p>
        </p:txBody>
      </p:sp>
    </p:spTree>
    <p:extLst>
      <p:ext uri="{BB962C8B-B14F-4D97-AF65-F5344CB8AC3E}">
        <p14:creationId xmlns:p14="http://schemas.microsoft.com/office/powerpoint/2010/main" val="114222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5, we will train the model using 25 Epochs.</a:t>
            </a:r>
          </a:p>
          <a:p>
            <a:endParaRPr lang="en-US"/>
          </a:p>
          <a:p>
            <a:r>
              <a:rPr lang="en-US"/>
              <a:t>For the training and validation dataset, as the epoch increases, the model loss decreases, </a:t>
            </a:r>
          </a:p>
          <a:p>
            <a:r>
              <a:rPr lang="en-US"/>
              <a:t>model accuracy increases, this will be depicted in graph format in the next slides.</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47</a:t>
            </a:fld>
            <a:endParaRPr lang="en-US"/>
          </a:p>
        </p:txBody>
      </p:sp>
    </p:spTree>
    <p:extLst>
      <p:ext uri="{BB962C8B-B14F-4D97-AF65-F5344CB8AC3E}">
        <p14:creationId xmlns:p14="http://schemas.microsoft.com/office/powerpoint/2010/main" val="573260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the team is to provide individuals especially foreigners a better appreciation of our local food cultures. Just like TikTok, the system will try to understands the users through their series of selections, so as to provide a customized experience for different users. Similar to Wikipedia, the tonality and language use would be causal and informative. This is to create a positive experience for our users and will be the first solution that comes to their mind when it comes to food.</a:t>
            </a:r>
          </a:p>
          <a:p>
            <a:r>
              <a:rPr lang="en-US">
                <a:cs typeface="Calibri"/>
              </a:rPr>
              <a:t>The team is also looking forward to integrate food delivery and relevant advertisements for future developments.</a:t>
            </a:r>
          </a:p>
          <a:p>
            <a:r>
              <a:rPr lang="en-US">
                <a:cs typeface="Calibri"/>
              </a:rPr>
              <a:t> </a:t>
            </a:r>
          </a:p>
        </p:txBody>
      </p:sp>
      <p:sp>
        <p:nvSpPr>
          <p:cNvPr id="4" name="Slide Number Placeholder 3"/>
          <p:cNvSpPr>
            <a:spLocks noGrp="1"/>
          </p:cNvSpPr>
          <p:nvPr>
            <p:ph type="sldNum" sz="quarter" idx="5"/>
          </p:nvPr>
        </p:nvSpPr>
        <p:spPr/>
        <p:txBody>
          <a:bodyPr/>
          <a:lstStyle/>
          <a:p>
            <a:fld id="{5D54B0FD-500C-45CD-9141-FD8ACAC26C9E}" type="slidenum">
              <a:rPr lang="en-US"/>
              <a:t>12</a:t>
            </a:fld>
            <a:endParaRPr lang="en-US"/>
          </a:p>
        </p:txBody>
      </p:sp>
    </p:spTree>
    <p:extLst>
      <p:ext uri="{BB962C8B-B14F-4D97-AF65-F5344CB8AC3E}">
        <p14:creationId xmlns:p14="http://schemas.microsoft.com/office/powerpoint/2010/main" val="2531058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the results of the model summary.</a:t>
            </a:r>
          </a:p>
          <a:p>
            <a:endParaRPr lang="en-US">
              <a:cs typeface="Calibri"/>
            </a:endParaRPr>
          </a:p>
          <a:p>
            <a:r>
              <a:rPr lang="en-US"/>
              <a:t>The summary includes information about:</a:t>
            </a:r>
            <a:endParaRPr lang="en-US">
              <a:cs typeface="Calibri"/>
            </a:endParaRPr>
          </a:p>
          <a:p>
            <a:pPr marL="171450" indent="-171450">
              <a:buFont typeface="Arial"/>
              <a:buChar char="•"/>
            </a:pPr>
            <a:r>
              <a:rPr lang="en-US"/>
              <a:t>The layers and their order in the model.</a:t>
            </a:r>
            <a:endParaRPr lang="en-US">
              <a:cs typeface="Calibri"/>
            </a:endParaRPr>
          </a:p>
          <a:p>
            <a:pPr marL="171450" indent="-171450">
              <a:buFont typeface="Arial"/>
              <a:buChar char="•"/>
            </a:pPr>
            <a:r>
              <a:rPr lang="en-US"/>
              <a:t>The output shape of each layer.</a:t>
            </a:r>
            <a:endParaRPr lang="en-US">
              <a:cs typeface="Calibri"/>
            </a:endParaRPr>
          </a:p>
          <a:p>
            <a:pPr marL="171450" indent="-171450">
              <a:buFont typeface="Arial"/>
              <a:buChar char="•"/>
            </a:pPr>
            <a:r>
              <a:rPr lang="en-US"/>
              <a:t>The number of parameters (weights) in each layer.</a:t>
            </a:r>
            <a:endParaRPr lang="en-US">
              <a:cs typeface="Calibri"/>
            </a:endParaRPr>
          </a:p>
          <a:p>
            <a:pPr marL="171450" indent="-171450">
              <a:buFont typeface="Arial"/>
              <a:buChar char="•"/>
            </a:pPr>
            <a:r>
              <a:rPr lang="en-US"/>
              <a:t>The total number of parameters (weights) in the model.</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48</a:t>
            </a:fld>
            <a:endParaRPr lang="en-US"/>
          </a:p>
        </p:txBody>
      </p:sp>
    </p:spTree>
    <p:extLst>
      <p:ext uri="{BB962C8B-B14F-4D97-AF65-F5344CB8AC3E}">
        <p14:creationId xmlns:p14="http://schemas.microsoft.com/office/powerpoint/2010/main" val="1295874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6, after training the model, we </a:t>
            </a:r>
            <a:r>
              <a:rPr lang="en-US" err="1"/>
              <a:t>visualise</a:t>
            </a:r>
            <a:r>
              <a:rPr lang="en-US"/>
              <a:t> the model accuracy and loss.</a:t>
            </a:r>
          </a:p>
          <a:p>
            <a:r>
              <a:rPr lang="en-US"/>
              <a:t> </a:t>
            </a:r>
            <a:endParaRPr lang="en-US">
              <a:cs typeface="Calibri"/>
            </a:endParaRPr>
          </a:p>
          <a:p>
            <a:r>
              <a:rPr lang="en-US"/>
              <a:t>From the graph, it is observed that for training and validation dataset, as epochs increases, </a:t>
            </a:r>
            <a:endParaRPr lang="en-US">
              <a:cs typeface="Calibri"/>
            </a:endParaRPr>
          </a:p>
          <a:p>
            <a:r>
              <a:rPr lang="en-US"/>
              <a:t>the model accuracy increases, model loss decreases.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49</a:t>
            </a:fld>
            <a:endParaRPr lang="en-US"/>
          </a:p>
        </p:txBody>
      </p:sp>
    </p:spTree>
    <p:extLst>
      <p:ext uri="{BB962C8B-B14F-4D97-AF65-F5344CB8AC3E}">
        <p14:creationId xmlns:p14="http://schemas.microsoft.com/office/powerpoint/2010/main" val="2279533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7, we use the testing dataset to evaluate the model accuracy.</a:t>
            </a:r>
          </a:p>
          <a:p>
            <a:r>
              <a:rPr lang="en-US"/>
              <a:t>It has a prediction accuracy of 90%.</a:t>
            </a:r>
            <a:endParaRPr lang="en-US">
              <a:cs typeface="Calibri"/>
            </a:endParaRPr>
          </a:p>
          <a:p>
            <a:r>
              <a:rPr lang="en-US"/>
              <a:t> </a:t>
            </a:r>
            <a:endParaRPr lang="en-US">
              <a:cs typeface="Calibri"/>
            </a:endParaRPr>
          </a:p>
          <a:p>
            <a:r>
              <a:rPr lang="en-US"/>
              <a:t>Step 8, we will save the model so that we can use this .h5 model file to predict the local food in the website.</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50</a:t>
            </a:fld>
            <a:endParaRPr lang="en-US"/>
          </a:p>
        </p:txBody>
      </p:sp>
    </p:spTree>
    <p:extLst>
      <p:ext uri="{BB962C8B-B14F-4D97-AF65-F5344CB8AC3E}">
        <p14:creationId xmlns:p14="http://schemas.microsoft.com/office/powerpoint/2010/main" val="1089089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9 which is the last step for the program, we proceed to test out the model using some testing</a:t>
            </a:r>
          </a:p>
          <a:p>
            <a:r>
              <a:rPr lang="en-US"/>
              <a:t>images which are not inside the training and validation dataset.</a:t>
            </a:r>
            <a:endParaRPr lang="en-US">
              <a:cs typeface="Calibri"/>
            </a:endParaRPr>
          </a:p>
          <a:p>
            <a:endParaRPr lang="en-US">
              <a:cs typeface="Calibri"/>
            </a:endParaRPr>
          </a:p>
          <a:p>
            <a:r>
              <a:rPr lang="en-US"/>
              <a:t>For the next slide, I will be sharing the summary of the data that we have used.</a:t>
            </a:r>
          </a:p>
        </p:txBody>
      </p:sp>
      <p:sp>
        <p:nvSpPr>
          <p:cNvPr id="4" name="Slide Number Placeholder 3"/>
          <p:cNvSpPr>
            <a:spLocks noGrp="1"/>
          </p:cNvSpPr>
          <p:nvPr>
            <p:ph type="sldNum" sz="quarter" idx="5"/>
          </p:nvPr>
        </p:nvSpPr>
        <p:spPr/>
        <p:txBody>
          <a:bodyPr/>
          <a:lstStyle/>
          <a:p>
            <a:fld id="{5D54B0FD-500C-45CD-9141-FD8ACAC26C9E}" type="slidenum">
              <a:rPr lang="en-US"/>
              <a:t>51</a:t>
            </a:fld>
            <a:endParaRPr lang="en-US"/>
          </a:p>
        </p:txBody>
      </p:sp>
    </p:spTree>
    <p:extLst>
      <p:ext uri="{BB962C8B-B14F-4D97-AF65-F5344CB8AC3E}">
        <p14:creationId xmlns:p14="http://schemas.microsoft.com/office/powerpoint/2010/main" val="3194688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3 categories of Singapore local food, which are chicken rice, </a:t>
            </a:r>
            <a:r>
              <a:rPr lang="en-US" err="1"/>
              <a:t>hokkien</a:t>
            </a:r>
            <a:r>
              <a:rPr lang="en-US"/>
              <a:t> prawn noodles and ice </a:t>
            </a:r>
            <a:r>
              <a:rPr lang="en-US" err="1"/>
              <a:t>kacang</a:t>
            </a:r>
            <a:r>
              <a:rPr lang="en-US"/>
              <a:t>.</a:t>
            </a:r>
          </a:p>
          <a:p>
            <a:r>
              <a:rPr lang="en-US"/>
              <a:t> </a:t>
            </a:r>
            <a:endParaRPr lang="en-US">
              <a:cs typeface="Calibri"/>
            </a:endParaRPr>
          </a:p>
          <a:p>
            <a:r>
              <a:rPr lang="en-US"/>
              <a:t>We used 805 images for training for chicken rice, 610 for </a:t>
            </a:r>
            <a:r>
              <a:rPr lang="en-US" err="1"/>
              <a:t>hokkien</a:t>
            </a:r>
            <a:r>
              <a:rPr lang="en-US"/>
              <a:t> prawn noodles and 493 for ice </a:t>
            </a:r>
            <a:r>
              <a:rPr lang="en-US" err="1"/>
              <a:t>kacang</a:t>
            </a:r>
            <a:r>
              <a:rPr lang="en-US"/>
              <a:t>.</a:t>
            </a:r>
            <a:endParaRPr lang="en-US">
              <a:cs typeface="Calibri"/>
            </a:endParaRPr>
          </a:p>
          <a:p>
            <a:r>
              <a:rPr lang="en-US"/>
              <a:t> </a:t>
            </a:r>
            <a:endParaRPr lang="en-US">
              <a:cs typeface="Calibri"/>
            </a:endParaRPr>
          </a:p>
          <a:p>
            <a:r>
              <a:rPr lang="en-US"/>
              <a:t>For validation, we used, 40 images for chicken rice, 31 images for </a:t>
            </a:r>
            <a:r>
              <a:rPr lang="en-US" err="1"/>
              <a:t>hokkien</a:t>
            </a:r>
            <a:r>
              <a:rPr lang="en-US"/>
              <a:t> prawn noodles and 24 for ice </a:t>
            </a:r>
            <a:r>
              <a:rPr lang="en-US" err="1"/>
              <a:t>kacang</a:t>
            </a:r>
            <a:r>
              <a:rPr lang="en-US"/>
              <a:t>.  The number of validation images is about 5% of the training images.</a:t>
            </a:r>
            <a:endParaRPr lang="en-US">
              <a:cs typeface="Calibri"/>
            </a:endParaRPr>
          </a:p>
          <a:p>
            <a:r>
              <a:rPr lang="en-US"/>
              <a:t> </a:t>
            </a:r>
            <a:endParaRPr lang="en-US">
              <a:cs typeface="Calibri"/>
            </a:endParaRPr>
          </a:p>
          <a:p>
            <a:r>
              <a:rPr lang="en-US"/>
              <a:t>On the slide itself, there are some samples of the training images that we have used.</a:t>
            </a:r>
            <a:endParaRPr lang="en-US">
              <a:cs typeface="Calibri"/>
            </a:endParaRPr>
          </a:p>
          <a:p>
            <a:r>
              <a:rPr lang="en-US"/>
              <a:t> </a:t>
            </a:r>
            <a:endParaRPr lang="en-US">
              <a:cs typeface="Calibri"/>
            </a:endParaRPr>
          </a:p>
          <a:p>
            <a:r>
              <a:rPr lang="en-US"/>
              <a:t>For data preparation, prior to the training of the model, there is a need to remove the background for most of the images, and some of the images needs to be cropped to remove the unnecessary </a:t>
            </a:r>
            <a:endParaRPr lang="en-US">
              <a:cs typeface="Calibri"/>
            </a:endParaRPr>
          </a:p>
          <a:p>
            <a:r>
              <a:rPr lang="en-US"/>
              <a:t>items so that the training can be more accurate.  For </a:t>
            </a:r>
            <a:r>
              <a:rPr lang="en-US" err="1"/>
              <a:t>e.g</a:t>
            </a:r>
            <a:r>
              <a:rPr lang="en-US"/>
              <a:t>, if the image contains chicken rice with a cup of tea, there is a need to remove the cup of tea from the image to improve the accuracy of the training for the model.</a:t>
            </a:r>
            <a:endParaRPr lang="en-US">
              <a:cs typeface="Calibri"/>
            </a:endParaRPr>
          </a:p>
          <a:p>
            <a:r>
              <a:rPr lang="en-US"/>
              <a:t> </a:t>
            </a:r>
            <a:endParaRPr lang="en-US">
              <a:cs typeface="Calibri"/>
            </a:endParaRPr>
          </a:p>
          <a:p>
            <a:r>
              <a:rPr lang="en-US"/>
              <a:t>Recall that we have saved the CNN model in the previous slides. We will integrate the model into the website which I will explain in more details in the next slide.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52</a:t>
            </a:fld>
            <a:endParaRPr lang="en-US"/>
          </a:p>
        </p:txBody>
      </p:sp>
    </p:spTree>
    <p:extLst>
      <p:ext uri="{BB962C8B-B14F-4D97-AF65-F5344CB8AC3E}">
        <p14:creationId xmlns:p14="http://schemas.microsoft.com/office/powerpoint/2010/main" val="347518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the python code at the web layer which we will call the previously saved model </a:t>
            </a:r>
          </a:p>
          <a:p>
            <a:r>
              <a:rPr lang="en-US"/>
              <a:t>to do the prediction.</a:t>
            </a:r>
            <a:endParaRPr lang="en-US">
              <a:cs typeface="Calibri"/>
            </a:endParaRPr>
          </a:p>
          <a:p>
            <a:r>
              <a:rPr lang="en-US"/>
              <a:t> </a:t>
            </a:r>
            <a:endParaRPr lang="en-US">
              <a:cs typeface="Calibri"/>
            </a:endParaRPr>
          </a:p>
          <a:p>
            <a:r>
              <a:rPr lang="en-US"/>
              <a:t>On the left hand side screenshot, for item 1, we will set </a:t>
            </a:r>
            <a:r>
              <a:rPr lang="en-US" err="1"/>
              <a:t>tensorflow</a:t>
            </a:r>
            <a:r>
              <a:rPr lang="en-US"/>
              <a:t> to run in </a:t>
            </a:r>
            <a:r>
              <a:rPr lang="en-US" err="1"/>
              <a:t>cpu</a:t>
            </a:r>
            <a:r>
              <a:rPr lang="en-US"/>
              <a:t> instead of </a:t>
            </a:r>
            <a:r>
              <a:rPr lang="en-US" err="1"/>
              <a:t>gpu</a:t>
            </a:r>
            <a:r>
              <a:rPr lang="en-US"/>
              <a:t>.</a:t>
            </a:r>
            <a:endParaRPr lang="en-US">
              <a:cs typeface="Calibri"/>
            </a:endParaRPr>
          </a:p>
          <a:p>
            <a:r>
              <a:rPr lang="en-US"/>
              <a:t> </a:t>
            </a:r>
            <a:endParaRPr lang="en-US">
              <a:cs typeface="Calibri"/>
            </a:endParaRPr>
          </a:p>
          <a:p>
            <a:r>
              <a:rPr lang="en-US"/>
              <a:t>Item 2, we load the model from the .h5 file.</a:t>
            </a:r>
            <a:endParaRPr lang="en-US">
              <a:cs typeface="Calibri"/>
            </a:endParaRPr>
          </a:p>
          <a:p>
            <a:r>
              <a:rPr lang="en-US"/>
              <a:t> </a:t>
            </a:r>
            <a:endParaRPr lang="en-US">
              <a:cs typeface="Calibri"/>
            </a:endParaRPr>
          </a:p>
          <a:p>
            <a:r>
              <a:rPr lang="en-US"/>
              <a:t>Item 3, At the default main page, we will save the file which is uploaded for prediction.</a:t>
            </a:r>
            <a:endParaRPr lang="en-US">
              <a:cs typeface="Calibri"/>
            </a:endParaRPr>
          </a:p>
          <a:p>
            <a:r>
              <a:rPr lang="en-US"/>
              <a:t> </a:t>
            </a:r>
            <a:endParaRPr lang="en-US">
              <a:cs typeface="Calibri"/>
            </a:endParaRPr>
          </a:p>
          <a:p>
            <a:r>
              <a:rPr lang="en-US"/>
              <a:t>On the right hand side screenshot, after the file is uploaded, it will be redirected for prediction.</a:t>
            </a:r>
            <a:endParaRPr lang="en-US">
              <a:cs typeface="Calibri"/>
            </a:endParaRPr>
          </a:p>
          <a:p>
            <a:r>
              <a:rPr lang="en-US"/>
              <a:t>Item 4, Step 1, we will read the uploaded image file for prediction.</a:t>
            </a:r>
            <a:endParaRPr lang="en-US">
              <a:cs typeface="Calibri"/>
            </a:endParaRPr>
          </a:p>
          <a:p>
            <a:r>
              <a:rPr lang="en-US"/>
              <a:t>Item 5, Step 2, we have to resize the image to 32 by 32.</a:t>
            </a:r>
            <a:endParaRPr lang="en-US">
              <a:cs typeface="Calibri"/>
            </a:endParaRPr>
          </a:p>
          <a:p>
            <a:r>
              <a:rPr lang="en-US"/>
              <a:t>Item 6, Step 3, we will do the prediction for the uploaded image.</a:t>
            </a:r>
            <a:endParaRPr lang="en-US">
              <a:cs typeface="Calibri"/>
            </a:endParaRPr>
          </a:p>
          <a:p>
            <a:r>
              <a:rPr lang="en-US"/>
              <a:t>Item 7, Step 4, we will sort the prediction so that we can get the prediction with the highest probability.</a:t>
            </a:r>
            <a:endParaRPr lang="en-US">
              <a:cs typeface="Calibri"/>
            </a:endParaRPr>
          </a:p>
          <a:p>
            <a:r>
              <a:rPr lang="en-US"/>
              <a:t>Item 8, Step 5, we will return the prediction and saved file location to the predict.html page so that it </a:t>
            </a:r>
            <a:endParaRPr lang="en-US">
              <a:cs typeface="Calibri"/>
            </a:endParaRPr>
          </a:p>
          <a:p>
            <a:r>
              <a:rPr lang="en-US"/>
              <a:t>can be displayed at the html page.</a:t>
            </a:r>
            <a:endParaRPr lang="en-US">
              <a:cs typeface="Calibri"/>
            </a:endParaRPr>
          </a:p>
          <a:p>
            <a:endParaRPr lang="en-US"/>
          </a:p>
          <a:p>
            <a:r>
              <a:rPr lang="en-US"/>
              <a:t>I have completed the sharing on the source codes for Image Classification.</a:t>
            </a:r>
            <a:endParaRPr lang="en-US">
              <a:cs typeface="Calibri" panose="020F0502020204030204"/>
            </a:endParaRPr>
          </a:p>
          <a:p>
            <a:r>
              <a:rPr lang="en-US"/>
              <a:t> </a:t>
            </a:r>
            <a:endParaRPr lang="en-US">
              <a:cs typeface="Calibri"/>
            </a:endParaRPr>
          </a:p>
          <a:p>
            <a:r>
              <a:rPr lang="en-US"/>
              <a:t>Next, I will be sharing on the integration and technical architecture.</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54</a:t>
            </a:fld>
            <a:endParaRPr lang="en-US"/>
          </a:p>
        </p:txBody>
      </p:sp>
    </p:spTree>
    <p:extLst>
      <p:ext uri="{BB962C8B-B14F-4D97-AF65-F5344CB8AC3E}">
        <p14:creationId xmlns:p14="http://schemas.microsoft.com/office/powerpoint/2010/main" val="4102023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technical architecture, the user will make use of the browser to access the website which is</a:t>
            </a:r>
          </a:p>
          <a:p>
            <a:r>
              <a:rPr lang="en-US"/>
              <a:t>hosted on </a:t>
            </a:r>
            <a:r>
              <a:rPr lang="en-US" err="1"/>
              <a:t>heroku</a:t>
            </a:r>
            <a:r>
              <a:rPr lang="en-US"/>
              <a:t>. Heroku is basically hosted on AWS.  When the user access the chatbot on the website,</a:t>
            </a:r>
            <a:endParaRPr lang="en-US">
              <a:cs typeface="Calibri"/>
            </a:endParaRPr>
          </a:p>
          <a:p>
            <a:r>
              <a:rPr lang="en-US"/>
              <a:t>it is actually accessing IBM Watson Assistant on IBM cloud. We have a webhook call to </a:t>
            </a:r>
            <a:r>
              <a:rPr lang="en-US" err="1"/>
              <a:t>wikipedia</a:t>
            </a:r>
            <a:r>
              <a:rPr lang="en-US"/>
              <a:t>. This is</a:t>
            </a:r>
            <a:endParaRPr lang="en-US">
              <a:cs typeface="Calibri"/>
            </a:endParaRPr>
          </a:p>
          <a:p>
            <a:r>
              <a:rPr lang="en-US"/>
              <a:t>to do a search for information on Singapore local food via </a:t>
            </a:r>
            <a:r>
              <a:rPr lang="en-US" err="1"/>
              <a:t>wikipedia</a:t>
            </a:r>
            <a:r>
              <a:rPr lang="en-US"/>
              <a:t>. </a:t>
            </a:r>
            <a:r>
              <a:rPr lang="en-US" err="1"/>
              <a:t>Wikpedia</a:t>
            </a:r>
            <a:r>
              <a:rPr lang="en-US"/>
              <a:t> will return us the search </a:t>
            </a:r>
            <a:endParaRPr lang="en-US">
              <a:cs typeface="Calibri"/>
            </a:endParaRPr>
          </a:p>
          <a:p>
            <a:r>
              <a:rPr lang="en-US"/>
              <a:t>results.</a:t>
            </a:r>
            <a:endParaRPr lang="en-US">
              <a:cs typeface="Calibri"/>
            </a:endParaRPr>
          </a:p>
          <a:p>
            <a:r>
              <a:rPr lang="en-US"/>
              <a:t> </a:t>
            </a:r>
            <a:endParaRPr lang="en-US">
              <a:cs typeface="Calibri"/>
            </a:endParaRPr>
          </a:p>
          <a:p>
            <a:r>
              <a:rPr lang="en-US"/>
              <a:t>We make use of GitHub as a repository to store all our source codes which we have developed using</a:t>
            </a:r>
            <a:endParaRPr lang="en-US">
              <a:cs typeface="Calibri"/>
            </a:endParaRPr>
          </a:p>
          <a:p>
            <a:r>
              <a:rPr lang="en-US" err="1"/>
              <a:t>kaggle</a:t>
            </a:r>
            <a:r>
              <a:rPr lang="en-US"/>
              <a:t>.  The h5 model for prediction is developed using </a:t>
            </a:r>
            <a:r>
              <a:rPr lang="en-US" err="1"/>
              <a:t>Keras</a:t>
            </a:r>
            <a:r>
              <a:rPr lang="en-US"/>
              <a:t>.</a:t>
            </a:r>
            <a:endParaRPr lang="en-US">
              <a:cs typeface="Calibri"/>
            </a:endParaRPr>
          </a:p>
          <a:p>
            <a:r>
              <a:rPr lang="en-US"/>
              <a:t> </a:t>
            </a:r>
            <a:endParaRPr lang="en-US">
              <a:cs typeface="Calibri"/>
            </a:endParaRPr>
          </a:p>
          <a:p>
            <a:r>
              <a:rPr lang="en-US"/>
              <a:t>During deployment, the source codes will be pulled from GitHub to Heroku.</a:t>
            </a:r>
            <a:endParaRPr lang="en-US">
              <a:cs typeface="Calibri"/>
            </a:endParaRPr>
          </a:p>
          <a:p>
            <a:r>
              <a:rPr lang="en-US"/>
              <a:t> </a:t>
            </a:r>
            <a:endParaRPr lang="en-US">
              <a:cs typeface="Calibri"/>
            </a:endParaRPr>
          </a:p>
          <a:p>
            <a:r>
              <a:rPr lang="en-US"/>
              <a:t>The web application is developed using Flask. Flask is a micro Python web framework </a:t>
            </a:r>
            <a:endParaRPr lang="en-US">
              <a:cs typeface="Calibri"/>
            </a:endParaRPr>
          </a:p>
          <a:p>
            <a:r>
              <a:rPr lang="en-US"/>
              <a:t>that provides useful tools and features that makes creating web applications in python easier</a:t>
            </a:r>
            <a:endParaRPr lang="en-US">
              <a:cs typeface="Calibri"/>
            </a:endParaRPr>
          </a:p>
          <a:p>
            <a:r>
              <a:rPr lang="en-US"/>
              <a:t>which is suitable for development of our MVP.</a:t>
            </a:r>
          </a:p>
          <a:p>
            <a:endParaRPr lang="en-US">
              <a:cs typeface="Calibri"/>
            </a:endParaRPr>
          </a:p>
          <a:p>
            <a:r>
              <a:rPr lang="en-US"/>
              <a:t>Next, I will share more on the integration and deployment.</a:t>
            </a:r>
          </a:p>
        </p:txBody>
      </p:sp>
      <p:sp>
        <p:nvSpPr>
          <p:cNvPr id="4" name="Slide Number Placeholder 3"/>
          <p:cNvSpPr>
            <a:spLocks noGrp="1"/>
          </p:cNvSpPr>
          <p:nvPr>
            <p:ph type="sldNum" sz="quarter" idx="5"/>
          </p:nvPr>
        </p:nvSpPr>
        <p:spPr/>
        <p:txBody>
          <a:bodyPr/>
          <a:lstStyle/>
          <a:p>
            <a:fld id="{5D54B0FD-500C-45CD-9141-FD8ACAC26C9E}" type="slidenum">
              <a:rPr lang="en-US"/>
              <a:t>56</a:t>
            </a:fld>
            <a:endParaRPr lang="en-US"/>
          </a:p>
        </p:txBody>
      </p:sp>
    </p:spTree>
    <p:extLst>
      <p:ext uri="{BB962C8B-B14F-4D97-AF65-F5344CB8AC3E}">
        <p14:creationId xmlns:p14="http://schemas.microsoft.com/office/powerpoint/2010/main" val="3542555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integration and deployment, developer will check-in the source codes into GitHub which is</a:t>
            </a:r>
          </a:p>
          <a:p>
            <a:r>
              <a:rPr lang="en-US"/>
              <a:t>our repository.  During deployment in </a:t>
            </a:r>
            <a:r>
              <a:rPr lang="en-US" err="1"/>
              <a:t>heroku</a:t>
            </a:r>
            <a:r>
              <a:rPr lang="en-US"/>
              <a:t>, we will connect to GitHub so that we can pull the source</a:t>
            </a:r>
            <a:endParaRPr lang="en-US">
              <a:cs typeface="Calibri"/>
            </a:endParaRPr>
          </a:p>
          <a:p>
            <a:r>
              <a:rPr lang="en-US"/>
              <a:t>codes for deployment.</a:t>
            </a:r>
            <a:endParaRPr lang="en-US">
              <a:cs typeface="Calibri"/>
            </a:endParaRPr>
          </a:p>
          <a:p>
            <a:r>
              <a:rPr lang="en-US"/>
              <a:t> </a:t>
            </a:r>
            <a:endParaRPr lang="en-US">
              <a:cs typeface="Calibri"/>
            </a:endParaRPr>
          </a:p>
          <a:p>
            <a:r>
              <a:rPr lang="en-US"/>
              <a:t>I have completed my sharing on Image classification and integration/technical architecture. </a:t>
            </a:r>
            <a:endParaRPr lang="en-US">
              <a:cs typeface="Calibri"/>
            </a:endParaRPr>
          </a:p>
          <a:p>
            <a:r>
              <a:rPr lang="en-US"/>
              <a:t>I will hand over to Sebastian who will be sharing on the live demo and project learnings.</a:t>
            </a:r>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rPr lang="en-US"/>
              <a:t>57</a:t>
            </a:fld>
            <a:endParaRPr lang="en-US"/>
          </a:p>
        </p:txBody>
      </p:sp>
    </p:spTree>
    <p:extLst>
      <p:ext uri="{BB962C8B-B14F-4D97-AF65-F5344CB8AC3E}">
        <p14:creationId xmlns:p14="http://schemas.microsoft.com/office/powerpoint/2010/main" val="136545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Now allow me to go through the challenges and constraints our team faced while working on this project. </a:t>
            </a:r>
          </a:p>
          <a:p>
            <a:endParaRPr lang="en-SG"/>
          </a:p>
          <a:p>
            <a:r>
              <a:rPr lang="en-SG"/>
              <a:t>Firstly, we learnt that training the machine really requires </a:t>
            </a:r>
            <a:r>
              <a:rPr lang="en-SG" err="1"/>
              <a:t>aloooot</a:t>
            </a:r>
            <a:r>
              <a:rPr lang="en-SG"/>
              <a:t> of images. For starters, we were able to obtain 800+ pictures for Chicken Rice from Kaggle. But that is the furthest we can stretch our good fortune. We had to source for the other images online where we managed to source 600+ for </a:t>
            </a:r>
            <a:r>
              <a:rPr lang="en-SG" err="1"/>
              <a:t>Hokkien</a:t>
            </a:r>
            <a:r>
              <a:rPr lang="en-SG"/>
              <a:t> Prawn </a:t>
            </a:r>
            <a:r>
              <a:rPr lang="en-SG" err="1"/>
              <a:t>Noddles</a:t>
            </a:r>
            <a:r>
              <a:rPr lang="en-SG"/>
              <a:t> and 490+ for Ice </a:t>
            </a:r>
            <a:r>
              <a:rPr lang="en-SG" err="1"/>
              <a:t>Kacang</a:t>
            </a:r>
            <a:r>
              <a:rPr lang="en-SG"/>
              <a:t>. We tried to keep the quantity as close as we can to avoid biasness towards certain category. We ran the model many times to try to get a feel of the optimum number of pictures required to train the model.</a:t>
            </a:r>
          </a:p>
          <a:p>
            <a:endParaRPr lang="en-SG"/>
          </a:p>
          <a:p>
            <a:r>
              <a:rPr lang="en-SG"/>
              <a:t>This brings us to the 4th and 5th point. </a:t>
            </a:r>
          </a:p>
          <a:p>
            <a:r>
              <a:rPr lang="en-SG"/>
              <a:t>After the images were sourced, we went through a round labelling them and selecting them. Images with too many “interruptions” around the object of focus were rejected. </a:t>
            </a:r>
          </a:p>
          <a:p>
            <a:endParaRPr lang="en-SG"/>
          </a:p>
          <a:p>
            <a:r>
              <a:rPr lang="en-SG"/>
              <a:t>While working on the chatbot, we encountered in-consistencies while trying out the chatbot. Only after consultation with </a:t>
            </a:r>
            <a:r>
              <a:rPr lang="en-SG" err="1"/>
              <a:t>Su</a:t>
            </a:r>
            <a:r>
              <a:rPr lang="en-SG"/>
              <a:t>, we found out the “anything else” had to be the LAST node, which initially we put it 2</a:t>
            </a:r>
            <a:r>
              <a:rPr lang="en-SG" baseline="30000"/>
              <a:t>nd</a:t>
            </a:r>
            <a:r>
              <a:rPr lang="en-SG"/>
              <a:t> last. We found out that the search to Wikipedia is at times case sensitive e.g. </a:t>
            </a:r>
            <a:r>
              <a:rPr lang="en-SG" err="1"/>
              <a:t>Dosa</a:t>
            </a:r>
            <a:r>
              <a:rPr lang="en-SG"/>
              <a:t> and </a:t>
            </a:r>
            <a:r>
              <a:rPr lang="en-SG" err="1"/>
              <a:t>dosa</a:t>
            </a:r>
            <a:r>
              <a:rPr lang="en-SG"/>
              <a:t>. We had to input additional codes to reduce this tendency.</a:t>
            </a:r>
          </a:p>
          <a:p>
            <a:endParaRPr lang="en-SG"/>
          </a:p>
          <a:p>
            <a:r>
              <a:rPr lang="en-SG"/>
              <a:t>And like all of us, we wanted to improve the accuracy of the prediction if we had the luxury of more space, however we are limited by </a:t>
            </a:r>
            <a:r>
              <a:rPr lang="en-SG" err="1"/>
              <a:t>Github’s</a:t>
            </a:r>
            <a:r>
              <a:rPr lang="en-SG"/>
              <a:t> 25MB/file and Heroku’s 500MB. We can only try to improve the prediction accuracy by trial and error in the number of EPOCHS.</a:t>
            </a:r>
            <a:endParaRPr lang="en-US"/>
          </a:p>
        </p:txBody>
      </p:sp>
      <p:sp>
        <p:nvSpPr>
          <p:cNvPr id="4" name="Slide Number Placeholder 3"/>
          <p:cNvSpPr>
            <a:spLocks noGrp="1"/>
          </p:cNvSpPr>
          <p:nvPr>
            <p:ph type="sldNum" sz="quarter" idx="5"/>
          </p:nvPr>
        </p:nvSpPr>
        <p:spPr/>
        <p:txBody>
          <a:bodyPr/>
          <a:lstStyle/>
          <a:p>
            <a:fld id="{5D54B0FD-500C-45CD-9141-FD8ACAC26C9E}" type="slidenum">
              <a:rPr lang="en-SG"/>
              <a:t>62</a:t>
            </a:fld>
            <a:endParaRPr lang="en-SG"/>
          </a:p>
        </p:txBody>
      </p:sp>
    </p:spTree>
    <p:extLst>
      <p:ext uri="{BB962C8B-B14F-4D97-AF65-F5344CB8AC3E}">
        <p14:creationId xmlns:p14="http://schemas.microsoft.com/office/powerpoint/2010/main" val="1601731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So now, coming to the end of the presentation, our team learnt that learning of deep learning is not enough to showcase AI. To complete the whole picture, we will still need a front end MVP to showcase to the stakeholders. </a:t>
            </a:r>
          </a:p>
          <a:p>
            <a:endParaRPr lang="en-SG"/>
          </a:p>
          <a:p>
            <a:r>
              <a:rPr lang="en-SG"/>
              <a:t>Volume and Variety are key in affecting the accuracy of the prediction.</a:t>
            </a:r>
          </a:p>
          <a:p>
            <a:endParaRPr lang="en-SG"/>
          </a:p>
          <a:p>
            <a:r>
              <a:rPr lang="en-SG"/>
              <a:t>And most importantly, we wouldn’t be able to have this amazing presentation and MVP, without the excellent teamwork we had while working thru this project.</a:t>
            </a:r>
          </a:p>
          <a:p>
            <a:r>
              <a:rPr lang="en-SG"/>
              <a:t>We learnt that communication is important, even if it is to disagree. As each member has our own part to play, each with our individual strengths, we appreciate that we had each other in the team, working towards a common goal. Gathering images, fine tuning them, working on the codes, requires immense patience and time. We can only be patiently working bit by bit to finally piece out the entire project.</a:t>
            </a:r>
          </a:p>
        </p:txBody>
      </p:sp>
      <p:sp>
        <p:nvSpPr>
          <p:cNvPr id="4" name="Slide Number Placeholder 3"/>
          <p:cNvSpPr>
            <a:spLocks noGrp="1"/>
          </p:cNvSpPr>
          <p:nvPr>
            <p:ph type="sldNum" sz="quarter" idx="5"/>
          </p:nvPr>
        </p:nvSpPr>
        <p:spPr/>
        <p:txBody>
          <a:bodyPr/>
          <a:lstStyle/>
          <a:p>
            <a:fld id="{5D54B0FD-500C-45CD-9141-FD8ACAC26C9E}" type="slidenum">
              <a:rPr lang="en-SG" smtClean="0"/>
              <a:t>63</a:t>
            </a:fld>
            <a:endParaRPr lang="en-SG"/>
          </a:p>
        </p:txBody>
      </p:sp>
    </p:spTree>
    <p:extLst>
      <p:ext uri="{BB962C8B-B14F-4D97-AF65-F5344CB8AC3E}">
        <p14:creationId xmlns:p14="http://schemas.microsoft.com/office/powerpoint/2010/main" val="334168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Singapore's Hawker Culture is a source of pride for Singapore and all Singaporeans. It reflects out living heritage and multiculturalism. With the launch of initiatives such as the Hawkers' Development Program (HDP) and the inscription of Singapore hawker culture into the UNESCO Representative List of the Intangible Cultural Heritage of Humanity. It is clear that the government is stepping up efforts in preserving local hawker food.</a:t>
            </a:r>
          </a:p>
          <a:p>
            <a:endParaRPr lang="en-US">
              <a:cs typeface="Calibri"/>
            </a:endParaRPr>
          </a:p>
          <a:p>
            <a:r>
              <a:rPr lang="en-US">
                <a:cs typeface="Calibri"/>
              </a:rPr>
              <a:t>Our AI bot seeks to become the bridge between people and Singapore's hawker culture. It will help provide answers to the repetitive queries at any time of the day. This will be relevant to someone who is looking for information on Singapore food in their own local time in say Africa. </a:t>
            </a: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t>13</a:t>
            </a:fld>
            <a:endParaRPr lang="en-US"/>
          </a:p>
        </p:txBody>
      </p:sp>
    </p:spTree>
    <p:extLst>
      <p:ext uri="{BB962C8B-B14F-4D97-AF65-F5344CB8AC3E}">
        <p14:creationId xmlns:p14="http://schemas.microsoft.com/office/powerpoint/2010/main" val="2821781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thank you for allowing us to share our project with you. </a:t>
            </a:r>
          </a:p>
        </p:txBody>
      </p:sp>
      <p:sp>
        <p:nvSpPr>
          <p:cNvPr id="4" name="Slide Number Placeholder 3"/>
          <p:cNvSpPr>
            <a:spLocks noGrp="1"/>
          </p:cNvSpPr>
          <p:nvPr>
            <p:ph type="sldNum" sz="quarter" idx="5"/>
          </p:nvPr>
        </p:nvSpPr>
        <p:spPr/>
        <p:txBody>
          <a:bodyPr/>
          <a:lstStyle/>
          <a:p>
            <a:fld id="{5D54B0FD-500C-45CD-9141-FD8ACAC26C9E}" type="slidenum">
              <a:rPr lang="en-SG" smtClean="0"/>
              <a:t>64</a:t>
            </a:fld>
            <a:endParaRPr lang="en-SG"/>
          </a:p>
        </p:txBody>
      </p:sp>
    </p:spTree>
    <p:extLst>
      <p:ext uri="{BB962C8B-B14F-4D97-AF65-F5344CB8AC3E}">
        <p14:creationId xmlns:p14="http://schemas.microsoft.com/office/powerpoint/2010/main" val="2781440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team came to an agreement to work on both a chatbot and a visual recognition tool.</a:t>
            </a:r>
            <a:endParaRPr lang="en-US"/>
          </a:p>
          <a:p>
            <a:endParaRPr lang="en-US"/>
          </a:p>
          <a:p>
            <a:r>
              <a:rPr lang="en-US"/>
              <a:t>For visual recognition, even though the amount data is growing with time, only a fraction of it is usable through traditional analytics. </a:t>
            </a:r>
            <a:r>
              <a:rPr lang="en-US">
                <a:cs typeface="Calibri"/>
              </a:rPr>
              <a:t>As visual recognition utilizes neural networks to compare image patterns.</a:t>
            </a:r>
            <a:r>
              <a:rPr lang="en-US"/>
              <a:t> Our AI will learn to recognize patterns in the fed image data and map these patterns to future outcomes.</a:t>
            </a:r>
            <a:r>
              <a:rPr lang="en-US">
                <a:cs typeface="Calibri"/>
              </a:rPr>
              <a:t> And in order to do so, the team will need a significant amount of images of decent quality in order to teach our AI to master image classification. </a:t>
            </a:r>
          </a:p>
          <a:p>
            <a:endParaRPr lang="en-US">
              <a:cs typeface="Calibri"/>
            </a:endParaRPr>
          </a:p>
          <a:p>
            <a:r>
              <a:rPr lang="en-US">
                <a:cs typeface="Calibri"/>
              </a:rPr>
              <a:t>And for the chatbot, the team has also integrated Wikipedia as a source of information to provide some basic write up on the different local food.</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D54B0FD-500C-45CD-9141-FD8ACAC26C9E}" type="slidenum">
              <a:t>14</a:t>
            </a:fld>
            <a:endParaRPr lang="en-US"/>
          </a:p>
        </p:txBody>
      </p:sp>
    </p:spTree>
    <p:extLst>
      <p:ext uri="{BB962C8B-B14F-4D97-AF65-F5344CB8AC3E}">
        <p14:creationId xmlns:p14="http://schemas.microsoft.com/office/powerpoint/2010/main" val="189376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pPr>
            <a:r>
              <a:rPr lang="en-US">
                <a:cs typeface="Calibri" panose="020F0502020204030204"/>
              </a:rPr>
              <a:t>For data and policy wise, </a:t>
            </a:r>
            <a:r>
              <a:rPr lang="en-US"/>
              <a:t>the team sourced raw data from over the internet, most of them were image contributions from food bloggers in Asia. We needed data on images of specific food, where the users are from, what do they usually look for and even where and when they ask these questions. All these can be derived from google images as well as google trends. </a:t>
            </a:r>
            <a:endParaRPr lang="en-US">
              <a:cs typeface="Calibri" panose="020F0502020204030204"/>
            </a:endParaRPr>
          </a:p>
          <a:p>
            <a:pPr>
              <a:lnSpc>
                <a:spcPct val="90000"/>
              </a:lnSpc>
              <a:spcBef>
                <a:spcPts val="1200"/>
              </a:spcBef>
            </a:pPr>
            <a:endParaRPr lang="en-US">
              <a:cs typeface="Calibri" panose="020F0502020204030204"/>
            </a:endParaRPr>
          </a:p>
          <a:p>
            <a:pPr>
              <a:lnSpc>
                <a:spcPct val="90000"/>
              </a:lnSpc>
              <a:spcBef>
                <a:spcPts val="1200"/>
              </a:spcBef>
            </a:pPr>
            <a:r>
              <a:rPr lang="en-US">
                <a:cs typeface="Calibri" panose="020F0502020204030204"/>
              </a:rPr>
              <a:t>For future development, since our target users are mainly foreigners, it would make more sense for the app to be available in different languages. The team would also be looking into integrating food recommendations and location mapping as additional features of our system. </a:t>
            </a:r>
            <a:endParaRPr lang="en-US"/>
          </a:p>
          <a:p>
            <a:pPr marL="342900" indent="-342900">
              <a:lnSpc>
                <a:spcPct val="90000"/>
              </a:lnSpc>
              <a:spcBef>
                <a:spcPts val="1200"/>
              </a:spcBef>
              <a:buFont typeface="Arial"/>
              <a:buChar char="•"/>
            </a:pPr>
            <a:endParaRPr lang="en-US">
              <a:cs typeface="Calibri" panose="020F0502020204030204"/>
            </a:endParaRPr>
          </a:p>
          <a:p>
            <a:pPr>
              <a:lnSpc>
                <a:spcPct val="90000"/>
              </a:lnSpc>
              <a:spcBef>
                <a:spcPts val="1200"/>
              </a:spcBef>
            </a:pPr>
            <a:r>
              <a:rPr lang="en-US">
                <a:cs typeface="Calibri" panose="020F0502020204030204"/>
              </a:rPr>
              <a:t>Lastly, for security and data privacy the team understands that there may be certain users who are concerned about their personal data. The data collected will be used in line with the Personal Data Protection Act (PDPA) </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D54B0FD-500C-45CD-9141-FD8ACAC26C9E}" type="slidenum">
              <a:t>15</a:t>
            </a:fld>
            <a:endParaRPr lang="en-US"/>
          </a:p>
        </p:txBody>
      </p:sp>
    </p:spTree>
    <p:extLst>
      <p:ext uri="{BB962C8B-B14F-4D97-AF65-F5344CB8AC3E}">
        <p14:creationId xmlns:p14="http://schemas.microsoft.com/office/powerpoint/2010/main" val="3904226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came up with the name Makan Ventures for our project, it showcase hawker food from the 3 main ethnic groups in Singapore, Chinese, Malay, Indian.  And for food that are not from the registry, Makan Ventures will direct them to Wikipedia.</a:t>
            </a:r>
          </a:p>
          <a:p>
            <a:r>
              <a:rPr lang="en-US"/>
              <a:t>It will also process uploaded images of food and generate a response by providing the name of the food with the closest match.</a:t>
            </a:r>
            <a:endParaRPr lang="en-US">
              <a:cs typeface="Calibri"/>
            </a:endParaRPr>
          </a:p>
          <a:p>
            <a:endParaRPr lang="en-US"/>
          </a:p>
          <a:p>
            <a:r>
              <a:rPr lang="en-US"/>
              <a:t>Once there is enough data on the system, the AI will be able to look at the patterns in user requests and generate a better result for the users. For example, the top 3 foods in each ethnicity.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5D54B0FD-500C-45CD-9141-FD8ACAC26C9E}" type="slidenum">
              <a:t>16</a:t>
            </a:fld>
            <a:endParaRPr lang="en-US"/>
          </a:p>
        </p:txBody>
      </p:sp>
    </p:spTree>
    <p:extLst>
      <p:ext uri="{BB962C8B-B14F-4D97-AF65-F5344CB8AC3E}">
        <p14:creationId xmlns:p14="http://schemas.microsoft.com/office/powerpoint/2010/main" val="405243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primary objective of our system is to provide users with information on local food and to provide food names based on images. The secondary intent would be to rally greater interest in our local food as well as provide more exposure of hawker culture in Singapore. Lastly, the tertiary group we have un-intended biases and inaccurate results. These would be the stuff the team would keep in mind as they may lead to negative feedback.</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5D54B0FD-500C-45CD-9141-FD8ACAC26C9E}" type="slidenum">
              <a:rPr lang="en-US"/>
              <a:t>17</a:t>
            </a:fld>
            <a:endParaRPr lang="en-US"/>
          </a:p>
        </p:txBody>
      </p:sp>
    </p:spTree>
    <p:extLst>
      <p:ext uri="{BB962C8B-B14F-4D97-AF65-F5344CB8AC3E}">
        <p14:creationId xmlns:p14="http://schemas.microsoft.com/office/powerpoint/2010/main" val="26986039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EC743F4-8769-40B4-85DF-6CB8DE9F66AA}"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F2BD96E-3838-45D2-9031-D3AF67C920A5}" type="slidenum">
              <a:rPr lang="en-US" smtClean="0"/>
              <a:t>‹#›</a:t>
            </a:fld>
            <a:endParaRPr lang="en-US"/>
          </a:p>
        </p:txBody>
      </p:sp>
    </p:spTree>
    <p:extLst>
      <p:ext uri="{BB962C8B-B14F-4D97-AF65-F5344CB8AC3E}">
        <p14:creationId xmlns:p14="http://schemas.microsoft.com/office/powerpoint/2010/main" val="1962128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743F4-8769-40B4-85DF-6CB8DE9F66AA}"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6600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743F4-8769-40B4-85DF-6CB8DE9F66AA}"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6554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C743F4-8769-40B4-85DF-6CB8DE9F66AA}"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1467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EC743F4-8769-40B4-85DF-6CB8DE9F66AA}" type="datetimeFigureOut">
              <a:rPr lang="en-US" smtClean="0"/>
              <a:t>2/10/2022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F2BD96E-3838-45D2-9031-D3AF67C920A5}" type="slidenum">
              <a:rPr lang="en-US" smtClean="0"/>
              <a:t>‹#›</a:t>
            </a:fld>
            <a:endParaRPr lang="en-US"/>
          </a:p>
        </p:txBody>
      </p:sp>
    </p:spTree>
    <p:extLst>
      <p:ext uri="{BB962C8B-B14F-4D97-AF65-F5344CB8AC3E}">
        <p14:creationId xmlns:p14="http://schemas.microsoft.com/office/powerpoint/2010/main" val="292437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C743F4-8769-40B4-85DF-6CB8DE9F66AA}"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318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C743F4-8769-40B4-85DF-6CB8DE9F66AA}"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2325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C743F4-8769-40B4-85DF-6CB8DE9F66AA}"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4631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43F4-8769-40B4-85DF-6CB8DE9F66AA}"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0694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23102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2/10/2022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0192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EC743F4-8769-40B4-85DF-6CB8DE9F66AA}" type="datetimeFigureOut">
              <a:rPr lang="en-US" smtClean="0"/>
              <a:pPr/>
              <a:t>2/10/2022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81361377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microsoft.com/office/2007/relationships/hdphoto" Target="../media/hdphoto2.wdp"/><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4.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png"/><Relationship Id="rId4" Type="http://schemas.microsoft.com/office/2007/relationships/hdphoto" Target="../media/hdphoto2.wdp"/><Relationship Id="rId9" Type="http://schemas.openxmlformats.org/officeDocument/2006/relationships/image" Target="../media/image37.gif"/></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png"/><Relationship Id="rId7"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8.jpe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1.jpe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png"/><Relationship Id="rId7" Type="http://schemas.openxmlformats.org/officeDocument/2006/relationships/diagramData" Target="../diagrams/data1.xml"/><Relationship Id="rId12"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diagramDrawing" Target="../diagrams/drawing1.xml"/><Relationship Id="rId5" Type="http://schemas.openxmlformats.org/officeDocument/2006/relationships/image" Target="../media/image42.jpeg"/><Relationship Id="rId10" Type="http://schemas.openxmlformats.org/officeDocument/2006/relationships/diagramColors" Target="../diagrams/colors1.xml"/><Relationship Id="rId4" Type="http://schemas.microsoft.com/office/2007/relationships/hdphoto" Target="../media/hdphoto2.wdp"/><Relationship Id="rId9"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microsoft.com/office/2007/relationships/hdphoto" Target="../media/hdphoto2.wdp"/><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4.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2.png"/><Relationship Id="rId10" Type="http://schemas.microsoft.com/office/2007/relationships/diagramDrawing" Target="../diagrams/drawing3.xml"/><Relationship Id="rId4" Type="http://schemas.microsoft.com/office/2007/relationships/hdphoto" Target="../media/hdphoto2.wdp"/><Relationship Id="rId9" Type="http://schemas.openxmlformats.org/officeDocument/2006/relationships/diagramColors" Target="../diagrams/colors3.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48.png"/><Relationship Id="rId5" Type="http://schemas.openxmlformats.org/officeDocument/2006/relationships/image" Target="../media/image2.png"/><Relationship Id="rId10" Type="http://schemas.microsoft.com/office/2007/relationships/diagramDrawing" Target="../diagrams/drawing4.xml"/><Relationship Id="rId4" Type="http://schemas.microsoft.com/office/2007/relationships/hdphoto" Target="../media/hdphoto2.wdp"/><Relationship Id="rId9" Type="http://schemas.openxmlformats.org/officeDocument/2006/relationships/diagramColors" Target="../diagrams/colors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2.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2.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2.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4.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2.png"/><Relationship Id="rId10" Type="http://schemas.openxmlformats.org/officeDocument/2006/relationships/image" Target="../media/image70.png"/><Relationship Id="rId4" Type="http://schemas.microsoft.com/office/2007/relationships/hdphoto" Target="../media/hdphoto2.wdp"/><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png"/><Relationship Id="rId7" Type="http://schemas.openxmlformats.org/officeDocument/2006/relationships/image" Target="../media/image75.png"/><Relationship Id="rId12" Type="http://schemas.openxmlformats.org/officeDocument/2006/relationships/image" Target="../media/image78.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2.png"/><Relationship Id="rId10" Type="http://schemas.openxmlformats.org/officeDocument/2006/relationships/image" Target="../media/image71.svg"/><Relationship Id="rId4" Type="http://schemas.microsoft.com/office/2007/relationships/hdphoto" Target="../media/hdphoto2.wdp"/><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2.png"/><Relationship Id="rId4" Type="http://schemas.microsoft.com/office/2007/relationships/hdphoto" Target="../media/hdphoto2.wdp"/><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gif"/><Relationship Id="rId5" Type="http://schemas.openxmlformats.org/officeDocument/2006/relationships/image" Target="../media/image85.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7.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4.png"/><Relationship Id="rId7"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4.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5.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png"/><Relationship Id="rId7"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jpeg"/><Relationship Id="rId5" Type="http://schemas.openxmlformats.org/officeDocument/2006/relationships/image" Target="../media/image96.png"/><Relationship Id="rId10" Type="http://schemas.openxmlformats.org/officeDocument/2006/relationships/image" Target="../media/image101.jpeg"/><Relationship Id="rId4" Type="http://schemas.microsoft.com/office/2007/relationships/hdphoto" Target="../media/hdphoto2.wdp"/><Relationship Id="rId9"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4.png"/><Relationship Id="rId7"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microsoft.com/office/2007/relationships/hdphoto" Target="../media/hdphoto2.wdp"/><Relationship Id="rId9" Type="http://schemas.openxmlformats.org/officeDocument/2006/relationships/image" Target="../media/image101.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png"/><Relationship Id="rId7"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microsoft.com/office/2007/relationships/hdphoto" Target="../media/hdphoto2.wdp"/><Relationship Id="rId9" Type="http://schemas.openxmlformats.org/officeDocument/2006/relationships/image" Target="../media/image114.gif"/></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jpe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4.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notesSlide" Target="../notesSlides/notesSlide46.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2.png"/><Relationship Id="rId15" Type="http://schemas.openxmlformats.org/officeDocument/2006/relationships/image" Target="../media/image128.png"/><Relationship Id="rId10" Type="http://schemas.openxmlformats.org/officeDocument/2006/relationships/image" Target="../media/image123.png"/><Relationship Id="rId4" Type="http://schemas.microsoft.com/office/2007/relationships/hdphoto" Target="../media/hdphoto2.wdp"/><Relationship Id="rId9" Type="http://schemas.openxmlformats.org/officeDocument/2006/relationships/image" Target="../media/image13.png"/><Relationship Id="rId1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4.png"/><Relationship Id="rId7"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26.png"/><Relationship Id="rId5" Type="http://schemas.openxmlformats.org/officeDocument/2006/relationships/image" Target="../media/image2.png"/><Relationship Id="rId10" Type="http://schemas.openxmlformats.org/officeDocument/2006/relationships/image" Target="../media/image133.png"/><Relationship Id="rId4" Type="http://schemas.microsoft.com/office/2007/relationships/hdphoto" Target="../media/hdphoto2.wdp"/><Relationship Id="rId9"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2.wdp"/><Relationship Id="rId7" Type="http://schemas.openxmlformats.org/officeDocument/2006/relationships/image" Target="../media/image134.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aimakanbot.herokuapp.com/" TargetMode="Externa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7.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6.jpeg"/><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8.jpeg"/><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4.png"/><Relationship Id="rId7"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microsoft.com/office/2007/relationships/hdphoto" Target="../media/hdphoto2.wdp"/><Relationship Id="rId9"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45.gi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2" name="Rectangle 12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B8594-7ADA-4025-8E0A-F3C9984A82C8}"/>
              </a:ext>
            </a:extLst>
          </p:cNvPr>
          <p:cNvSpPr>
            <a:spLocks noGrp="1"/>
          </p:cNvSpPr>
          <p:nvPr>
            <p:ph type="ctrTitle"/>
          </p:nvPr>
        </p:nvSpPr>
        <p:spPr>
          <a:xfrm>
            <a:off x="6556100" y="790292"/>
            <a:ext cx="4972511" cy="3106732"/>
          </a:xfrm>
        </p:spPr>
        <p:txBody>
          <a:bodyPr vert="horz" lIns="91440" tIns="45720" rIns="91440" bIns="45720" rtlCol="0" anchor="b">
            <a:normAutofit/>
          </a:bodyPr>
          <a:lstStyle/>
          <a:p>
            <a:r>
              <a:rPr lang="en-US" sz="7200"/>
              <a:t>AI Practioner Project</a:t>
            </a:r>
          </a:p>
        </p:txBody>
      </p:sp>
      <p:sp>
        <p:nvSpPr>
          <p:cNvPr id="3" name="Subtitle 2">
            <a:extLst>
              <a:ext uri="{FF2B5EF4-FFF2-40B4-BE49-F238E27FC236}">
                <a16:creationId xmlns:a16="http://schemas.microsoft.com/office/drawing/2014/main" id="{5F270D48-7348-47BF-8339-7AC7BAE5D392}"/>
              </a:ext>
            </a:extLst>
          </p:cNvPr>
          <p:cNvSpPr>
            <a:spLocks noGrp="1"/>
          </p:cNvSpPr>
          <p:nvPr>
            <p:ph type="subTitle" idx="1"/>
          </p:nvPr>
        </p:nvSpPr>
        <p:spPr>
          <a:xfrm>
            <a:off x="6962500" y="4118356"/>
            <a:ext cx="4972512" cy="1517088"/>
          </a:xfrm>
        </p:spPr>
        <p:txBody>
          <a:bodyPr vert="horz" lIns="91440" tIns="45720" rIns="91440" bIns="45720" rtlCol="0" anchor="t">
            <a:normAutofit/>
          </a:bodyPr>
          <a:lstStyle/>
          <a:p>
            <a:r>
              <a:rPr lang="en-US">
                <a:ea typeface="+mn-lt"/>
                <a:cs typeface="+mn-lt"/>
              </a:rPr>
              <a:t>Class: IBM IMVAI 1402</a:t>
            </a:r>
            <a:endParaRPr lang="en-US"/>
          </a:p>
          <a:p>
            <a:r>
              <a:rPr lang="en-US"/>
              <a:t>Team 2</a:t>
            </a:r>
          </a:p>
        </p:txBody>
      </p:sp>
      <p:sp>
        <p:nvSpPr>
          <p:cNvPr id="183" name="Freeform: Shape 122">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5" name="Picture 5">
            <a:extLst>
              <a:ext uri="{FF2B5EF4-FFF2-40B4-BE49-F238E27FC236}">
                <a16:creationId xmlns:a16="http://schemas.microsoft.com/office/drawing/2014/main" id="{9E9A1EFC-D803-42CB-A8A0-90596FE781F0}"/>
              </a:ext>
            </a:extLst>
          </p:cNvPr>
          <p:cNvPicPr>
            <a:picLocks noChangeAspect="1"/>
          </p:cNvPicPr>
          <p:nvPr/>
        </p:nvPicPr>
        <p:blipFill>
          <a:blip r:embed="rId5"/>
          <a:stretch>
            <a:fillRect/>
          </a:stretch>
        </p:blipFill>
        <p:spPr>
          <a:xfrm>
            <a:off x="128036" y="997956"/>
            <a:ext cx="6299200" cy="5477593"/>
          </a:xfrm>
          <a:prstGeom prst="rect">
            <a:avLst/>
          </a:prstGeom>
        </p:spPr>
      </p:pic>
    </p:spTree>
    <p:extLst>
      <p:ext uri="{BB962C8B-B14F-4D97-AF65-F5344CB8AC3E}">
        <p14:creationId xmlns:p14="http://schemas.microsoft.com/office/powerpoint/2010/main" val="3427376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221DE8B-AA53-439D-9B3B-E9711B1B6E41}"/>
              </a:ext>
            </a:extLst>
          </p:cNvPr>
          <p:cNvSpPr>
            <a:spLocks noGrp="1"/>
          </p:cNvSpPr>
          <p:nvPr>
            <p:ph type="title"/>
          </p:nvPr>
        </p:nvSpPr>
        <p:spPr>
          <a:xfrm>
            <a:off x="1069848" y="484632"/>
            <a:ext cx="10058400" cy="1609344"/>
          </a:xfrm>
        </p:spPr>
        <p:txBody>
          <a:bodyPr>
            <a:normAutofit/>
          </a:bodyPr>
          <a:lstStyle/>
          <a:p>
            <a:r>
              <a:rPr lang="en-US"/>
              <a:t>Tools Used</a:t>
            </a:r>
          </a:p>
        </p:txBody>
      </p:sp>
      <p:sp>
        <p:nvSpPr>
          <p:cNvPr id="3" name="Content Placeholder 2">
            <a:extLst>
              <a:ext uri="{FF2B5EF4-FFF2-40B4-BE49-F238E27FC236}">
                <a16:creationId xmlns:a16="http://schemas.microsoft.com/office/drawing/2014/main" id="{031EA1D3-1D3C-4460-8B14-6004396A665A}"/>
              </a:ext>
            </a:extLst>
          </p:cNvPr>
          <p:cNvSpPr>
            <a:spLocks noGrp="1"/>
          </p:cNvSpPr>
          <p:nvPr>
            <p:ph idx="1"/>
          </p:nvPr>
        </p:nvSpPr>
        <p:spPr>
          <a:xfrm>
            <a:off x="1069848" y="2320412"/>
            <a:ext cx="10058400" cy="3851787"/>
          </a:xfrm>
        </p:spPr>
        <p:txBody>
          <a:bodyPr vert="horz" lIns="91440" tIns="45720" rIns="91440" bIns="45720" rtlCol="0" anchor="t">
            <a:normAutofit fontScale="92500" lnSpcReduction="10000"/>
          </a:bodyPr>
          <a:lstStyle/>
          <a:p>
            <a:pPr marL="228600" indent="-228600">
              <a:spcBef>
                <a:spcPts val="1000"/>
              </a:spcBef>
              <a:buClrTx/>
              <a:buSzTx/>
              <a:buFont typeface="Arial" panose="020B0604020202020204" pitchFamily="34" charset="0"/>
              <a:buChar char="•"/>
            </a:pPr>
            <a:r>
              <a:rPr lang="en-US" sz="2800">
                <a:latin typeface="Calibri"/>
                <a:cs typeface="Calibri"/>
              </a:rPr>
              <a:t>In order to deliver against the Big Idea, the team used a number of different tools:</a:t>
            </a:r>
          </a:p>
          <a:p>
            <a:pPr marL="685800" lvl="1" indent="-228600">
              <a:spcBef>
                <a:spcPts val="500"/>
              </a:spcBef>
              <a:spcAft>
                <a:spcPts val="0"/>
              </a:spcAft>
              <a:buClrTx/>
              <a:buSzTx/>
              <a:buFont typeface="Arial" panose="020B0604020202020204" pitchFamily="34" charset="0"/>
              <a:buChar char="•"/>
            </a:pPr>
            <a:r>
              <a:rPr lang="en-US" sz="2400">
                <a:latin typeface="Calibri" panose="020F0502020204030204"/>
                <a:cs typeface="Calibri" panose="020F0502020204030204"/>
              </a:rPr>
              <a:t>Mural</a:t>
            </a:r>
          </a:p>
          <a:p>
            <a:pPr marL="685800" lvl="1" indent="-228600">
              <a:spcBef>
                <a:spcPts val="500"/>
              </a:spcBef>
              <a:spcAft>
                <a:spcPts val="0"/>
              </a:spcAft>
              <a:buClrTx/>
              <a:buSzTx/>
              <a:buFont typeface="Arial" panose="020B0604020202020204" pitchFamily="34" charset="0"/>
              <a:buChar char="•"/>
            </a:pPr>
            <a:r>
              <a:rPr lang="en-US" sz="2400">
                <a:latin typeface="Calibri" panose="020F0502020204030204"/>
                <a:cs typeface="Calibri" panose="020F0502020204030204"/>
              </a:rPr>
              <a:t>PowerPoint</a:t>
            </a:r>
          </a:p>
          <a:p>
            <a:pPr marL="685800" lvl="1" indent="-228600">
              <a:spcBef>
                <a:spcPts val="500"/>
              </a:spcBef>
              <a:spcAft>
                <a:spcPts val="0"/>
              </a:spcAft>
              <a:buClrTx/>
              <a:buSzTx/>
              <a:buFont typeface="Arial" panose="020B0604020202020204" pitchFamily="34" charset="0"/>
              <a:buChar char="•"/>
            </a:pPr>
            <a:r>
              <a:rPr lang="en-US" sz="2400">
                <a:latin typeface="Calibri" panose="020F0502020204030204"/>
                <a:cs typeface="Calibri" panose="020F0502020204030204"/>
              </a:rPr>
              <a:t>Watson Assistant</a:t>
            </a:r>
          </a:p>
          <a:p>
            <a:pPr marL="685800" lvl="1" indent="-228600">
              <a:spcBef>
                <a:spcPts val="500"/>
              </a:spcBef>
              <a:spcAft>
                <a:spcPts val="0"/>
              </a:spcAft>
              <a:buClrTx/>
              <a:buSzTx/>
              <a:buFont typeface="Arial" panose="020B0604020202020204" pitchFamily="34" charset="0"/>
              <a:buChar char="•"/>
            </a:pPr>
            <a:r>
              <a:rPr lang="en-US" sz="2400" err="1">
                <a:latin typeface="Calibri" panose="020F0502020204030204"/>
                <a:cs typeface="Calibri" panose="020F0502020204030204"/>
              </a:rPr>
              <a:t>Github</a:t>
            </a:r>
            <a:endParaRPr lang="en-US" sz="2400">
              <a:latin typeface="Calibri" panose="020F0502020204030204"/>
              <a:cs typeface="Calibri" panose="020F0502020204030204"/>
            </a:endParaRPr>
          </a:p>
          <a:p>
            <a:pPr marL="685800" lvl="1" indent="-228600">
              <a:spcBef>
                <a:spcPts val="500"/>
              </a:spcBef>
              <a:spcAft>
                <a:spcPts val="0"/>
              </a:spcAft>
              <a:buClrTx/>
              <a:buSzTx/>
              <a:buFont typeface="Arial" panose="020B0604020202020204" pitchFamily="34" charset="0"/>
              <a:buChar char="•"/>
            </a:pPr>
            <a:r>
              <a:rPr lang="en-US" sz="2400">
                <a:latin typeface="Calibri" panose="020F0502020204030204"/>
                <a:cs typeface="Calibri" panose="020F0502020204030204"/>
              </a:rPr>
              <a:t>Kaggle</a:t>
            </a:r>
          </a:p>
          <a:p>
            <a:pPr marL="685800" lvl="1" indent="-228600">
              <a:spcBef>
                <a:spcPts val="500"/>
              </a:spcBef>
              <a:spcAft>
                <a:spcPts val="0"/>
              </a:spcAft>
              <a:buClr>
                <a:srgbClr val="9E3611"/>
              </a:buClr>
              <a:buSzTx/>
              <a:buFont typeface="Arial" panose="020B0604020202020204" pitchFamily="34" charset="0"/>
              <a:buChar char="•"/>
            </a:pPr>
            <a:r>
              <a:rPr lang="en-US" sz="2400" err="1">
                <a:latin typeface="Calibri" panose="020F0502020204030204"/>
                <a:cs typeface="Calibri" panose="020F0502020204030204"/>
              </a:rPr>
              <a:t>HerokuApp</a:t>
            </a:r>
            <a:endParaRPr lang="en-US" sz="2400">
              <a:latin typeface="Calibri" panose="020F0502020204030204"/>
              <a:cs typeface="Calibri" panose="020F0502020204030204"/>
            </a:endParaRPr>
          </a:p>
          <a:p>
            <a:pPr marL="685800" lvl="1" indent="-228600">
              <a:spcBef>
                <a:spcPts val="500"/>
              </a:spcBef>
              <a:spcAft>
                <a:spcPts val="0"/>
              </a:spcAft>
              <a:buClr>
                <a:srgbClr val="9E3611"/>
              </a:buClr>
              <a:buSzTx/>
              <a:buFont typeface="Arial" panose="020B0604020202020204" pitchFamily="34" charset="0"/>
              <a:buChar char="•"/>
            </a:pPr>
            <a:r>
              <a:rPr lang="en-US" sz="2400" err="1">
                <a:latin typeface="Calibri" panose="020F0502020204030204"/>
                <a:cs typeface="Calibri" panose="020F0502020204030204"/>
              </a:rPr>
              <a:t>Jupyter</a:t>
            </a:r>
            <a:r>
              <a:rPr lang="en-US" sz="2400">
                <a:latin typeface="Calibri" panose="020F0502020204030204"/>
                <a:cs typeface="Calibri" panose="020F0502020204030204"/>
              </a:rPr>
              <a:t> Notebook</a:t>
            </a:r>
          </a:p>
          <a:p>
            <a:pPr marL="685800" lvl="1" indent="-228600">
              <a:spcBef>
                <a:spcPts val="500"/>
              </a:spcBef>
              <a:spcAft>
                <a:spcPts val="0"/>
              </a:spcAft>
              <a:buClr>
                <a:srgbClr val="9E3611"/>
              </a:buClr>
              <a:buSzTx/>
              <a:buFont typeface="Arial" panose="020B0604020202020204" pitchFamily="34" charset="0"/>
              <a:buChar char="•"/>
            </a:pPr>
            <a:r>
              <a:rPr lang="en-US" sz="2400">
                <a:latin typeface="Calibri" panose="020F0502020204030204"/>
                <a:cs typeface="Calibri" panose="020F0502020204030204"/>
              </a:rPr>
              <a:t>Flask</a:t>
            </a:r>
          </a:p>
          <a:p>
            <a:pPr marL="685800" lvl="1" indent="-228600">
              <a:spcBef>
                <a:spcPts val="500"/>
              </a:spcBef>
              <a:spcAft>
                <a:spcPts val="0"/>
              </a:spcAft>
              <a:buClr>
                <a:srgbClr val="9E3611"/>
              </a:buClr>
              <a:buSzTx/>
              <a:buFont typeface="Arial" panose="020B0604020202020204" pitchFamily="34" charset="0"/>
              <a:buChar char="•"/>
            </a:pPr>
            <a:r>
              <a:rPr lang="en-US" sz="2400" err="1">
                <a:latin typeface="Calibri" panose="020F0502020204030204"/>
                <a:cs typeface="Calibri" panose="020F0502020204030204"/>
              </a:rPr>
              <a:t>Tensorflow</a:t>
            </a:r>
            <a:r>
              <a:rPr lang="en-US" sz="2400">
                <a:latin typeface="Calibri" panose="020F0502020204030204"/>
                <a:cs typeface="Calibri" panose="020F0502020204030204"/>
              </a:rPr>
              <a:t> CPU</a:t>
            </a:r>
          </a:p>
          <a:p>
            <a:pPr marL="685800" lvl="1" indent="-228600">
              <a:spcBef>
                <a:spcPts val="500"/>
              </a:spcBef>
              <a:spcAft>
                <a:spcPts val="0"/>
              </a:spcAft>
              <a:buClr>
                <a:srgbClr val="9E3611"/>
              </a:buClr>
              <a:buSzTx/>
              <a:buFont typeface="Arial" panose="020B0604020202020204" pitchFamily="34" charset="0"/>
              <a:buChar char="•"/>
            </a:pPr>
            <a:endParaRPr lang="en-US" sz="2400">
              <a:latin typeface="Calibri" panose="020F0502020204030204"/>
              <a:cs typeface="Calibri" panose="020F0502020204030204"/>
            </a:endParaRPr>
          </a:p>
          <a:p>
            <a:pPr marL="685800" lvl="1" indent="-228600">
              <a:spcBef>
                <a:spcPts val="500"/>
              </a:spcBef>
              <a:spcAft>
                <a:spcPts val="0"/>
              </a:spcAft>
              <a:buClrTx/>
              <a:buSzTx/>
              <a:buFont typeface="Arial" panose="020B0604020202020204" pitchFamily="34" charset="0"/>
              <a:buChar char="•"/>
            </a:pPr>
            <a:endParaRPr lang="en-US" sz="2400">
              <a:latin typeface="Calibri" panose="020F0502020204030204"/>
              <a:cs typeface="Calibri" panose="020F0502020204030204"/>
            </a:endParaRPr>
          </a:p>
          <a:p>
            <a:pPr marL="685800" lvl="1" indent="-228600">
              <a:spcBef>
                <a:spcPts val="500"/>
              </a:spcBef>
              <a:spcAft>
                <a:spcPts val="0"/>
              </a:spcAft>
              <a:buClrTx/>
              <a:buSzTx/>
              <a:buFont typeface="Arial" panose="020B0604020202020204" pitchFamily="34" charset="0"/>
              <a:buChar char="•"/>
            </a:pPr>
            <a:endParaRPr lang="en-US" sz="2400">
              <a:latin typeface="Calibri" panose="020F0502020204030204"/>
              <a:cs typeface="Calibri" panose="020F0502020204030204"/>
            </a:endParaRPr>
          </a:p>
        </p:txBody>
      </p:sp>
      <p:sp>
        <p:nvSpPr>
          <p:cNvPr id="61" name="Oval 6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 name="Picture 5" descr="Icon&#10;&#10;Description automatically generated">
            <a:extLst>
              <a:ext uri="{FF2B5EF4-FFF2-40B4-BE49-F238E27FC236}">
                <a16:creationId xmlns:a16="http://schemas.microsoft.com/office/drawing/2014/main" id="{DA526D19-D985-43BC-A45E-5406C4228DBB}"/>
              </a:ext>
            </a:extLst>
          </p:cNvPr>
          <p:cNvPicPr>
            <a:picLocks noChangeAspect="1"/>
          </p:cNvPicPr>
          <p:nvPr/>
        </p:nvPicPr>
        <p:blipFill>
          <a:blip r:embed="rId5"/>
          <a:stretch>
            <a:fillRect/>
          </a:stretch>
        </p:blipFill>
        <p:spPr>
          <a:xfrm>
            <a:off x="7541232" y="3906748"/>
            <a:ext cx="1339066" cy="1339066"/>
          </a:xfrm>
          <a:prstGeom prst="rect">
            <a:avLst/>
          </a:prstGeom>
        </p:spPr>
      </p:pic>
      <p:pic>
        <p:nvPicPr>
          <p:cNvPr id="7" name="Picture 7" descr="Icon&#10;&#10;Description automatically generated">
            <a:extLst>
              <a:ext uri="{FF2B5EF4-FFF2-40B4-BE49-F238E27FC236}">
                <a16:creationId xmlns:a16="http://schemas.microsoft.com/office/drawing/2014/main" id="{D369FA91-6C8B-4B08-AE0A-C1E5B89819C0}"/>
              </a:ext>
            </a:extLst>
          </p:cNvPr>
          <p:cNvPicPr>
            <a:picLocks noChangeAspect="1"/>
          </p:cNvPicPr>
          <p:nvPr/>
        </p:nvPicPr>
        <p:blipFill>
          <a:blip r:embed="rId6"/>
          <a:stretch>
            <a:fillRect/>
          </a:stretch>
        </p:blipFill>
        <p:spPr>
          <a:xfrm>
            <a:off x="7796389" y="2956303"/>
            <a:ext cx="2743200" cy="1439186"/>
          </a:xfrm>
          <a:prstGeom prst="rect">
            <a:avLst/>
          </a:prstGeom>
        </p:spPr>
      </p:pic>
      <p:pic>
        <p:nvPicPr>
          <p:cNvPr id="8" name="Picture 8" descr="Icon&#10;&#10;Description automatically generated">
            <a:extLst>
              <a:ext uri="{FF2B5EF4-FFF2-40B4-BE49-F238E27FC236}">
                <a16:creationId xmlns:a16="http://schemas.microsoft.com/office/drawing/2014/main" id="{1631F85E-5AB1-445E-997D-B1B38C163641}"/>
              </a:ext>
            </a:extLst>
          </p:cNvPr>
          <p:cNvPicPr>
            <a:picLocks noChangeAspect="1"/>
          </p:cNvPicPr>
          <p:nvPr/>
        </p:nvPicPr>
        <p:blipFill>
          <a:blip r:embed="rId7"/>
          <a:stretch>
            <a:fillRect/>
          </a:stretch>
        </p:blipFill>
        <p:spPr>
          <a:xfrm>
            <a:off x="7175500" y="2843917"/>
            <a:ext cx="1241779" cy="1170165"/>
          </a:xfrm>
          <a:prstGeom prst="rect">
            <a:avLst/>
          </a:prstGeom>
        </p:spPr>
      </p:pic>
      <p:pic>
        <p:nvPicPr>
          <p:cNvPr id="9" name="Picture 9" descr="Logo&#10;&#10;Description automatically generated">
            <a:extLst>
              <a:ext uri="{FF2B5EF4-FFF2-40B4-BE49-F238E27FC236}">
                <a16:creationId xmlns:a16="http://schemas.microsoft.com/office/drawing/2014/main" id="{475A6906-87E7-49C8-8FDC-DB9A9F84F2D4}"/>
              </a:ext>
            </a:extLst>
          </p:cNvPr>
          <p:cNvPicPr>
            <a:picLocks noChangeAspect="1"/>
          </p:cNvPicPr>
          <p:nvPr/>
        </p:nvPicPr>
        <p:blipFill>
          <a:blip r:embed="rId8"/>
          <a:stretch>
            <a:fillRect/>
          </a:stretch>
        </p:blipFill>
        <p:spPr>
          <a:xfrm>
            <a:off x="8870529" y="4552686"/>
            <a:ext cx="1063979" cy="1061761"/>
          </a:xfrm>
          <a:prstGeom prst="rect">
            <a:avLst/>
          </a:prstGeom>
        </p:spPr>
      </p:pic>
      <p:pic>
        <p:nvPicPr>
          <p:cNvPr id="10" name="Picture 10" descr="Logo&#10;&#10;Description automatically generated">
            <a:extLst>
              <a:ext uri="{FF2B5EF4-FFF2-40B4-BE49-F238E27FC236}">
                <a16:creationId xmlns:a16="http://schemas.microsoft.com/office/drawing/2014/main" id="{C4DE5FAC-9945-4D79-A3DB-EA4A111E3F08}"/>
              </a:ext>
            </a:extLst>
          </p:cNvPr>
          <p:cNvPicPr>
            <a:picLocks noChangeAspect="1"/>
          </p:cNvPicPr>
          <p:nvPr/>
        </p:nvPicPr>
        <p:blipFill>
          <a:blip r:embed="rId9"/>
          <a:stretch>
            <a:fillRect/>
          </a:stretch>
        </p:blipFill>
        <p:spPr>
          <a:xfrm>
            <a:off x="8868310" y="5801699"/>
            <a:ext cx="1493178" cy="597162"/>
          </a:xfrm>
          <a:prstGeom prst="rect">
            <a:avLst/>
          </a:prstGeom>
        </p:spPr>
      </p:pic>
      <p:pic>
        <p:nvPicPr>
          <p:cNvPr id="12" name="Picture 12" descr="Logo, company name&#10;&#10;Description automatically generated">
            <a:extLst>
              <a:ext uri="{FF2B5EF4-FFF2-40B4-BE49-F238E27FC236}">
                <a16:creationId xmlns:a16="http://schemas.microsoft.com/office/drawing/2014/main" id="{33486B97-C45C-41FE-9638-FD256F57FC45}"/>
              </a:ext>
            </a:extLst>
          </p:cNvPr>
          <p:cNvPicPr>
            <a:picLocks noChangeAspect="1"/>
          </p:cNvPicPr>
          <p:nvPr/>
        </p:nvPicPr>
        <p:blipFill>
          <a:blip r:embed="rId10"/>
          <a:stretch>
            <a:fillRect/>
          </a:stretch>
        </p:blipFill>
        <p:spPr>
          <a:xfrm>
            <a:off x="10041276" y="3594254"/>
            <a:ext cx="1030841" cy="1193490"/>
          </a:xfrm>
          <a:prstGeom prst="rect">
            <a:avLst/>
          </a:prstGeom>
        </p:spPr>
      </p:pic>
      <p:pic>
        <p:nvPicPr>
          <p:cNvPr id="13" name="Picture 13">
            <a:extLst>
              <a:ext uri="{FF2B5EF4-FFF2-40B4-BE49-F238E27FC236}">
                <a16:creationId xmlns:a16="http://schemas.microsoft.com/office/drawing/2014/main" id="{EA8EAAD0-7C50-4AC2-996E-4768C52509A1}"/>
              </a:ext>
            </a:extLst>
          </p:cNvPr>
          <p:cNvPicPr>
            <a:picLocks noChangeAspect="1"/>
          </p:cNvPicPr>
          <p:nvPr/>
        </p:nvPicPr>
        <p:blipFill rotWithShape="1">
          <a:blip r:embed="rId11"/>
          <a:srcRect l="17434" t="-1390" r="15695" b="25747"/>
          <a:stretch/>
        </p:blipFill>
        <p:spPr>
          <a:xfrm>
            <a:off x="6513817" y="4446575"/>
            <a:ext cx="1146783" cy="998107"/>
          </a:xfrm>
          <a:prstGeom prst="rect">
            <a:avLst/>
          </a:prstGeom>
        </p:spPr>
      </p:pic>
      <p:pic>
        <p:nvPicPr>
          <p:cNvPr id="14" name="Picture 14">
            <a:extLst>
              <a:ext uri="{FF2B5EF4-FFF2-40B4-BE49-F238E27FC236}">
                <a16:creationId xmlns:a16="http://schemas.microsoft.com/office/drawing/2014/main" id="{204C30B4-DF09-4BFD-9756-A44C2DD0F68C}"/>
              </a:ext>
            </a:extLst>
          </p:cNvPr>
          <p:cNvPicPr>
            <a:picLocks noChangeAspect="1"/>
          </p:cNvPicPr>
          <p:nvPr/>
        </p:nvPicPr>
        <p:blipFill>
          <a:blip r:embed="rId12"/>
          <a:stretch>
            <a:fillRect/>
          </a:stretch>
        </p:blipFill>
        <p:spPr>
          <a:xfrm>
            <a:off x="7352872" y="5250262"/>
            <a:ext cx="1347627" cy="1426061"/>
          </a:xfrm>
          <a:prstGeom prst="rect">
            <a:avLst/>
          </a:prstGeom>
        </p:spPr>
      </p:pic>
      <p:pic>
        <p:nvPicPr>
          <p:cNvPr id="15" name="Picture 15" descr="Icon&#10;&#10;Description automatically generated">
            <a:extLst>
              <a:ext uri="{FF2B5EF4-FFF2-40B4-BE49-F238E27FC236}">
                <a16:creationId xmlns:a16="http://schemas.microsoft.com/office/drawing/2014/main" id="{8CEACFD3-DABA-4D80-A71D-C9BF42D4574E}"/>
              </a:ext>
            </a:extLst>
          </p:cNvPr>
          <p:cNvPicPr>
            <a:picLocks noChangeAspect="1"/>
          </p:cNvPicPr>
          <p:nvPr/>
        </p:nvPicPr>
        <p:blipFill rotWithShape="1">
          <a:blip r:embed="rId13"/>
          <a:srcRect l="29595" r="28506" b="15689"/>
          <a:stretch/>
        </p:blipFill>
        <p:spPr>
          <a:xfrm>
            <a:off x="6102850" y="3179809"/>
            <a:ext cx="1149383" cy="1214231"/>
          </a:xfrm>
          <a:prstGeom prst="rect">
            <a:avLst/>
          </a:prstGeom>
        </p:spPr>
      </p:pic>
    </p:spTree>
    <p:extLst>
      <p:ext uri="{BB962C8B-B14F-4D97-AF65-F5344CB8AC3E}">
        <p14:creationId xmlns:p14="http://schemas.microsoft.com/office/powerpoint/2010/main" val="166085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7"/>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AI Design Essentials</a:t>
            </a:r>
            <a:endParaRPr lang="en-US"/>
          </a:p>
        </p:txBody>
      </p:sp>
    </p:spTree>
    <p:extLst>
      <p:ext uri="{BB962C8B-B14F-4D97-AF65-F5344CB8AC3E}">
        <p14:creationId xmlns:p14="http://schemas.microsoft.com/office/powerpoint/2010/main" val="7296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0">
            <a:extLst>
              <a:ext uri="{FF2B5EF4-FFF2-40B4-BE49-F238E27FC236}">
                <a16:creationId xmlns:a16="http://schemas.microsoft.com/office/drawing/2014/main" id="{BCE5EFF9-B12A-4A10-94DD-F33EDBCD27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69317" cy="3355942"/>
          </a:xfrm>
          <a:prstGeom prst="rect">
            <a:avLst/>
          </a:prstGeom>
          <a:blipFill dpi="0" rotWithShape="1">
            <a:blip r:embed="rId3">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4" name="Picture 7">
            <a:extLst>
              <a:ext uri="{FF2B5EF4-FFF2-40B4-BE49-F238E27FC236}">
                <a16:creationId xmlns:a16="http://schemas.microsoft.com/office/drawing/2014/main" id="{FB00506D-B421-4B3F-B8F2-A88834BBD849}"/>
              </a:ext>
            </a:extLst>
          </p:cNvPr>
          <p:cNvPicPr>
            <a:picLocks noChangeAspect="1"/>
          </p:cNvPicPr>
          <p:nvPr/>
        </p:nvPicPr>
        <p:blipFill rotWithShape="1">
          <a:blip r:embed="rId4"/>
          <a:srcRect l="18304" r="18804" b="1"/>
          <a:stretch/>
        </p:blipFill>
        <p:spPr>
          <a:xfrm>
            <a:off x="2930184" y="-2655"/>
            <a:ext cx="2996169" cy="3358597"/>
          </a:xfrm>
          <a:prstGeom prst="rect">
            <a:avLst/>
          </a:prstGeom>
        </p:spPr>
      </p:pic>
      <p:pic>
        <p:nvPicPr>
          <p:cNvPr id="3" name="Picture 3">
            <a:extLst>
              <a:ext uri="{FF2B5EF4-FFF2-40B4-BE49-F238E27FC236}">
                <a16:creationId xmlns:a16="http://schemas.microsoft.com/office/drawing/2014/main" id="{FF0C62BA-B049-454C-95ED-EFC8773FAC61}"/>
              </a:ext>
            </a:extLst>
          </p:cNvPr>
          <p:cNvPicPr>
            <a:picLocks noChangeAspect="1"/>
          </p:cNvPicPr>
          <p:nvPr/>
        </p:nvPicPr>
        <p:blipFill rotWithShape="1">
          <a:blip r:embed="rId5"/>
          <a:srcRect t="7565" b="7565"/>
          <a:stretch/>
        </p:blipFill>
        <p:spPr>
          <a:xfrm>
            <a:off x="20" y="3504904"/>
            <a:ext cx="5926333" cy="3353096"/>
          </a:xfrm>
          <a:prstGeom prst="rect">
            <a:avLst/>
          </a:prstGeom>
        </p:spPr>
      </p:pic>
      <p:sp>
        <p:nvSpPr>
          <p:cNvPr id="42" name="Rectangle 32">
            <a:extLst>
              <a:ext uri="{FF2B5EF4-FFF2-40B4-BE49-F238E27FC236}">
                <a16:creationId xmlns:a16="http://schemas.microsoft.com/office/drawing/2014/main" id="{426EEE46-1E2E-459B-85C5-B12A77BED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6">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E041E-7A43-4397-9BD2-6AB73C587412}"/>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4000" spc="200"/>
              <a:t>Design foundations</a:t>
            </a:r>
          </a:p>
        </p:txBody>
      </p:sp>
      <p:sp>
        <p:nvSpPr>
          <p:cNvPr id="15" name="TextBox 14">
            <a:extLst>
              <a:ext uri="{FF2B5EF4-FFF2-40B4-BE49-F238E27FC236}">
                <a16:creationId xmlns:a16="http://schemas.microsoft.com/office/drawing/2014/main" id="{01C39615-AA77-4A63-A71C-5508BE9546D1}"/>
              </a:ext>
            </a:extLst>
          </p:cNvPr>
          <p:cNvSpPr txBox="1"/>
          <p:nvPr/>
        </p:nvSpPr>
        <p:spPr>
          <a:xfrm>
            <a:off x="6400799" y="2121408"/>
            <a:ext cx="5299585" cy="4050792"/>
          </a:xfrm>
          <a:prstGeom prst="rect">
            <a:avLst/>
          </a:prstGeom>
        </p:spPr>
        <p:txBody>
          <a:bodyPr vert="horz" lIns="91440" tIns="45720" rIns="91440" bIns="45720" rtlCol="0">
            <a:normAutofit/>
          </a:bodyPr>
          <a:lstStyle/>
          <a:p>
            <a:pPr marL="0" indent="-182880" defTabSz="914400">
              <a:lnSpc>
                <a:spcPct val="90000"/>
              </a:lnSpc>
              <a:spcBef>
                <a:spcPts val="0"/>
              </a:spcBef>
              <a:spcAft>
                <a:spcPts val="600"/>
              </a:spcAft>
              <a:buClr>
                <a:schemeClr val="accent1">
                  <a:lumMod val="75000"/>
                </a:schemeClr>
              </a:buClr>
              <a:buSzPct val="85000"/>
              <a:buFont typeface="Wingdings" pitchFamily="2" charset="2"/>
              <a:buChar char="§"/>
            </a:pPr>
            <a:r>
              <a:rPr lang="en-US" b="1"/>
              <a:t>Purpose</a:t>
            </a:r>
            <a:endParaRPr lang="en-US"/>
          </a:p>
          <a:p>
            <a:pPr indent="-182880" defTabSz="914400">
              <a:lnSpc>
                <a:spcPct val="90000"/>
              </a:lnSpc>
              <a:spcAft>
                <a:spcPts val="600"/>
              </a:spcAft>
              <a:buClr>
                <a:schemeClr val="accent1">
                  <a:lumMod val="75000"/>
                </a:schemeClr>
              </a:buClr>
              <a:buSzPct val="85000"/>
              <a:buFont typeface="Wingdings" pitchFamily="2" charset="2"/>
              <a:buChar char="§"/>
            </a:pPr>
            <a:r>
              <a:rPr lang="en-US"/>
              <a:t>To provide those unfamiliar with local food a better appreciation of our food culture. Once the AI can understand the user insights, it can be more helpful and faster in determining the intents of the users.</a:t>
            </a:r>
          </a:p>
          <a:p>
            <a:pPr indent="-182880" defTabSz="914400">
              <a:lnSpc>
                <a:spcPct val="90000"/>
              </a:lnSpc>
              <a:spcAft>
                <a:spcPts val="600"/>
              </a:spcAft>
              <a:buClr>
                <a:schemeClr val="accent1">
                  <a:lumMod val="75000"/>
                </a:schemeClr>
              </a:buClr>
              <a:buSzPct val="85000"/>
              <a:buFont typeface="Wingdings" pitchFamily="2" charset="2"/>
              <a:buChar char="§"/>
            </a:pPr>
            <a:r>
              <a:rPr lang="en-US"/>
              <a:t>To create a "relationship" with foreigners, the solution has to be casual and informative.</a:t>
            </a:r>
          </a:p>
          <a:p>
            <a:pPr indent="-182880" defTabSz="914400">
              <a:lnSpc>
                <a:spcPct val="90000"/>
              </a:lnSpc>
              <a:spcBef>
                <a:spcPts val="0"/>
              </a:spcBef>
              <a:spcAft>
                <a:spcPts val="600"/>
              </a:spcAft>
              <a:buClr>
                <a:schemeClr val="accent1">
                  <a:lumMod val="75000"/>
                </a:schemeClr>
              </a:buClr>
              <a:buSzPct val="85000"/>
              <a:buFont typeface="Wingdings" pitchFamily="2" charset="2"/>
              <a:buChar char="§"/>
            </a:pPr>
            <a:endParaRPr lang="en-US"/>
          </a:p>
          <a:p>
            <a:pPr marL="0" indent="-182880" defTabSz="914400">
              <a:lnSpc>
                <a:spcPct val="90000"/>
              </a:lnSpc>
              <a:spcBef>
                <a:spcPts val="0"/>
              </a:spcBef>
              <a:spcAft>
                <a:spcPts val="600"/>
              </a:spcAft>
              <a:buClr>
                <a:schemeClr val="accent1">
                  <a:lumMod val="75000"/>
                </a:schemeClr>
              </a:buClr>
              <a:buSzPct val="85000"/>
              <a:buFont typeface="Wingdings" pitchFamily="2" charset="2"/>
              <a:buChar char="§"/>
            </a:pPr>
            <a:r>
              <a:rPr lang="en-US" b="1"/>
              <a:t>Value</a:t>
            </a:r>
            <a:endParaRPr lang="en-US"/>
          </a:p>
          <a:p>
            <a:pPr indent="-182880" defTabSz="914400">
              <a:lnSpc>
                <a:spcPct val="90000"/>
              </a:lnSpc>
              <a:spcBef>
                <a:spcPts val="0"/>
              </a:spcBef>
              <a:spcAft>
                <a:spcPts val="600"/>
              </a:spcAft>
              <a:buClr>
                <a:schemeClr val="accent1">
                  <a:lumMod val="75000"/>
                </a:schemeClr>
              </a:buClr>
              <a:buSzPct val="85000"/>
              <a:buFont typeface="Wingdings" pitchFamily="2" charset="2"/>
              <a:buChar char="§"/>
            </a:pPr>
            <a:r>
              <a:rPr lang="en-US"/>
              <a:t>In the near future, the ability to order food through the bot and advertisement avenues could be financially interesting.</a:t>
            </a:r>
          </a:p>
        </p:txBody>
      </p:sp>
      <p:grpSp>
        <p:nvGrpSpPr>
          <p:cNvPr id="43" name="Group 34">
            <a:extLst>
              <a:ext uri="{FF2B5EF4-FFF2-40B4-BE49-F238E27FC236}">
                <a16:creationId xmlns:a16="http://schemas.microsoft.com/office/drawing/2014/main" id="{BB3C3B5B-B6A2-4C52-831F-3D4FBEF925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6" name="Oval 35">
              <a:extLst>
                <a:ext uri="{FF2B5EF4-FFF2-40B4-BE49-F238E27FC236}">
                  <a16:creationId xmlns:a16="http://schemas.microsoft.com/office/drawing/2014/main" id="{64E7942F-7C05-45E8-B6CD-0D22951E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4" name="Oval 36">
              <a:extLst>
                <a:ext uri="{FF2B5EF4-FFF2-40B4-BE49-F238E27FC236}">
                  <a16:creationId xmlns:a16="http://schemas.microsoft.com/office/drawing/2014/main" id="{E91AFEAF-5CBA-4B38-AFF0-10ED1F5F9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3685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a:t>AI Intent</a:t>
            </a:r>
          </a:p>
        </p:txBody>
      </p:sp>
      <p:pic>
        <p:nvPicPr>
          <p:cNvPr id="4" name="Picture 4" descr="See the source image">
            <a:extLst>
              <a:ext uri="{FF2B5EF4-FFF2-40B4-BE49-F238E27FC236}">
                <a16:creationId xmlns:a16="http://schemas.microsoft.com/office/drawing/2014/main" id="{27339FD7-4865-4A49-A0C2-CFD967AFC8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633" r="14293" b="-1"/>
          <a:stretch/>
        </p:blipFill>
        <p:spPr bwMode="auto">
          <a:xfrm>
            <a:off x="3344" y="10"/>
            <a:ext cx="464672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1" name="Oval 90">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2" name="Oval 91">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D1AC95FC-0FF4-40EC-9D92-DE57187E0486}"/>
              </a:ext>
            </a:extLst>
          </p:cNvPr>
          <p:cNvSpPr txBox="1"/>
          <p:nvPr/>
        </p:nvSpPr>
        <p:spPr>
          <a:xfrm>
            <a:off x="4970109" y="1570756"/>
            <a:ext cx="54716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goals, wants, needs, and values of users and alignment to the business. Intent provides your solution’s purpose.</a:t>
            </a:r>
          </a:p>
        </p:txBody>
      </p:sp>
      <p:sp>
        <p:nvSpPr>
          <p:cNvPr id="16" name="Content Placeholder 2">
            <a:extLst>
              <a:ext uri="{FF2B5EF4-FFF2-40B4-BE49-F238E27FC236}">
                <a16:creationId xmlns:a16="http://schemas.microsoft.com/office/drawing/2014/main" id="{03386146-D029-4382-B1A8-FB917535C700}"/>
              </a:ext>
            </a:extLst>
          </p:cNvPr>
          <p:cNvSpPr>
            <a:spLocks noGrp="1"/>
          </p:cNvSpPr>
          <p:nvPr>
            <p:ph idx="1"/>
          </p:nvPr>
        </p:nvSpPr>
        <p:spPr>
          <a:xfrm>
            <a:off x="5344182" y="2544361"/>
            <a:ext cx="5331434" cy="2943434"/>
          </a:xfrm>
        </p:spPr>
        <p:txBody>
          <a:bodyPr vert="horz" lIns="91440" tIns="45720" rIns="91440" bIns="45720" rtlCol="0" anchor="t">
            <a:normAutofit/>
          </a:bodyPr>
          <a:lstStyle/>
          <a:p>
            <a:pPr marL="0" indent="0">
              <a:buNone/>
            </a:pPr>
            <a:r>
              <a:rPr lang="en-US" sz="1800"/>
              <a:t>As Singapore’s hawker culture is now nominated to UNESCO’s representative list, foreigners are not only looking to try the food, but also to understand and appreciate a little more about it.</a:t>
            </a:r>
          </a:p>
          <a:p>
            <a:pPr marL="0" indent="0">
              <a:buNone/>
            </a:pPr>
            <a:endParaRPr lang="en-US" sz="1800"/>
          </a:p>
          <a:p>
            <a:pPr marL="0" indent="0">
              <a:buNone/>
            </a:pPr>
            <a:r>
              <a:rPr lang="en-US" sz="1800"/>
              <a:t>With our AI Bot we seek to increase interactions and understanding of local foods for foreigners so that they can better appreciate Singapore's hawker culture. </a:t>
            </a:r>
          </a:p>
          <a:p>
            <a:pPr marL="0" indent="0">
              <a:buNone/>
            </a:pPr>
            <a:endParaRPr lang="en-US" sz="1700" i="1"/>
          </a:p>
        </p:txBody>
      </p:sp>
      <p:pic>
        <p:nvPicPr>
          <p:cNvPr id="5" name="Picture 5" descr="Diagram, application&#10;&#10;Description automatically generated">
            <a:extLst>
              <a:ext uri="{FF2B5EF4-FFF2-40B4-BE49-F238E27FC236}">
                <a16:creationId xmlns:a16="http://schemas.microsoft.com/office/drawing/2014/main" id="{ED9DD5A9-7E77-407D-B4BD-70FC35B13E61}"/>
              </a:ext>
            </a:extLst>
          </p:cNvPr>
          <p:cNvPicPr>
            <a:picLocks noChangeAspect="1"/>
          </p:cNvPicPr>
          <p:nvPr/>
        </p:nvPicPr>
        <p:blipFill>
          <a:blip r:embed="rId7"/>
          <a:stretch>
            <a:fillRect/>
          </a:stretch>
        </p:blipFill>
        <p:spPr>
          <a:xfrm>
            <a:off x="9262153" y="5010348"/>
            <a:ext cx="1904144" cy="1503483"/>
          </a:xfrm>
          <a:prstGeom prst="rect">
            <a:avLst/>
          </a:prstGeom>
        </p:spPr>
      </p:pic>
      <p:pic>
        <p:nvPicPr>
          <p:cNvPr id="6" name="Picture 6" descr="A picture containing clipart&#10;&#10;Description automatically generated">
            <a:extLst>
              <a:ext uri="{FF2B5EF4-FFF2-40B4-BE49-F238E27FC236}">
                <a16:creationId xmlns:a16="http://schemas.microsoft.com/office/drawing/2014/main" id="{6B61FB65-9F3C-440B-AF05-46BA1DAA760C}"/>
              </a:ext>
            </a:extLst>
          </p:cNvPr>
          <p:cNvPicPr>
            <a:picLocks noChangeAspect="1"/>
          </p:cNvPicPr>
          <p:nvPr/>
        </p:nvPicPr>
        <p:blipFill>
          <a:blip r:embed="rId8"/>
          <a:stretch>
            <a:fillRect/>
          </a:stretch>
        </p:blipFill>
        <p:spPr>
          <a:xfrm>
            <a:off x="9339209" y="4917040"/>
            <a:ext cx="1827088" cy="1818526"/>
          </a:xfrm>
          <a:prstGeom prst="rect">
            <a:avLst/>
          </a:prstGeom>
        </p:spPr>
      </p:pic>
    </p:spTree>
    <p:extLst>
      <p:ext uri="{BB962C8B-B14F-4D97-AF65-F5344CB8AC3E}">
        <p14:creationId xmlns:p14="http://schemas.microsoft.com/office/powerpoint/2010/main" val="251310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a:t>Understanding</a:t>
            </a:r>
          </a:p>
        </p:txBody>
      </p:sp>
      <p:pic>
        <p:nvPicPr>
          <p:cNvPr id="3076" name="Picture 4" descr="See the source image">
            <a:extLst>
              <a:ext uri="{FF2B5EF4-FFF2-40B4-BE49-F238E27FC236}">
                <a16:creationId xmlns:a16="http://schemas.microsoft.com/office/drawing/2014/main" id="{05314E7E-B858-420F-8E5F-C98DF49E2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88" r="13519" b="1"/>
          <a:stretch/>
        </p:blipFill>
        <p:spPr bwMode="auto">
          <a:xfrm>
            <a:off x="3344" y="10"/>
            <a:ext cx="464672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2" name="Oval 15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3" name="Oval 15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 name="Content Placeholder 2">
            <a:extLst>
              <a:ext uri="{FF2B5EF4-FFF2-40B4-BE49-F238E27FC236}">
                <a16:creationId xmlns:a16="http://schemas.microsoft.com/office/drawing/2014/main" id="{2167EAB1-DF93-4129-A812-3BB8C8CEB9DB}"/>
              </a:ext>
            </a:extLst>
          </p:cNvPr>
          <p:cNvSpPr txBox="1">
            <a:spLocks/>
          </p:cNvSpPr>
          <p:nvPr/>
        </p:nvSpPr>
        <p:spPr>
          <a:xfrm>
            <a:off x="4970109" y="1626833"/>
            <a:ext cx="5015577" cy="46714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1400">
                <a:ea typeface="+mn-lt"/>
                <a:cs typeface="+mn-lt"/>
              </a:rPr>
              <a:t>Identify what your AI needs to be explicitly taught so it can understand your domain.</a:t>
            </a:r>
            <a:endParaRPr lang="en-US">
              <a:ea typeface="+mn-lt"/>
              <a:cs typeface="+mn-lt"/>
            </a:endParaRPr>
          </a:p>
        </p:txBody>
      </p:sp>
      <p:sp>
        <p:nvSpPr>
          <p:cNvPr id="17" name="TextBox 16">
            <a:extLst>
              <a:ext uri="{FF2B5EF4-FFF2-40B4-BE49-F238E27FC236}">
                <a16:creationId xmlns:a16="http://schemas.microsoft.com/office/drawing/2014/main" id="{5064CBE5-826E-48AD-9A73-BFB59B114284}"/>
              </a:ext>
            </a:extLst>
          </p:cNvPr>
          <p:cNvSpPr txBox="1"/>
          <p:nvPr/>
        </p:nvSpPr>
        <p:spPr>
          <a:xfrm>
            <a:off x="5302648" y="2636821"/>
            <a:ext cx="6096000" cy="2119876"/>
          </a:xfrm>
          <a:prstGeom prst="rect">
            <a:avLst/>
          </a:prstGeom>
          <a:noFill/>
        </p:spPr>
        <p:txBody>
          <a:bodyPr wrap="square">
            <a:spAutoFit/>
          </a:bodyPr>
          <a:lstStyle/>
          <a:p>
            <a:pPr marL="0" indent="0">
              <a:lnSpc>
                <a:spcPct val="150000"/>
              </a:lnSpc>
              <a:buNone/>
            </a:pPr>
            <a:r>
              <a:rPr lang="en-US"/>
              <a:t>We will require:</a:t>
            </a:r>
          </a:p>
          <a:p>
            <a:pPr marL="0" indent="0">
              <a:lnSpc>
                <a:spcPct val="150000"/>
              </a:lnSpc>
              <a:buNone/>
            </a:pPr>
            <a:r>
              <a:rPr lang="en-US"/>
              <a:t>- Good quality images</a:t>
            </a:r>
          </a:p>
          <a:p>
            <a:pPr marL="0" indent="0">
              <a:lnSpc>
                <a:spcPct val="150000"/>
              </a:lnSpc>
              <a:buNone/>
            </a:pPr>
            <a:r>
              <a:rPr lang="en-US"/>
              <a:t>- Sufficient images ( ~600 each)</a:t>
            </a:r>
          </a:p>
          <a:p>
            <a:pPr marL="0" indent="0">
              <a:lnSpc>
                <a:spcPct val="150000"/>
              </a:lnSpc>
              <a:buNone/>
            </a:pPr>
            <a:r>
              <a:rPr lang="en-US"/>
              <a:t>- Link to Wikipedia for information</a:t>
            </a:r>
          </a:p>
          <a:p>
            <a:pPr marL="0" indent="0">
              <a:lnSpc>
                <a:spcPct val="150000"/>
              </a:lnSpc>
              <a:buNone/>
            </a:pPr>
            <a:r>
              <a:rPr lang="en-US"/>
              <a:t>- Basic information of some local foods</a:t>
            </a:r>
          </a:p>
        </p:txBody>
      </p:sp>
      <p:pic>
        <p:nvPicPr>
          <p:cNvPr id="4" name="Picture 4" descr="A picture containing text, bedclothes, items, cluttered&#10;&#10;Description automatically generated">
            <a:extLst>
              <a:ext uri="{FF2B5EF4-FFF2-40B4-BE49-F238E27FC236}">
                <a16:creationId xmlns:a16="http://schemas.microsoft.com/office/drawing/2014/main" id="{C680DEB3-AF1D-4375-B3E0-57C16AAB6435}"/>
              </a:ext>
            </a:extLst>
          </p:cNvPr>
          <p:cNvPicPr>
            <a:picLocks noChangeAspect="1"/>
          </p:cNvPicPr>
          <p:nvPr/>
        </p:nvPicPr>
        <p:blipFill rotWithShape="1">
          <a:blip r:embed="rId7"/>
          <a:srcRect l="30380" r="30" b="-55"/>
          <a:stretch/>
        </p:blipFill>
        <p:spPr>
          <a:xfrm>
            <a:off x="-53084" y="-2597"/>
            <a:ext cx="4709371" cy="6866978"/>
          </a:xfrm>
          <a:prstGeom prst="rect">
            <a:avLst/>
          </a:prstGeom>
        </p:spPr>
      </p:pic>
      <p:pic>
        <p:nvPicPr>
          <p:cNvPr id="3" name="Picture 4" descr="A picture containing pool ball&#10;&#10;Description automatically generated">
            <a:extLst>
              <a:ext uri="{FF2B5EF4-FFF2-40B4-BE49-F238E27FC236}">
                <a16:creationId xmlns:a16="http://schemas.microsoft.com/office/drawing/2014/main" id="{1779A360-DEE0-4DB5-9286-A316DB7ABBF0}"/>
              </a:ext>
            </a:extLst>
          </p:cNvPr>
          <p:cNvPicPr>
            <a:picLocks noChangeAspect="1"/>
          </p:cNvPicPr>
          <p:nvPr/>
        </p:nvPicPr>
        <p:blipFill>
          <a:blip r:embed="rId8"/>
          <a:stretch>
            <a:fillRect/>
          </a:stretch>
        </p:blipFill>
        <p:spPr>
          <a:xfrm>
            <a:off x="8585771" y="5002657"/>
            <a:ext cx="1484616" cy="1458930"/>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C5A102F4-788B-48EF-B607-D99252CC44CD}"/>
              </a:ext>
            </a:extLst>
          </p:cNvPr>
          <p:cNvPicPr>
            <a:picLocks noChangeAspect="1"/>
          </p:cNvPicPr>
          <p:nvPr/>
        </p:nvPicPr>
        <p:blipFill>
          <a:blip r:embed="rId9"/>
          <a:stretch>
            <a:fillRect/>
          </a:stretch>
        </p:blipFill>
        <p:spPr>
          <a:xfrm>
            <a:off x="6471007" y="5002658"/>
            <a:ext cx="1458931" cy="1450369"/>
          </a:xfrm>
          <a:prstGeom prst="rect">
            <a:avLst/>
          </a:prstGeom>
        </p:spPr>
      </p:pic>
    </p:spTree>
    <p:extLst>
      <p:ext uri="{BB962C8B-B14F-4D97-AF65-F5344CB8AC3E}">
        <p14:creationId xmlns:p14="http://schemas.microsoft.com/office/powerpoint/2010/main" val="83593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191">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a:t>Data and Policy</a:t>
            </a:r>
          </a:p>
        </p:txBody>
      </p:sp>
      <p:pic>
        <p:nvPicPr>
          <p:cNvPr id="2052" name="Picture 4" descr="Image result for singapore food">
            <a:extLst>
              <a:ext uri="{FF2B5EF4-FFF2-40B4-BE49-F238E27FC236}">
                <a16:creationId xmlns:a16="http://schemas.microsoft.com/office/drawing/2014/main" id="{31AA54FD-4A98-4A1C-9BF4-9C8BF8DDDC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732" r="25089"/>
          <a:stretch/>
        </p:blipFill>
        <p:spPr bwMode="auto">
          <a:xfrm>
            <a:off x="-9692" y="10"/>
            <a:ext cx="464672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4" name="Oval 19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5" name="Oval 19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573F00DA-A322-4284-96BB-D3D087BC4BEE}"/>
              </a:ext>
            </a:extLst>
          </p:cNvPr>
          <p:cNvSpPr txBox="1"/>
          <p:nvPr/>
        </p:nvSpPr>
        <p:spPr>
          <a:xfrm>
            <a:off x="5196651" y="2225911"/>
            <a:ext cx="6096000" cy="4640566"/>
          </a:xfrm>
          <a:prstGeom prst="rect">
            <a:avLst/>
          </a:prstGeom>
          <a:noFill/>
        </p:spPr>
        <p:txBody>
          <a:bodyPr wrap="square" lIns="91440" tIns="45720" rIns="91440" bIns="45720" anchor="t">
            <a:spAutoFit/>
          </a:bodyPr>
          <a:lstStyle/>
          <a:p>
            <a:pPr marL="0" indent="0" algn="just">
              <a:lnSpc>
                <a:spcPct val="110000"/>
              </a:lnSpc>
              <a:buNone/>
            </a:pPr>
            <a:r>
              <a:rPr lang="en-US" sz="1800" u="sng"/>
              <a:t>Data We </a:t>
            </a:r>
            <a:r>
              <a:rPr lang="en-US" u="sng"/>
              <a:t>Need</a:t>
            </a:r>
            <a:endParaRPr lang="en-US"/>
          </a:p>
          <a:p>
            <a:pPr algn="just">
              <a:lnSpc>
                <a:spcPct val="110000"/>
              </a:lnSpc>
            </a:pPr>
            <a:r>
              <a:rPr lang="en-US"/>
              <a:t>For </a:t>
            </a:r>
            <a:r>
              <a:rPr lang="en-US" sz="1800"/>
              <a:t>example</a:t>
            </a:r>
            <a:r>
              <a:rPr lang="en-US"/>
              <a:t>:</a:t>
            </a:r>
          </a:p>
          <a:p>
            <a:pPr marL="285750" indent="-285750" algn="just">
              <a:lnSpc>
                <a:spcPct val="110000"/>
              </a:lnSpc>
              <a:buFont typeface="Arial"/>
              <a:buChar char="•"/>
            </a:pPr>
            <a:r>
              <a:rPr lang="en-US"/>
              <a:t>Images of specific food</a:t>
            </a:r>
          </a:p>
          <a:p>
            <a:pPr marL="285750" indent="-285750" algn="just">
              <a:lnSpc>
                <a:spcPct val="110000"/>
              </a:lnSpc>
              <a:buFont typeface="Arial"/>
              <a:buChar char="•"/>
            </a:pPr>
            <a:r>
              <a:rPr lang="en-US"/>
              <a:t>Where </a:t>
            </a:r>
            <a:r>
              <a:rPr lang="en-US" sz="1800"/>
              <a:t>users are from,</a:t>
            </a:r>
            <a:r>
              <a:rPr lang="en-US"/>
              <a:t> </a:t>
            </a:r>
          </a:p>
          <a:p>
            <a:pPr marL="285750" indent="-285750" algn="just">
              <a:lnSpc>
                <a:spcPct val="110000"/>
              </a:lnSpc>
              <a:buFont typeface="Arial"/>
              <a:buChar char="•"/>
            </a:pPr>
            <a:r>
              <a:rPr lang="en-US"/>
              <a:t>What </a:t>
            </a:r>
            <a:r>
              <a:rPr lang="en-US" sz="1800"/>
              <a:t>specific foods they are looking for,</a:t>
            </a:r>
            <a:r>
              <a:rPr lang="en-US"/>
              <a:t> </a:t>
            </a:r>
          </a:p>
          <a:p>
            <a:pPr marL="285750" indent="-285750" algn="just">
              <a:lnSpc>
                <a:spcPct val="110000"/>
              </a:lnSpc>
              <a:buFont typeface="Arial"/>
              <a:buChar char="•"/>
            </a:pPr>
            <a:r>
              <a:rPr lang="en-US"/>
              <a:t>What </a:t>
            </a:r>
            <a:r>
              <a:rPr lang="en-US" sz="1800"/>
              <a:t>are the main types of questions,</a:t>
            </a:r>
            <a:r>
              <a:rPr lang="en-US"/>
              <a:t> </a:t>
            </a:r>
          </a:p>
          <a:p>
            <a:pPr marL="285750" indent="-285750" algn="just">
              <a:lnSpc>
                <a:spcPct val="110000"/>
              </a:lnSpc>
              <a:buFont typeface="Arial"/>
              <a:buChar char="•"/>
            </a:pPr>
            <a:r>
              <a:rPr lang="en-US"/>
              <a:t>Where</a:t>
            </a:r>
            <a:r>
              <a:rPr lang="en-US" sz="1800"/>
              <a:t> and when they ask these questions</a:t>
            </a:r>
            <a:endParaRPr lang="en-US"/>
          </a:p>
          <a:p>
            <a:pPr marL="285750" indent="-285750" algn="just">
              <a:lnSpc>
                <a:spcPct val="110000"/>
              </a:lnSpc>
              <a:buFont typeface="Arial"/>
              <a:buChar char="•"/>
            </a:pPr>
            <a:endParaRPr lang="en-US"/>
          </a:p>
          <a:p>
            <a:pPr marL="0" indent="0" algn="just">
              <a:lnSpc>
                <a:spcPct val="110000"/>
              </a:lnSpc>
              <a:buNone/>
            </a:pPr>
            <a:r>
              <a:rPr lang="en-US" sz="1800" u="sng"/>
              <a:t>Data We Need for future improvements</a:t>
            </a:r>
          </a:p>
          <a:p>
            <a:pPr marL="285750" indent="-285750" algn="just">
              <a:lnSpc>
                <a:spcPct val="110000"/>
              </a:lnSpc>
              <a:buFont typeface="Arial,Sans-Serif"/>
              <a:buChar char="•"/>
            </a:pPr>
            <a:r>
              <a:rPr lang="en-US">
                <a:ea typeface="+mn-lt"/>
                <a:cs typeface="+mn-lt"/>
              </a:rPr>
              <a:t>Compatibility with other languages </a:t>
            </a:r>
          </a:p>
          <a:p>
            <a:pPr marL="285750" indent="-285750" algn="just">
              <a:lnSpc>
                <a:spcPct val="110000"/>
              </a:lnSpc>
              <a:buFont typeface="Arial"/>
              <a:buChar char="•"/>
            </a:pPr>
            <a:r>
              <a:rPr lang="en-US" sz="1800"/>
              <a:t>Additional Food recommendations</a:t>
            </a:r>
            <a:r>
              <a:rPr lang="en-US"/>
              <a:t> based on time</a:t>
            </a:r>
          </a:p>
          <a:p>
            <a:pPr marL="285750" indent="-285750" algn="just">
              <a:lnSpc>
                <a:spcPct val="110000"/>
              </a:lnSpc>
              <a:buFont typeface="Arial"/>
              <a:buChar char="•"/>
            </a:pPr>
            <a:r>
              <a:rPr lang="en-US" sz="1800"/>
              <a:t>Location of available foods</a:t>
            </a:r>
          </a:p>
          <a:p>
            <a:pPr marL="285750" indent="-285750" algn="just">
              <a:lnSpc>
                <a:spcPct val="110000"/>
              </a:lnSpc>
              <a:buFont typeface="Arial"/>
              <a:buChar char="•"/>
            </a:pPr>
            <a:endParaRPr lang="en-US" u="sng"/>
          </a:p>
          <a:p>
            <a:pPr algn="just">
              <a:lnSpc>
                <a:spcPct val="110000"/>
              </a:lnSpc>
            </a:pPr>
            <a:r>
              <a:rPr lang="en-US" u="sng"/>
              <a:t>Data Protection</a:t>
            </a:r>
            <a:endParaRPr lang="en-US"/>
          </a:p>
          <a:p>
            <a:pPr marL="285750" indent="-285750" algn="just">
              <a:lnSpc>
                <a:spcPct val="110000"/>
              </a:lnSpc>
              <a:buFont typeface="Arial"/>
              <a:buChar char="•"/>
            </a:pPr>
            <a:r>
              <a:rPr lang="en-US"/>
              <a:t>PDPA</a:t>
            </a:r>
          </a:p>
        </p:txBody>
      </p:sp>
      <p:sp>
        <p:nvSpPr>
          <p:cNvPr id="17" name="Content Placeholder 2">
            <a:extLst>
              <a:ext uri="{FF2B5EF4-FFF2-40B4-BE49-F238E27FC236}">
                <a16:creationId xmlns:a16="http://schemas.microsoft.com/office/drawing/2014/main" id="{E6CE4E1C-406B-4813-B3EA-4E98D37490B6}"/>
              </a:ext>
            </a:extLst>
          </p:cNvPr>
          <p:cNvSpPr txBox="1">
            <a:spLocks/>
          </p:cNvSpPr>
          <p:nvPr/>
        </p:nvSpPr>
        <p:spPr>
          <a:xfrm>
            <a:off x="4970109" y="1626833"/>
            <a:ext cx="5120044" cy="467143"/>
          </a:xfrm>
          <a:prstGeom prst="rect">
            <a:avLst/>
          </a:prstGeom>
        </p:spPr>
        <p:txBody>
          <a:bodyPr vert="horz" lIns="91440" tIns="45720" rIns="91440" bIns="45720" rtlCol="0" anchor="t">
            <a:normAutofit fontScale="70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a:ea typeface="+mn-lt"/>
                <a:cs typeface="+mn-lt"/>
              </a:rPr>
              <a:t>All of the significant raw data a machine can collect from the user and the world and the policies that protect it</a:t>
            </a:r>
            <a:r>
              <a:rPr lang="en-US" i="1">
                <a:ea typeface="+mn-lt"/>
                <a:cs typeface="+mn-lt"/>
              </a:rPr>
              <a:t>.</a:t>
            </a:r>
            <a:endParaRPr lang="en-US"/>
          </a:p>
        </p:txBody>
      </p:sp>
      <p:pic>
        <p:nvPicPr>
          <p:cNvPr id="3" name="Picture 3">
            <a:extLst>
              <a:ext uri="{FF2B5EF4-FFF2-40B4-BE49-F238E27FC236}">
                <a16:creationId xmlns:a16="http://schemas.microsoft.com/office/drawing/2014/main" id="{EB76042C-56D9-4A6F-A6F6-6E796B04109E}"/>
              </a:ext>
            </a:extLst>
          </p:cNvPr>
          <p:cNvPicPr>
            <a:picLocks noChangeAspect="1"/>
          </p:cNvPicPr>
          <p:nvPr/>
        </p:nvPicPr>
        <p:blipFill>
          <a:blip r:embed="rId7"/>
          <a:stretch>
            <a:fillRect/>
          </a:stretch>
        </p:blipFill>
        <p:spPr>
          <a:xfrm rot="-5400000">
            <a:off x="-1315947" y="893057"/>
            <a:ext cx="6921357" cy="5088276"/>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A3E054CD-D5D6-412D-B6C3-4E0C541B2728}"/>
              </a:ext>
            </a:extLst>
          </p:cNvPr>
          <p:cNvPicPr>
            <a:picLocks noChangeAspect="1"/>
          </p:cNvPicPr>
          <p:nvPr/>
        </p:nvPicPr>
        <p:blipFill rotWithShape="1">
          <a:blip r:embed="rId8"/>
          <a:srcRect l="18397" t="122" r="32952" b="735"/>
          <a:stretch/>
        </p:blipFill>
        <p:spPr>
          <a:xfrm>
            <a:off x="-401670" y="-69196"/>
            <a:ext cx="5097417" cy="6932118"/>
          </a:xfrm>
          <a:prstGeom prst="rect">
            <a:avLst/>
          </a:prstGeom>
        </p:spPr>
      </p:pic>
    </p:spTree>
    <p:extLst>
      <p:ext uri="{BB962C8B-B14F-4D97-AF65-F5344CB8AC3E}">
        <p14:creationId xmlns:p14="http://schemas.microsoft.com/office/powerpoint/2010/main" val="27552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chor="ctr">
            <a:normAutofit/>
          </a:bodyPr>
          <a:lstStyle/>
          <a:p>
            <a:r>
              <a:rPr lang="en-US" sz="4800"/>
              <a:t>Reasoning</a:t>
            </a:r>
          </a:p>
        </p:txBody>
      </p:sp>
      <p:pic>
        <p:nvPicPr>
          <p:cNvPr id="8" name="Picture 7" descr="Many question marks on black background">
            <a:extLst>
              <a:ext uri="{FF2B5EF4-FFF2-40B4-BE49-F238E27FC236}">
                <a16:creationId xmlns:a16="http://schemas.microsoft.com/office/drawing/2014/main" id="{47EADF1D-5611-415B-9CA8-320C5A1B400E}"/>
              </a:ext>
            </a:extLst>
          </p:cNvPr>
          <p:cNvPicPr>
            <a:picLocks noChangeAspect="1"/>
          </p:cNvPicPr>
          <p:nvPr/>
        </p:nvPicPr>
        <p:blipFill rotWithShape="1">
          <a:blip r:embed="rId5"/>
          <a:srcRect l="58668" r="2" b="2"/>
          <a:stretch/>
        </p:blipFill>
        <p:spPr>
          <a:xfrm>
            <a:off x="3344" y="10"/>
            <a:ext cx="4646726" cy="6857990"/>
          </a:xfrm>
          <a:prstGeom prst="rect">
            <a:avLst/>
          </a:prstGeom>
        </p:spPr>
      </p:pic>
      <p:grpSp>
        <p:nvGrpSpPr>
          <p:cNvPr id="153" name="Group 15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4" name="Oval 15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5" name="Oval 15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 name="Content Placeholder 2">
            <a:extLst>
              <a:ext uri="{FF2B5EF4-FFF2-40B4-BE49-F238E27FC236}">
                <a16:creationId xmlns:a16="http://schemas.microsoft.com/office/drawing/2014/main" id="{1A016050-62B0-4709-9E06-4351B1A83A61}"/>
              </a:ext>
            </a:extLst>
          </p:cNvPr>
          <p:cNvSpPr txBox="1">
            <a:spLocks/>
          </p:cNvSpPr>
          <p:nvPr/>
        </p:nvSpPr>
        <p:spPr>
          <a:xfrm>
            <a:off x="4970109" y="1655573"/>
            <a:ext cx="5015577" cy="46714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1400">
                <a:ea typeface="+mn-lt"/>
                <a:cs typeface="+mn-lt"/>
              </a:rPr>
              <a:t>Revisit your big ideas to augment, refine and tighten them based on your data and understanding exercise work.</a:t>
            </a:r>
            <a:endParaRPr lang="en-US">
              <a:ea typeface="+mn-lt"/>
              <a:cs typeface="+mn-lt"/>
            </a:endParaRPr>
          </a:p>
        </p:txBody>
      </p:sp>
      <p:sp>
        <p:nvSpPr>
          <p:cNvPr id="15" name="TextBox 14">
            <a:extLst>
              <a:ext uri="{FF2B5EF4-FFF2-40B4-BE49-F238E27FC236}">
                <a16:creationId xmlns:a16="http://schemas.microsoft.com/office/drawing/2014/main" id="{C337575C-4131-42C8-8D1F-5F36225D2F88}"/>
              </a:ext>
            </a:extLst>
          </p:cNvPr>
          <p:cNvSpPr txBox="1"/>
          <p:nvPr/>
        </p:nvSpPr>
        <p:spPr>
          <a:xfrm>
            <a:off x="5732916" y="2556838"/>
            <a:ext cx="5376237" cy="3139321"/>
          </a:xfrm>
          <a:prstGeom prst="rect">
            <a:avLst/>
          </a:prstGeom>
          <a:noFill/>
        </p:spPr>
        <p:txBody>
          <a:bodyPr wrap="square" rtlCol="0">
            <a:spAutoFit/>
          </a:bodyPr>
          <a:lstStyle/>
          <a:p>
            <a:r>
              <a:rPr lang="en-SG" err="1"/>
              <a:t>Makan</a:t>
            </a:r>
            <a:r>
              <a:rPr lang="en-SG"/>
              <a:t> Ventures can help to:</a:t>
            </a:r>
          </a:p>
          <a:p>
            <a:endParaRPr lang="en-SG"/>
          </a:p>
          <a:p>
            <a:pPr marL="285750" indent="-285750">
              <a:buFontTx/>
              <a:buChar char="-"/>
            </a:pPr>
            <a:r>
              <a:rPr lang="en-SG"/>
              <a:t>Showcase specific hawker foods from 3 main ethnicities in Singapore</a:t>
            </a:r>
          </a:p>
          <a:p>
            <a:pPr marL="285750" indent="-285750">
              <a:buFontTx/>
              <a:buChar char="-"/>
            </a:pPr>
            <a:endParaRPr lang="en-SG"/>
          </a:p>
          <a:p>
            <a:pPr marL="285750" indent="-285750">
              <a:buFontTx/>
              <a:buChar char="-"/>
            </a:pPr>
            <a:r>
              <a:rPr lang="en-SG"/>
              <a:t>For food where the chatbot has not been trained, link to Wikipedia is used</a:t>
            </a:r>
          </a:p>
          <a:p>
            <a:pPr marL="285750" indent="-285750">
              <a:buFontTx/>
              <a:buChar char="-"/>
            </a:pPr>
            <a:endParaRPr lang="en-SG"/>
          </a:p>
          <a:p>
            <a:pPr marL="285750" indent="-285750">
              <a:buFontTx/>
              <a:buChar char="-"/>
            </a:pPr>
            <a:r>
              <a:rPr lang="en-SG"/>
              <a:t>Process uploaded images of food using image recognition, provide users with the name of food </a:t>
            </a:r>
          </a:p>
        </p:txBody>
      </p:sp>
    </p:spTree>
    <p:extLst>
      <p:ext uri="{BB962C8B-B14F-4D97-AF65-F5344CB8AC3E}">
        <p14:creationId xmlns:p14="http://schemas.microsoft.com/office/powerpoint/2010/main" val="370078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75">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66535" y="-31144"/>
            <a:ext cx="6743844" cy="1609344"/>
          </a:xfrm>
        </p:spPr>
        <p:txBody>
          <a:bodyPr vert="horz" lIns="91440" tIns="45720" rIns="91440" bIns="45720" rtlCol="0" anchor="ctr">
            <a:normAutofit/>
          </a:bodyPr>
          <a:lstStyle/>
          <a:p>
            <a:r>
              <a:rPr lang="en-US" sz="4800"/>
              <a:t>Knowledge</a:t>
            </a:r>
          </a:p>
        </p:txBody>
      </p:sp>
      <p:sp>
        <p:nvSpPr>
          <p:cNvPr id="7" name="Content Placeholder 6">
            <a:extLst>
              <a:ext uri="{FF2B5EF4-FFF2-40B4-BE49-F238E27FC236}">
                <a16:creationId xmlns:a16="http://schemas.microsoft.com/office/drawing/2014/main" id="{49770C40-B66D-47C1-A423-9C8DC3D4F012}"/>
              </a:ext>
            </a:extLst>
          </p:cNvPr>
          <p:cNvSpPr>
            <a:spLocks noGrp="1"/>
          </p:cNvSpPr>
          <p:nvPr>
            <p:ph idx="1"/>
          </p:nvPr>
        </p:nvSpPr>
        <p:spPr>
          <a:xfrm>
            <a:off x="5014393" y="977961"/>
            <a:ext cx="6743844" cy="685798"/>
          </a:xfrm>
        </p:spPr>
        <p:txBody>
          <a:bodyPr>
            <a:normAutofit/>
          </a:bodyPr>
          <a:lstStyle/>
          <a:p>
            <a:pPr marL="0" indent="0">
              <a:buNone/>
            </a:pPr>
            <a:r>
              <a:rPr lang="en-US" sz="1400">
                <a:ea typeface="+mn-lt"/>
                <a:cs typeface="+mn-lt"/>
              </a:rPr>
              <a:t>This is what the system knows. This is all past data, insights, and learned attributes measured up against the overall intent of the system.</a:t>
            </a:r>
          </a:p>
        </p:txBody>
      </p:sp>
      <p:pic>
        <p:nvPicPr>
          <p:cNvPr id="4100" name="Picture 4" descr="Image result for Knowledge Wallpaper">
            <a:extLst>
              <a:ext uri="{FF2B5EF4-FFF2-40B4-BE49-F238E27FC236}">
                <a16:creationId xmlns:a16="http://schemas.microsoft.com/office/drawing/2014/main" id="{49F94DFE-2134-4F6D-BE0D-74EB74D8A1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52" r="45720" b="-1"/>
          <a:stretch/>
        </p:blipFill>
        <p:spPr bwMode="auto">
          <a:xfrm>
            <a:off x="-66096" y="0"/>
            <a:ext cx="464672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106" name="Group 77">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107" name="Oval 78">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108" name="Oval 79">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5" name="Diagram 4">
            <a:extLst>
              <a:ext uri="{FF2B5EF4-FFF2-40B4-BE49-F238E27FC236}">
                <a16:creationId xmlns:a16="http://schemas.microsoft.com/office/drawing/2014/main" id="{6E5E16F7-202E-466F-89FE-DC1AD41F8444}"/>
              </a:ext>
            </a:extLst>
          </p:cNvPr>
          <p:cNvGraphicFramePr/>
          <p:nvPr>
            <p:extLst>
              <p:ext uri="{D42A27DB-BD31-4B8C-83A1-F6EECF244321}">
                <p14:modId xmlns:p14="http://schemas.microsoft.com/office/powerpoint/2010/main" val="3960021333"/>
              </p:ext>
            </p:extLst>
          </p:nvPr>
        </p:nvGraphicFramePr>
        <p:xfrm>
          <a:off x="4966535" y="1817914"/>
          <a:ext cx="6743844" cy="48689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6" name="Picture 36" descr="A stack of books&#10;&#10;Description automatically generated">
            <a:extLst>
              <a:ext uri="{FF2B5EF4-FFF2-40B4-BE49-F238E27FC236}">
                <a16:creationId xmlns:a16="http://schemas.microsoft.com/office/drawing/2014/main" id="{F96D8529-9A17-4DB9-BE6A-D37FCE0DE97D}"/>
              </a:ext>
            </a:extLst>
          </p:cNvPr>
          <p:cNvPicPr>
            <a:picLocks noChangeAspect="1"/>
          </p:cNvPicPr>
          <p:nvPr/>
        </p:nvPicPr>
        <p:blipFill rotWithShape="1">
          <a:blip r:embed="rId12"/>
          <a:srcRect l="48746" t="-98" r="-23" b="-15"/>
          <a:stretch/>
        </p:blipFill>
        <p:spPr>
          <a:xfrm>
            <a:off x="-669532" y="5018"/>
            <a:ext cx="5252494" cy="6850842"/>
          </a:xfrm>
          <a:prstGeom prst="rect">
            <a:avLst/>
          </a:prstGeom>
        </p:spPr>
      </p:pic>
    </p:spTree>
    <p:extLst>
      <p:ext uri="{BB962C8B-B14F-4D97-AF65-F5344CB8AC3E}">
        <p14:creationId xmlns:p14="http://schemas.microsoft.com/office/powerpoint/2010/main" val="3578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7"/>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Project planning and design</a:t>
            </a:r>
            <a:endParaRPr lang="en-US"/>
          </a:p>
        </p:txBody>
      </p:sp>
    </p:spTree>
    <p:extLst>
      <p:ext uri="{BB962C8B-B14F-4D97-AF65-F5344CB8AC3E}">
        <p14:creationId xmlns:p14="http://schemas.microsoft.com/office/powerpoint/2010/main" val="61972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a:t>Project Planning &amp; Timeline</a:t>
            </a:r>
          </a:p>
        </p:txBody>
      </p:sp>
      <p:graphicFrame>
        <p:nvGraphicFramePr>
          <p:cNvPr id="39" name="Content Placeholder 2">
            <a:extLst>
              <a:ext uri="{FF2B5EF4-FFF2-40B4-BE49-F238E27FC236}">
                <a16:creationId xmlns:a16="http://schemas.microsoft.com/office/drawing/2014/main" id="{DF33B070-C3FD-4390-BE09-52BFC211945B}"/>
              </a:ext>
            </a:extLst>
          </p:cNvPr>
          <p:cNvGraphicFramePr>
            <a:graphicFrameLocks noGrp="1"/>
          </p:cNvGraphicFramePr>
          <p:nvPr>
            <p:ph idx="1"/>
            <p:extLst>
              <p:ext uri="{D42A27DB-BD31-4B8C-83A1-F6EECF244321}">
                <p14:modId xmlns:p14="http://schemas.microsoft.com/office/powerpoint/2010/main" val="3655281852"/>
              </p:ext>
            </p:extLst>
          </p:nvPr>
        </p:nvGraphicFramePr>
        <p:xfrm>
          <a:off x="527727" y="2144805"/>
          <a:ext cx="11176592" cy="4351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10">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076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A8268-D64E-40D4-992A-5F4C0A7A7578}"/>
              </a:ext>
            </a:extLst>
          </p:cNvPr>
          <p:cNvSpPr>
            <a:spLocks noGrp="1"/>
          </p:cNvSpPr>
          <p:nvPr>
            <p:ph type="title"/>
          </p:nvPr>
        </p:nvSpPr>
        <p:spPr>
          <a:xfrm>
            <a:off x="1286934" y="1465790"/>
            <a:ext cx="3860798" cy="3941345"/>
          </a:xfrm>
        </p:spPr>
        <p:txBody>
          <a:bodyPr>
            <a:normAutofit/>
          </a:bodyPr>
          <a:lstStyle/>
          <a:p>
            <a:r>
              <a:rPr lang="en-US" sz="6000" err="1"/>
              <a:t>Makan</a:t>
            </a:r>
            <a:br>
              <a:rPr lang="en-US" sz="6000"/>
            </a:br>
            <a:r>
              <a:rPr lang="en-US" sz="6000"/>
              <a:t>Ventures</a:t>
            </a:r>
            <a:endParaRPr lang="en-SG" sz="6000"/>
          </a:p>
        </p:txBody>
      </p:sp>
      <p:sp>
        <p:nvSpPr>
          <p:cNvPr id="3" name="Content Placeholder 2">
            <a:extLst>
              <a:ext uri="{FF2B5EF4-FFF2-40B4-BE49-F238E27FC236}">
                <a16:creationId xmlns:a16="http://schemas.microsoft.com/office/drawing/2014/main" id="{896A2F47-13E8-453F-94DE-1146D18881D2}"/>
              </a:ext>
            </a:extLst>
          </p:cNvPr>
          <p:cNvSpPr>
            <a:spLocks noGrp="1"/>
          </p:cNvSpPr>
          <p:nvPr>
            <p:ph idx="1"/>
          </p:nvPr>
        </p:nvSpPr>
        <p:spPr>
          <a:xfrm>
            <a:off x="6417733" y="1359090"/>
            <a:ext cx="5132665" cy="3121524"/>
          </a:xfrm>
        </p:spPr>
        <p:txBody>
          <a:bodyPr anchor="ctr">
            <a:normAutofit/>
          </a:bodyPr>
          <a:lstStyle/>
          <a:p>
            <a:r>
              <a:rPr lang="en-US"/>
              <a:t>Lee </a:t>
            </a:r>
            <a:r>
              <a:rPr lang="en-US" err="1"/>
              <a:t>Lee</a:t>
            </a:r>
            <a:r>
              <a:rPr lang="en-US"/>
              <a:t> Sim</a:t>
            </a:r>
          </a:p>
          <a:p>
            <a:r>
              <a:rPr lang="en-US"/>
              <a:t>Wong Yoke </a:t>
            </a:r>
            <a:r>
              <a:rPr lang="en-US" err="1"/>
              <a:t>Fuan</a:t>
            </a:r>
            <a:endParaRPr lang="en-US"/>
          </a:p>
          <a:p>
            <a:r>
              <a:rPr lang="en-US"/>
              <a:t>Saleem </a:t>
            </a:r>
            <a:r>
              <a:rPr lang="en-US" err="1"/>
              <a:t>Jumabhoy</a:t>
            </a:r>
            <a:endParaRPr lang="en-US"/>
          </a:p>
          <a:p>
            <a:r>
              <a:rPr lang="en-US"/>
              <a:t>Tan </a:t>
            </a:r>
            <a:r>
              <a:rPr lang="en-US" err="1"/>
              <a:t>Joo</a:t>
            </a:r>
            <a:r>
              <a:rPr lang="en-US"/>
              <a:t> Hong</a:t>
            </a:r>
          </a:p>
          <a:p>
            <a:r>
              <a:rPr lang="en-US"/>
              <a:t>Sebastian Ang</a:t>
            </a:r>
            <a:endParaRPr lang="en-SG"/>
          </a:p>
        </p:txBody>
      </p:sp>
      <p:sp>
        <p:nvSpPr>
          <p:cNvPr id="23"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9F864464-D747-43B7-987C-D915E3C24061}"/>
              </a:ext>
            </a:extLst>
          </p:cNvPr>
          <p:cNvPicPr>
            <a:picLocks noChangeAspect="1"/>
          </p:cNvPicPr>
          <p:nvPr/>
        </p:nvPicPr>
        <p:blipFill rotWithShape="1">
          <a:blip r:embed="rId4"/>
          <a:srcRect l="16410" t="18105" r="14643" b="34387"/>
          <a:stretch/>
        </p:blipFill>
        <p:spPr>
          <a:xfrm>
            <a:off x="8985956" y="2702774"/>
            <a:ext cx="2215918" cy="1989338"/>
          </a:xfrm>
          <a:prstGeom prst="rect">
            <a:avLst/>
          </a:prstGeom>
        </p:spPr>
      </p:pic>
      <p:pic>
        <p:nvPicPr>
          <p:cNvPr id="9" name="Picture 9" descr="A picture containing window&#10;&#10;Description automatically generated">
            <a:extLst>
              <a:ext uri="{FF2B5EF4-FFF2-40B4-BE49-F238E27FC236}">
                <a16:creationId xmlns:a16="http://schemas.microsoft.com/office/drawing/2014/main" id="{5AE6C2D6-8D91-4FED-BB5B-F6EFD7D6522C}"/>
              </a:ext>
            </a:extLst>
          </p:cNvPr>
          <p:cNvPicPr>
            <a:picLocks noChangeAspect="1"/>
          </p:cNvPicPr>
          <p:nvPr/>
        </p:nvPicPr>
        <p:blipFill>
          <a:blip r:embed="rId5"/>
          <a:stretch>
            <a:fillRect/>
          </a:stretch>
        </p:blipFill>
        <p:spPr>
          <a:xfrm>
            <a:off x="9804401" y="4202289"/>
            <a:ext cx="2051756" cy="2037645"/>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A06B78FE-EE72-4090-8EF6-DD5B32F9E6D9}"/>
              </a:ext>
            </a:extLst>
          </p:cNvPr>
          <p:cNvPicPr>
            <a:picLocks noChangeAspect="1"/>
          </p:cNvPicPr>
          <p:nvPr/>
        </p:nvPicPr>
        <p:blipFill>
          <a:blip r:embed="rId6"/>
          <a:stretch>
            <a:fillRect/>
          </a:stretch>
        </p:blipFill>
        <p:spPr>
          <a:xfrm>
            <a:off x="6601177" y="3996170"/>
            <a:ext cx="4238977" cy="2167659"/>
          </a:xfrm>
          <a:prstGeom prst="rect">
            <a:avLst/>
          </a:prstGeom>
        </p:spPr>
      </p:pic>
    </p:spTree>
    <p:extLst>
      <p:ext uri="{BB962C8B-B14F-4D97-AF65-F5344CB8AC3E}">
        <p14:creationId xmlns:p14="http://schemas.microsoft.com/office/powerpoint/2010/main" val="386025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a:t>Implementation Overview</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7F6EB503-48C2-4C25-B03E-76B207987FAC}"/>
              </a:ext>
            </a:extLst>
          </p:cNvPr>
          <p:cNvSpPr/>
          <p:nvPr/>
        </p:nvSpPr>
        <p:spPr>
          <a:xfrm>
            <a:off x="1069848" y="2374515"/>
            <a:ext cx="1900720" cy="1808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a:p>
            <a:pPr algn="ctr"/>
            <a:endParaRPr lang="en-SG"/>
          </a:p>
          <a:p>
            <a:pPr marL="285750" indent="-285750">
              <a:buFontTx/>
              <a:buChar char="-"/>
            </a:pPr>
            <a:r>
              <a:rPr lang="en-SG" sz="1600"/>
              <a:t>Chatbot</a:t>
            </a:r>
          </a:p>
          <a:p>
            <a:r>
              <a:rPr lang="en-SG" sz="1200"/>
              <a:t>(Embed </a:t>
            </a:r>
            <a:r>
              <a:rPr lang="en-SG" sz="1200">
                <a:sym typeface="Wingdings" panose="05000000000000000000" pitchFamily="2" charset="2"/>
              </a:rPr>
              <a:t>--&gt; Web)</a:t>
            </a:r>
            <a:endParaRPr lang="en-SG" sz="1200"/>
          </a:p>
        </p:txBody>
      </p:sp>
      <p:sp>
        <p:nvSpPr>
          <p:cNvPr id="22" name="Rectangle: Rounded Corners 21">
            <a:extLst>
              <a:ext uri="{FF2B5EF4-FFF2-40B4-BE49-F238E27FC236}">
                <a16:creationId xmlns:a16="http://schemas.microsoft.com/office/drawing/2014/main" id="{045EBF66-0795-4DD9-AD51-CA476B3DB7D0}"/>
              </a:ext>
            </a:extLst>
          </p:cNvPr>
          <p:cNvSpPr/>
          <p:nvPr/>
        </p:nvSpPr>
        <p:spPr>
          <a:xfrm>
            <a:off x="1069848" y="4489396"/>
            <a:ext cx="1900720" cy="1808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a:p>
            <a:br>
              <a:rPr lang="en-SG"/>
            </a:br>
            <a:r>
              <a:rPr lang="en-SG"/>
              <a:t>- Images</a:t>
            </a:r>
            <a:br>
              <a:rPr lang="en-SG"/>
            </a:br>
            <a:r>
              <a:rPr lang="en-SG"/>
              <a:t>- Python Codes</a:t>
            </a:r>
            <a:br>
              <a:rPr lang="en-SG"/>
            </a:br>
            <a:r>
              <a:rPr lang="en-SG"/>
              <a:t>- Model(h5)</a:t>
            </a:r>
          </a:p>
        </p:txBody>
      </p:sp>
      <p:pic>
        <p:nvPicPr>
          <p:cNvPr id="16" name="Picture 15">
            <a:extLst>
              <a:ext uri="{FF2B5EF4-FFF2-40B4-BE49-F238E27FC236}">
                <a16:creationId xmlns:a16="http://schemas.microsoft.com/office/drawing/2014/main" id="{94E0D9FD-A9A8-40B9-9BCA-8725D332C650}"/>
              </a:ext>
            </a:extLst>
          </p:cNvPr>
          <p:cNvPicPr>
            <a:picLocks noChangeAspect="1"/>
          </p:cNvPicPr>
          <p:nvPr/>
        </p:nvPicPr>
        <p:blipFill>
          <a:blip r:embed="rId6"/>
          <a:stretch>
            <a:fillRect/>
          </a:stretch>
        </p:blipFill>
        <p:spPr>
          <a:xfrm>
            <a:off x="1513236" y="4604870"/>
            <a:ext cx="1013944" cy="470153"/>
          </a:xfrm>
          <a:prstGeom prst="rect">
            <a:avLst/>
          </a:prstGeom>
        </p:spPr>
      </p:pic>
      <p:sp>
        <p:nvSpPr>
          <p:cNvPr id="32" name="Rectangle: Rounded Corners 31">
            <a:extLst>
              <a:ext uri="{FF2B5EF4-FFF2-40B4-BE49-F238E27FC236}">
                <a16:creationId xmlns:a16="http://schemas.microsoft.com/office/drawing/2014/main" id="{4F7F85D8-78E6-43EA-B6D8-59C193D44CB7}"/>
              </a:ext>
            </a:extLst>
          </p:cNvPr>
          <p:cNvSpPr/>
          <p:nvPr/>
        </p:nvSpPr>
        <p:spPr>
          <a:xfrm>
            <a:off x="4170639" y="2374514"/>
            <a:ext cx="3527570" cy="3923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SG"/>
          </a:p>
          <a:p>
            <a:pPr algn="ctr"/>
            <a:endParaRPr lang="en-SG"/>
          </a:p>
          <a:p>
            <a:pPr algn="ctr"/>
            <a:endParaRPr lang="en-SG"/>
          </a:p>
          <a:p>
            <a:pPr algn="ctr"/>
            <a:endParaRPr lang="en-SG"/>
          </a:p>
          <a:p>
            <a:pPr algn="ctr"/>
            <a:endParaRPr lang="en-SG"/>
          </a:p>
          <a:p>
            <a:pPr algn="ctr"/>
            <a:r>
              <a:rPr lang="en-SG"/>
              <a:t>Project File Repository</a:t>
            </a:r>
            <a:br>
              <a:rPr lang="en-SG"/>
            </a:br>
            <a:endParaRPr lang="en-SG"/>
          </a:p>
          <a:p>
            <a:pPr marL="285750" indent="-285750">
              <a:buFontTx/>
              <a:buChar char="-"/>
            </a:pPr>
            <a:r>
              <a:rPr lang="en-SG"/>
              <a:t>H5 (model)</a:t>
            </a:r>
          </a:p>
          <a:p>
            <a:pPr marL="285750" indent="-285750">
              <a:buFontTx/>
              <a:buChar char="-"/>
            </a:pPr>
            <a:r>
              <a:rPr lang="en-SG"/>
              <a:t>Flask app</a:t>
            </a:r>
          </a:p>
          <a:p>
            <a:pPr marL="285750" indent="-285750">
              <a:buFontTx/>
              <a:buChar char="-"/>
            </a:pPr>
            <a:r>
              <a:rPr lang="en-SG"/>
              <a:t>Web app (e.g. html/chatbot script)</a:t>
            </a:r>
          </a:p>
          <a:p>
            <a:pPr marL="285750" indent="-285750">
              <a:buFontTx/>
              <a:buChar char="-"/>
            </a:pPr>
            <a:r>
              <a:rPr lang="en-SG" err="1"/>
              <a:t>Procfile</a:t>
            </a:r>
            <a:endParaRPr lang="en-SG"/>
          </a:p>
          <a:p>
            <a:pPr marL="285750" indent="-285750">
              <a:buFontTx/>
              <a:buChar char="-"/>
            </a:pPr>
            <a:r>
              <a:rPr lang="en-SG"/>
              <a:t>Requirements.txt</a:t>
            </a:r>
          </a:p>
        </p:txBody>
      </p:sp>
      <p:pic>
        <p:nvPicPr>
          <p:cNvPr id="28" name="Picture 27">
            <a:extLst>
              <a:ext uri="{FF2B5EF4-FFF2-40B4-BE49-F238E27FC236}">
                <a16:creationId xmlns:a16="http://schemas.microsoft.com/office/drawing/2014/main" id="{05086E3C-E4B3-4D91-AAEA-21FC56FC3FDC}"/>
              </a:ext>
            </a:extLst>
          </p:cNvPr>
          <p:cNvPicPr>
            <a:picLocks noChangeAspect="1"/>
          </p:cNvPicPr>
          <p:nvPr/>
        </p:nvPicPr>
        <p:blipFill>
          <a:blip r:embed="rId7"/>
          <a:stretch>
            <a:fillRect/>
          </a:stretch>
        </p:blipFill>
        <p:spPr>
          <a:xfrm>
            <a:off x="5353402" y="2571055"/>
            <a:ext cx="1161159" cy="1233516"/>
          </a:xfrm>
          <a:prstGeom prst="rect">
            <a:avLst/>
          </a:prstGeom>
        </p:spPr>
      </p:pic>
      <p:pic>
        <p:nvPicPr>
          <p:cNvPr id="34" name="Picture 33">
            <a:extLst>
              <a:ext uri="{FF2B5EF4-FFF2-40B4-BE49-F238E27FC236}">
                <a16:creationId xmlns:a16="http://schemas.microsoft.com/office/drawing/2014/main" id="{EEB3B0E0-88F5-46DE-AD4F-5FFA91C4EC84}"/>
              </a:ext>
            </a:extLst>
          </p:cNvPr>
          <p:cNvPicPr>
            <a:picLocks noChangeAspect="1"/>
          </p:cNvPicPr>
          <p:nvPr/>
        </p:nvPicPr>
        <p:blipFill>
          <a:blip r:embed="rId8"/>
          <a:stretch>
            <a:fillRect/>
          </a:stretch>
        </p:blipFill>
        <p:spPr>
          <a:xfrm>
            <a:off x="1414674" y="2617295"/>
            <a:ext cx="1305564" cy="555559"/>
          </a:xfrm>
          <a:prstGeom prst="rect">
            <a:avLst/>
          </a:prstGeom>
        </p:spPr>
      </p:pic>
      <p:sp>
        <p:nvSpPr>
          <p:cNvPr id="41" name="Rectangle: Rounded Corners 40">
            <a:extLst>
              <a:ext uri="{FF2B5EF4-FFF2-40B4-BE49-F238E27FC236}">
                <a16:creationId xmlns:a16="http://schemas.microsoft.com/office/drawing/2014/main" id="{3A0878F5-8385-42CB-91F6-0BB3E803E9CD}"/>
              </a:ext>
            </a:extLst>
          </p:cNvPr>
          <p:cNvSpPr/>
          <p:nvPr/>
        </p:nvSpPr>
        <p:spPr>
          <a:xfrm>
            <a:off x="8739345" y="2352948"/>
            <a:ext cx="2405978" cy="3923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a:p>
            <a:pPr algn="ctr"/>
            <a:endParaRPr lang="en-SG"/>
          </a:p>
          <a:p>
            <a:pPr algn="ctr"/>
            <a:endParaRPr lang="en-SG"/>
          </a:p>
          <a:p>
            <a:pPr algn="ctr"/>
            <a:endParaRPr lang="en-SG"/>
          </a:p>
          <a:p>
            <a:pPr algn="ctr"/>
            <a:endParaRPr lang="en-SG"/>
          </a:p>
          <a:p>
            <a:pPr algn="ctr"/>
            <a:endParaRPr lang="en-SG"/>
          </a:p>
          <a:p>
            <a:pPr algn="ctr"/>
            <a:endParaRPr lang="en-SG"/>
          </a:p>
          <a:p>
            <a:pPr algn="ctr"/>
            <a:endParaRPr lang="en-SG"/>
          </a:p>
          <a:p>
            <a:pPr marL="285750" indent="-285750">
              <a:buFontTx/>
              <a:buChar char="-"/>
            </a:pPr>
            <a:r>
              <a:rPr lang="en-SG"/>
              <a:t>Host (make available to Public users)</a:t>
            </a:r>
          </a:p>
          <a:p>
            <a:pPr marL="285750" indent="-285750">
              <a:buFontTx/>
              <a:buChar char="-"/>
            </a:pPr>
            <a:r>
              <a:rPr lang="en-SG"/>
              <a:t>www.appname.herokuapp.com</a:t>
            </a:r>
          </a:p>
        </p:txBody>
      </p:sp>
      <p:pic>
        <p:nvPicPr>
          <p:cNvPr id="38" name="Picture 37">
            <a:extLst>
              <a:ext uri="{FF2B5EF4-FFF2-40B4-BE49-F238E27FC236}">
                <a16:creationId xmlns:a16="http://schemas.microsoft.com/office/drawing/2014/main" id="{6C420A12-1C72-4060-B448-326CAEC670F6}"/>
              </a:ext>
            </a:extLst>
          </p:cNvPr>
          <p:cNvPicPr>
            <a:picLocks noChangeAspect="1"/>
          </p:cNvPicPr>
          <p:nvPr/>
        </p:nvPicPr>
        <p:blipFill>
          <a:blip r:embed="rId9"/>
          <a:stretch>
            <a:fillRect/>
          </a:stretch>
        </p:blipFill>
        <p:spPr>
          <a:xfrm>
            <a:off x="9047179" y="2571055"/>
            <a:ext cx="1790310" cy="2141782"/>
          </a:xfrm>
          <a:prstGeom prst="rect">
            <a:avLst/>
          </a:prstGeom>
        </p:spPr>
      </p:pic>
      <p:cxnSp>
        <p:nvCxnSpPr>
          <p:cNvPr id="40" name="Straight Arrow Connector 39">
            <a:extLst>
              <a:ext uri="{FF2B5EF4-FFF2-40B4-BE49-F238E27FC236}">
                <a16:creationId xmlns:a16="http://schemas.microsoft.com/office/drawing/2014/main" id="{5DFE80D9-FCCB-4C9C-A708-D7B02E44F06E}"/>
              </a:ext>
            </a:extLst>
          </p:cNvPr>
          <p:cNvCxnSpPr/>
          <p:nvPr/>
        </p:nvCxnSpPr>
        <p:spPr>
          <a:xfrm>
            <a:off x="2846717" y="3313147"/>
            <a:ext cx="1323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38AAC8-DE1A-4755-83F9-BD115D8715C8}"/>
              </a:ext>
            </a:extLst>
          </p:cNvPr>
          <p:cNvCxnSpPr/>
          <p:nvPr/>
        </p:nvCxnSpPr>
        <p:spPr>
          <a:xfrm>
            <a:off x="2846717" y="5277094"/>
            <a:ext cx="1323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0A743AB-085B-4C35-980C-D347BE5F70B8}"/>
              </a:ext>
            </a:extLst>
          </p:cNvPr>
          <p:cNvCxnSpPr/>
          <p:nvPr/>
        </p:nvCxnSpPr>
        <p:spPr>
          <a:xfrm>
            <a:off x="7415423" y="4336080"/>
            <a:ext cx="1323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72A6465-5CD9-4928-AE36-00501726CF87}"/>
              </a:ext>
            </a:extLst>
          </p:cNvPr>
          <p:cNvSpPr txBox="1"/>
          <p:nvPr/>
        </p:nvSpPr>
        <p:spPr>
          <a:xfrm>
            <a:off x="7798282" y="4096165"/>
            <a:ext cx="880681" cy="246221"/>
          </a:xfrm>
          <a:prstGeom prst="rect">
            <a:avLst/>
          </a:prstGeom>
          <a:noFill/>
        </p:spPr>
        <p:txBody>
          <a:bodyPr wrap="square" rtlCol="0">
            <a:spAutoFit/>
          </a:bodyPr>
          <a:lstStyle/>
          <a:p>
            <a:pPr algn="ctr"/>
            <a:r>
              <a:rPr lang="en-SG" sz="1000"/>
              <a:t>Deploy</a:t>
            </a:r>
          </a:p>
        </p:txBody>
      </p:sp>
    </p:spTree>
    <p:extLst>
      <p:ext uri="{BB962C8B-B14F-4D97-AF65-F5344CB8AC3E}">
        <p14:creationId xmlns:p14="http://schemas.microsoft.com/office/powerpoint/2010/main" val="136678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7"/>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THE BOT!</a:t>
            </a:r>
            <a:endParaRPr lang="en-US"/>
          </a:p>
        </p:txBody>
      </p:sp>
    </p:spTree>
    <p:extLst>
      <p:ext uri="{BB962C8B-B14F-4D97-AF65-F5344CB8AC3E}">
        <p14:creationId xmlns:p14="http://schemas.microsoft.com/office/powerpoint/2010/main" val="414206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66">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8">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0">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pPr algn="ctr"/>
            <a:r>
              <a:rPr lang="en-US"/>
              <a:t>Chatbot Dialog Flow</a:t>
            </a:r>
          </a:p>
        </p:txBody>
      </p:sp>
      <p:sp>
        <p:nvSpPr>
          <p:cNvPr id="75" name="Oval 74">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77" name="Oval 76">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9E640A41-980B-4E90-A4B7-8AD0534AD227}"/>
              </a:ext>
            </a:extLst>
          </p:cNvPr>
          <p:cNvGraphicFramePr/>
          <p:nvPr>
            <p:extLst>
              <p:ext uri="{D42A27DB-BD31-4B8C-83A1-F6EECF244321}">
                <p14:modId xmlns:p14="http://schemas.microsoft.com/office/powerpoint/2010/main" val="3200585313"/>
              </p:ext>
            </p:extLst>
          </p:nvPr>
        </p:nvGraphicFramePr>
        <p:xfrm>
          <a:off x="1285793" y="2387380"/>
          <a:ext cx="9871825" cy="3851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61" name="Connector: Elbow 60">
            <a:extLst>
              <a:ext uri="{FF2B5EF4-FFF2-40B4-BE49-F238E27FC236}">
                <a16:creationId xmlns:a16="http://schemas.microsoft.com/office/drawing/2014/main" id="{565F4707-C270-43D4-A5BD-F6D69632C2D9}"/>
              </a:ext>
            </a:extLst>
          </p:cNvPr>
          <p:cNvCxnSpPr>
            <a:cxnSpLocks/>
          </p:cNvCxnSpPr>
          <p:nvPr/>
        </p:nvCxnSpPr>
        <p:spPr>
          <a:xfrm rot="10800000">
            <a:off x="1328724" y="2764665"/>
            <a:ext cx="9871825" cy="3648579"/>
          </a:xfrm>
          <a:prstGeom prst="bentConnector3">
            <a:avLst>
              <a:gd name="adj1" fmla="val 104145"/>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CDCA72B0-8C8D-40FF-9E4E-A8197906BD33}"/>
              </a:ext>
            </a:extLst>
          </p:cNvPr>
          <p:cNvSpPr/>
          <p:nvPr/>
        </p:nvSpPr>
        <p:spPr>
          <a:xfrm>
            <a:off x="3004258" y="6303335"/>
            <a:ext cx="5912843" cy="31766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533400">
              <a:lnSpc>
                <a:spcPct val="90000"/>
              </a:lnSpc>
              <a:spcBef>
                <a:spcPct val="0"/>
              </a:spcBef>
              <a:spcAft>
                <a:spcPct val="35000"/>
              </a:spcAft>
            </a:pPr>
            <a:r>
              <a:rPr lang="en-SG" sz="1200">
                <a:solidFill>
                  <a:prstClr val="white"/>
                </a:solidFill>
                <a:latin typeface="Rockwell" panose="02060603020205020403"/>
              </a:rPr>
              <a:t>Order / Back to Home Page / Anything Else</a:t>
            </a:r>
          </a:p>
        </p:txBody>
      </p:sp>
    </p:spTree>
    <p:extLst>
      <p:ext uri="{BB962C8B-B14F-4D97-AF65-F5344CB8AC3E}">
        <p14:creationId xmlns:p14="http://schemas.microsoft.com/office/powerpoint/2010/main" val="3197889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pPr algn="ctr"/>
            <a:r>
              <a:rPr lang="en-US"/>
              <a:t>Intents for dialog</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4" name="Diagram 3">
            <a:extLst>
              <a:ext uri="{FF2B5EF4-FFF2-40B4-BE49-F238E27FC236}">
                <a16:creationId xmlns:a16="http://schemas.microsoft.com/office/drawing/2014/main" id="{F71BDC42-18D2-4761-A588-2693990545B6}"/>
              </a:ext>
            </a:extLst>
          </p:cNvPr>
          <p:cNvGraphicFramePr/>
          <p:nvPr>
            <p:extLst>
              <p:ext uri="{D42A27DB-BD31-4B8C-83A1-F6EECF244321}">
                <p14:modId xmlns:p14="http://schemas.microsoft.com/office/powerpoint/2010/main" val="2999289536"/>
              </p:ext>
            </p:extLst>
          </p:nvPr>
        </p:nvGraphicFramePr>
        <p:xfrm>
          <a:off x="5396903" y="2638494"/>
          <a:ext cx="6504078" cy="3069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6" name="Picture 46">
            <a:extLst>
              <a:ext uri="{FF2B5EF4-FFF2-40B4-BE49-F238E27FC236}">
                <a16:creationId xmlns:a16="http://schemas.microsoft.com/office/drawing/2014/main" id="{B8C9C0AC-D53F-45BD-92AC-E66A90BBB663}"/>
              </a:ext>
            </a:extLst>
          </p:cNvPr>
          <p:cNvPicPr>
            <a:picLocks noChangeAspect="1"/>
          </p:cNvPicPr>
          <p:nvPr/>
        </p:nvPicPr>
        <p:blipFill>
          <a:blip r:embed="rId11"/>
          <a:stretch>
            <a:fillRect/>
          </a:stretch>
        </p:blipFill>
        <p:spPr>
          <a:xfrm>
            <a:off x="587397" y="1452199"/>
            <a:ext cx="5496428" cy="481341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8240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pPr algn="ctr"/>
            <a:r>
              <a:rPr lang="en-US"/>
              <a:t>ENTITIES for dialog</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 name="Picture 3" descr="Graphical user interface, application&#10;&#10;Description automatically generated">
            <a:extLst>
              <a:ext uri="{FF2B5EF4-FFF2-40B4-BE49-F238E27FC236}">
                <a16:creationId xmlns:a16="http://schemas.microsoft.com/office/drawing/2014/main" id="{C80490BC-8C5A-45D7-96D6-7AD8ED099ACD}"/>
              </a:ext>
            </a:extLst>
          </p:cNvPr>
          <p:cNvPicPr>
            <a:picLocks noChangeAspect="1"/>
          </p:cNvPicPr>
          <p:nvPr/>
        </p:nvPicPr>
        <p:blipFill>
          <a:blip r:embed="rId6"/>
          <a:stretch>
            <a:fillRect/>
          </a:stretch>
        </p:blipFill>
        <p:spPr>
          <a:xfrm>
            <a:off x="6748462" y="2127618"/>
            <a:ext cx="4457699" cy="421010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descr="A picture containing table&#10;&#10;Description automatically generated">
            <a:extLst>
              <a:ext uri="{FF2B5EF4-FFF2-40B4-BE49-F238E27FC236}">
                <a16:creationId xmlns:a16="http://schemas.microsoft.com/office/drawing/2014/main" id="{43525EDB-0A37-4E43-8E30-2886790152FF}"/>
              </a:ext>
            </a:extLst>
          </p:cNvPr>
          <p:cNvPicPr>
            <a:picLocks noChangeAspect="1"/>
          </p:cNvPicPr>
          <p:nvPr/>
        </p:nvPicPr>
        <p:blipFill>
          <a:blip r:embed="rId7"/>
          <a:stretch>
            <a:fillRect/>
          </a:stretch>
        </p:blipFill>
        <p:spPr>
          <a:xfrm>
            <a:off x="824347" y="2674451"/>
            <a:ext cx="5624512" cy="17116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571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66EA7A2C-7D6D-40B4-8EF7-2479D59BAC71}"/>
              </a:ext>
            </a:extLst>
          </p:cNvPr>
          <p:cNvSpPr>
            <a:spLocks noGrp="1"/>
          </p:cNvSpPr>
          <p:nvPr>
            <p:ph type="title"/>
          </p:nvPr>
        </p:nvSpPr>
        <p:spPr/>
        <p:txBody>
          <a:bodyPr/>
          <a:lstStyle/>
          <a:p>
            <a:pPr algn="ctr"/>
            <a:r>
              <a:rPr lang="en-US"/>
              <a:t>Dialog nodes</a:t>
            </a:r>
          </a:p>
        </p:txBody>
      </p:sp>
      <p:pic>
        <p:nvPicPr>
          <p:cNvPr id="2" name="Picture 2">
            <a:extLst>
              <a:ext uri="{FF2B5EF4-FFF2-40B4-BE49-F238E27FC236}">
                <a16:creationId xmlns:a16="http://schemas.microsoft.com/office/drawing/2014/main" id="{724561F3-2E9B-4767-820E-AE549B01BB89}"/>
              </a:ext>
            </a:extLst>
          </p:cNvPr>
          <p:cNvPicPr>
            <a:picLocks noChangeAspect="1"/>
          </p:cNvPicPr>
          <p:nvPr/>
        </p:nvPicPr>
        <p:blipFill>
          <a:blip r:embed="rId6"/>
          <a:stretch>
            <a:fillRect/>
          </a:stretch>
        </p:blipFill>
        <p:spPr>
          <a:xfrm>
            <a:off x="2042705" y="1939181"/>
            <a:ext cx="3553097" cy="49226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3">
            <a:extLst>
              <a:ext uri="{FF2B5EF4-FFF2-40B4-BE49-F238E27FC236}">
                <a16:creationId xmlns:a16="http://schemas.microsoft.com/office/drawing/2014/main" id="{1799F33A-944C-48BF-B25B-698E6F8DF2F0}"/>
              </a:ext>
            </a:extLst>
          </p:cNvPr>
          <p:cNvPicPr>
            <a:picLocks noChangeAspect="1"/>
          </p:cNvPicPr>
          <p:nvPr/>
        </p:nvPicPr>
        <p:blipFill>
          <a:blip r:embed="rId7"/>
          <a:stretch>
            <a:fillRect/>
          </a:stretch>
        </p:blipFill>
        <p:spPr>
          <a:xfrm>
            <a:off x="7106584" y="1911846"/>
            <a:ext cx="3600555" cy="49808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3253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pPr algn="ctr"/>
            <a:r>
              <a:rPr lang="en-US">
                <a:latin typeface="Rockwell Condensed"/>
              </a:rPr>
              <a:t>Webhook Call</a:t>
            </a:r>
          </a:p>
        </p:txBody>
      </p:sp>
      <p:sp>
        <p:nvSpPr>
          <p:cNvPr id="3" name="Content Placeholder 2">
            <a:extLst>
              <a:ext uri="{FF2B5EF4-FFF2-40B4-BE49-F238E27FC236}">
                <a16:creationId xmlns:a16="http://schemas.microsoft.com/office/drawing/2014/main" id="{F8E4821F-018D-476D-9E0C-324CCC0F37DC}"/>
              </a:ext>
            </a:extLst>
          </p:cNvPr>
          <p:cNvSpPr>
            <a:spLocks noGrp="1"/>
          </p:cNvSpPr>
          <p:nvPr>
            <p:ph idx="1"/>
          </p:nvPr>
        </p:nvSpPr>
        <p:spPr>
          <a:xfrm>
            <a:off x="980540" y="2196408"/>
            <a:ext cx="10228743" cy="1232493"/>
          </a:xfrm>
        </p:spPr>
        <p:txBody>
          <a:bodyPr vert="horz" lIns="91440" tIns="45720" rIns="91440" bIns="45720" rtlCol="0" anchor="ctr">
            <a:normAutofit/>
          </a:bodyPr>
          <a:lstStyle/>
          <a:p>
            <a:r>
              <a:rPr lang="en-US" sz="1600">
                <a:ea typeface="+mn-lt"/>
                <a:cs typeface="+mn-lt"/>
              </a:rPr>
              <a:t>Webhook on the </a:t>
            </a:r>
            <a:r>
              <a:rPr lang="en-US" sz="1600" err="1">
                <a:ea typeface="+mn-lt"/>
                <a:cs typeface="+mn-lt"/>
              </a:rPr>
              <a:t>ChatBot</a:t>
            </a:r>
            <a:r>
              <a:rPr lang="en-US" sz="1600">
                <a:ea typeface="+mn-lt"/>
                <a:cs typeface="+mn-lt"/>
              </a:rPr>
              <a:t> is used to answer "anything else" </a:t>
            </a:r>
            <a:endParaRPr lang="en-US"/>
          </a:p>
          <a:p>
            <a:pPr lvl="1">
              <a:buClr>
                <a:srgbClr val="9E3611"/>
              </a:buClr>
            </a:pPr>
            <a:r>
              <a:rPr lang="en-US" sz="1400">
                <a:ea typeface="+mn-lt"/>
                <a:cs typeface="+mn-lt"/>
              </a:rPr>
              <a:t>The object of interest allows the user to ask general questions. The object is the "subject" of inquiry from Wikipedia</a:t>
            </a:r>
            <a:endParaRPr lang="en-US" sz="1400"/>
          </a:p>
          <a:p>
            <a:pPr>
              <a:buClr>
                <a:srgbClr val="9E3611"/>
              </a:buClr>
            </a:pPr>
            <a:r>
              <a:rPr lang="en-US" sz="1600">
                <a:ea typeface="+mn-lt"/>
                <a:cs typeface="+mn-lt"/>
              </a:rPr>
              <a:t>https://us-south.functions.appdomain.cloud/api/v1/web/b4db7b37-c186-4324-8940-16c506bab8b6/package%20function/Wiki2.json</a:t>
            </a:r>
            <a:endParaRPr lang="en-US" sz="1600"/>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5">
            <a:extLst>
              <a:ext uri="{FF2B5EF4-FFF2-40B4-BE49-F238E27FC236}">
                <a16:creationId xmlns:a16="http://schemas.microsoft.com/office/drawing/2014/main" id="{A594F0C0-B07C-4FC3-BDF4-83A9A366D4EE}"/>
              </a:ext>
            </a:extLst>
          </p:cNvPr>
          <p:cNvPicPr>
            <a:picLocks noChangeAspect="1"/>
          </p:cNvPicPr>
          <p:nvPr/>
        </p:nvPicPr>
        <p:blipFill>
          <a:blip r:embed="rId6"/>
          <a:stretch>
            <a:fillRect/>
          </a:stretch>
        </p:blipFill>
        <p:spPr>
          <a:xfrm>
            <a:off x="1927099" y="3427688"/>
            <a:ext cx="3300197" cy="3340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a:extLst>
              <a:ext uri="{FF2B5EF4-FFF2-40B4-BE49-F238E27FC236}">
                <a16:creationId xmlns:a16="http://schemas.microsoft.com/office/drawing/2014/main" id="{38FCC297-39FE-4C37-AFE3-04AE11352A08}"/>
              </a:ext>
            </a:extLst>
          </p:cNvPr>
          <p:cNvPicPr>
            <a:picLocks noChangeAspect="1"/>
          </p:cNvPicPr>
          <p:nvPr/>
        </p:nvPicPr>
        <p:blipFill>
          <a:blip r:embed="rId7"/>
          <a:stretch>
            <a:fillRect/>
          </a:stretch>
        </p:blipFill>
        <p:spPr>
          <a:xfrm>
            <a:off x="6296113" y="3343363"/>
            <a:ext cx="3143209" cy="3417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0526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66EA7A2C-7D6D-40B4-8EF7-2479D59BAC71}"/>
              </a:ext>
            </a:extLst>
          </p:cNvPr>
          <p:cNvSpPr>
            <a:spLocks noGrp="1"/>
          </p:cNvSpPr>
          <p:nvPr>
            <p:ph type="title"/>
          </p:nvPr>
        </p:nvSpPr>
        <p:spPr/>
        <p:txBody>
          <a:bodyPr/>
          <a:lstStyle/>
          <a:p>
            <a:pPr algn="ctr"/>
            <a:r>
              <a:rPr lang="en-US" sz="4800"/>
              <a:t>WIKIPEDIA INTEGRATION</a:t>
            </a:r>
            <a:endParaRPr lang="en-US" sz="4800">
              <a:latin typeface="Rockwell Condensed"/>
            </a:endParaRPr>
          </a:p>
        </p:txBody>
      </p:sp>
      <p:pic>
        <p:nvPicPr>
          <p:cNvPr id="3" name="Picture 3">
            <a:extLst>
              <a:ext uri="{FF2B5EF4-FFF2-40B4-BE49-F238E27FC236}">
                <a16:creationId xmlns:a16="http://schemas.microsoft.com/office/drawing/2014/main" id="{4D95F59C-A851-487A-BF79-2DC07C5AF10E}"/>
              </a:ext>
            </a:extLst>
          </p:cNvPr>
          <p:cNvPicPr>
            <a:picLocks noChangeAspect="1"/>
          </p:cNvPicPr>
          <p:nvPr/>
        </p:nvPicPr>
        <p:blipFill>
          <a:blip r:embed="rId6"/>
          <a:stretch>
            <a:fillRect/>
          </a:stretch>
        </p:blipFill>
        <p:spPr>
          <a:xfrm>
            <a:off x="1458057" y="1850415"/>
            <a:ext cx="2913646" cy="49346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6" name="Straight Arrow Connector 5">
            <a:extLst>
              <a:ext uri="{FF2B5EF4-FFF2-40B4-BE49-F238E27FC236}">
                <a16:creationId xmlns:a16="http://schemas.microsoft.com/office/drawing/2014/main" id="{5ADD1261-856D-4807-BE53-B040700B9E60}"/>
              </a:ext>
            </a:extLst>
          </p:cNvPr>
          <p:cNvCxnSpPr>
            <a:cxnSpLocks/>
          </p:cNvCxnSpPr>
          <p:nvPr/>
        </p:nvCxnSpPr>
        <p:spPr>
          <a:xfrm flipV="1">
            <a:off x="4125731" y="4149146"/>
            <a:ext cx="3578656" cy="1892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3E5DF0-796F-4710-9FEF-55EBCE832559}"/>
              </a:ext>
            </a:extLst>
          </p:cNvPr>
          <p:cNvSpPr txBox="1"/>
          <p:nvPr/>
        </p:nvSpPr>
        <p:spPr>
          <a:xfrm rot="19815383">
            <a:off x="5232575" y="4440226"/>
            <a:ext cx="24825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Integration with Wikipedia</a:t>
            </a:r>
          </a:p>
        </p:txBody>
      </p:sp>
      <p:pic>
        <p:nvPicPr>
          <p:cNvPr id="2" name="Picture 3" descr="Graphical user interface, text, application, chat or text message&#10;&#10;Description automatically generated">
            <a:extLst>
              <a:ext uri="{FF2B5EF4-FFF2-40B4-BE49-F238E27FC236}">
                <a16:creationId xmlns:a16="http://schemas.microsoft.com/office/drawing/2014/main" id="{37E1EC5B-54EF-4BFB-97B0-2C18C34894E4}"/>
              </a:ext>
            </a:extLst>
          </p:cNvPr>
          <p:cNvPicPr>
            <a:picLocks noChangeAspect="1"/>
          </p:cNvPicPr>
          <p:nvPr/>
        </p:nvPicPr>
        <p:blipFill>
          <a:blip r:embed="rId7"/>
          <a:stretch>
            <a:fillRect/>
          </a:stretch>
        </p:blipFill>
        <p:spPr>
          <a:xfrm>
            <a:off x="7294194" y="1768699"/>
            <a:ext cx="2937612" cy="515584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5777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Customize chat user interface</a:t>
            </a:r>
          </a:p>
        </p:txBody>
      </p:sp>
      <p:sp>
        <p:nvSpPr>
          <p:cNvPr id="16" name="Content Placeholder 2">
            <a:extLst>
              <a:ext uri="{FF2B5EF4-FFF2-40B4-BE49-F238E27FC236}">
                <a16:creationId xmlns:a16="http://schemas.microsoft.com/office/drawing/2014/main" id="{B3D93280-8463-4DAD-888C-6991FD14961C}"/>
              </a:ext>
            </a:extLst>
          </p:cNvPr>
          <p:cNvSpPr>
            <a:spLocks noGrp="1"/>
          </p:cNvSpPr>
          <p:nvPr>
            <p:ph idx="1"/>
          </p:nvPr>
        </p:nvSpPr>
        <p:spPr>
          <a:xfrm>
            <a:off x="980540" y="2291658"/>
            <a:ext cx="10228743" cy="710576"/>
          </a:xfrm>
        </p:spPr>
        <p:txBody>
          <a:bodyPr vert="horz" lIns="91440" tIns="45720" rIns="91440" bIns="45720" rtlCol="0" anchor="ctr">
            <a:normAutofit/>
          </a:bodyPr>
          <a:lstStyle/>
          <a:p>
            <a:pPr marL="0" indent="0">
              <a:buNone/>
            </a:pPr>
            <a:endParaRPr lang="en-US" sz="1600"/>
          </a:p>
          <a:p>
            <a:pPr marL="0" indent="0">
              <a:buClr>
                <a:srgbClr val="9E3611"/>
              </a:buClr>
              <a:buNone/>
            </a:pPr>
            <a:endParaRPr lang="en-US" sz="1600"/>
          </a:p>
        </p:txBody>
      </p:sp>
      <p:pic>
        <p:nvPicPr>
          <p:cNvPr id="4" name="Picture 4" descr="Graphical user interface, application&#10;&#10;Description automatically generated">
            <a:extLst>
              <a:ext uri="{FF2B5EF4-FFF2-40B4-BE49-F238E27FC236}">
                <a16:creationId xmlns:a16="http://schemas.microsoft.com/office/drawing/2014/main" id="{637FB1EE-9032-4DC1-9320-06BF99A96128}"/>
              </a:ext>
            </a:extLst>
          </p:cNvPr>
          <p:cNvPicPr>
            <a:picLocks noChangeAspect="1"/>
          </p:cNvPicPr>
          <p:nvPr/>
        </p:nvPicPr>
        <p:blipFill>
          <a:blip r:embed="rId6"/>
          <a:stretch>
            <a:fillRect/>
          </a:stretch>
        </p:blipFill>
        <p:spPr>
          <a:xfrm>
            <a:off x="1176338" y="2217164"/>
            <a:ext cx="9863136" cy="4578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6734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r>
              <a:rPr lang="en-US"/>
              <a:t>Embed chat bot in website</a:t>
            </a:r>
          </a:p>
        </p:txBody>
      </p:sp>
      <p:sp>
        <p:nvSpPr>
          <p:cNvPr id="16" name="Content Placeholder 2">
            <a:extLst>
              <a:ext uri="{FF2B5EF4-FFF2-40B4-BE49-F238E27FC236}">
                <a16:creationId xmlns:a16="http://schemas.microsoft.com/office/drawing/2014/main" id="{B3D93280-8463-4DAD-888C-6991FD14961C}"/>
              </a:ext>
            </a:extLst>
          </p:cNvPr>
          <p:cNvSpPr>
            <a:spLocks noGrp="1"/>
          </p:cNvSpPr>
          <p:nvPr>
            <p:ph idx="1"/>
          </p:nvPr>
        </p:nvSpPr>
        <p:spPr>
          <a:xfrm>
            <a:off x="980540" y="2291658"/>
            <a:ext cx="10228743" cy="710576"/>
          </a:xfrm>
        </p:spPr>
        <p:txBody>
          <a:bodyPr vert="horz" lIns="91440" tIns="45720" rIns="91440" bIns="45720" rtlCol="0" anchor="ctr">
            <a:normAutofit/>
          </a:bodyPr>
          <a:lstStyle/>
          <a:p>
            <a:r>
              <a:rPr lang="en-US" sz="1600"/>
              <a:t>Embed the below </a:t>
            </a:r>
            <a:r>
              <a:rPr lang="en-US" sz="1600" err="1"/>
              <a:t>javascript</a:t>
            </a:r>
            <a:r>
              <a:rPr lang="en-US" sz="1600"/>
              <a:t> (chat bot) into the html page</a:t>
            </a:r>
          </a:p>
          <a:p>
            <a:pPr marL="0" indent="0">
              <a:buClr>
                <a:srgbClr val="9E3611"/>
              </a:buClr>
              <a:buNone/>
            </a:pPr>
            <a:endParaRPr lang="en-US" sz="1600"/>
          </a:p>
        </p:txBody>
      </p:sp>
      <p:sp>
        <p:nvSpPr>
          <p:cNvPr id="2" name="TextBox 1">
            <a:extLst>
              <a:ext uri="{FF2B5EF4-FFF2-40B4-BE49-F238E27FC236}">
                <a16:creationId xmlns:a16="http://schemas.microsoft.com/office/drawing/2014/main" id="{2F9F8EEE-53F9-4C3C-9CC1-BBDC1999719B}"/>
              </a:ext>
            </a:extLst>
          </p:cNvPr>
          <p:cNvSpPr txBox="1"/>
          <p:nvPr/>
        </p:nvSpPr>
        <p:spPr>
          <a:xfrm>
            <a:off x="1544116" y="2793172"/>
            <a:ext cx="8511681" cy="3108543"/>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&lt;script&gt;</a:t>
            </a:r>
            <a:endParaRPr lang="en-US" sz="1400"/>
          </a:p>
          <a:p>
            <a:r>
              <a:rPr lang="en-US" sz="1400">
                <a:ea typeface="+mn-lt"/>
                <a:cs typeface="+mn-lt"/>
              </a:rPr>
              <a:t>  </a:t>
            </a:r>
            <a:r>
              <a:rPr lang="en-US" sz="1400" err="1">
                <a:ea typeface="+mn-lt"/>
                <a:cs typeface="+mn-lt"/>
              </a:rPr>
              <a:t>window.watsonAssistantChatOptions</a:t>
            </a:r>
            <a:r>
              <a:rPr lang="en-US" sz="1400">
                <a:ea typeface="+mn-lt"/>
                <a:cs typeface="+mn-lt"/>
              </a:rPr>
              <a:t> = {</a:t>
            </a:r>
            <a:endParaRPr lang="en-US" sz="1400"/>
          </a:p>
          <a:p>
            <a:r>
              <a:rPr lang="en-US" sz="1400">
                <a:ea typeface="+mn-lt"/>
                <a:cs typeface="+mn-lt"/>
              </a:rPr>
              <a:t>      </a:t>
            </a:r>
            <a:r>
              <a:rPr lang="en-US" sz="1400" err="1">
                <a:ea typeface="+mn-lt"/>
                <a:cs typeface="+mn-lt"/>
              </a:rPr>
              <a:t>integrationID</a:t>
            </a:r>
            <a:r>
              <a:rPr lang="en-US" sz="1400">
                <a:ea typeface="+mn-lt"/>
                <a:cs typeface="+mn-lt"/>
              </a:rPr>
              <a:t>: "b62c7c70-4235-4a15-b729-00f5b4af66d4", // The ID of this integration.</a:t>
            </a:r>
            <a:endParaRPr lang="en-US" sz="1400"/>
          </a:p>
          <a:p>
            <a:r>
              <a:rPr lang="en-US" sz="1400">
                <a:ea typeface="+mn-lt"/>
                <a:cs typeface="+mn-lt"/>
              </a:rPr>
              <a:t>      region: "</a:t>
            </a:r>
            <a:r>
              <a:rPr lang="en-US" sz="1400" err="1">
                <a:ea typeface="+mn-lt"/>
                <a:cs typeface="+mn-lt"/>
              </a:rPr>
              <a:t>eu</a:t>
            </a:r>
            <a:r>
              <a:rPr lang="en-US" sz="1400">
                <a:ea typeface="+mn-lt"/>
                <a:cs typeface="+mn-lt"/>
              </a:rPr>
              <a:t>-de", // The region your integration is hosted in.</a:t>
            </a:r>
            <a:endParaRPr lang="en-US" sz="1400"/>
          </a:p>
          <a:p>
            <a:r>
              <a:rPr lang="en-US" sz="1400">
                <a:ea typeface="+mn-lt"/>
                <a:cs typeface="+mn-lt"/>
              </a:rPr>
              <a:t>      </a:t>
            </a:r>
            <a:r>
              <a:rPr lang="en-US" sz="1400" err="1">
                <a:ea typeface="+mn-lt"/>
                <a:cs typeface="+mn-lt"/>
              </a:rPr>
              <a:t>serviceInstanceID</a:t>
            </a:r>
            <a:r>
              <a:rPr lang="en-US" sz="1400">
                <a:ea typeface="+mn-lt"/>
                <a:cs typeface="+mn-lt"/>
              </a:rPr>
              <a:t>: "debb6380-d869-4d59-9145-54157b53aa0a", // The ID of your service instance.</a:t>
            </a:r>
            <a:endParaRPr lang="en-US" sz="1400"/>
          </a:p>
          <a:p>
            <a:r>
              <a:rPr lang="en-US" sz="1400">
                <a:ea typeface="+mn-lt"/>
                <a:cs typeface="+mn-lt"/>
              </a:rPr>
              <a:t>      </a:t>
            </a:r>
            <a:r>
              <a:rPr lang="en-US" sz="1400" err="1">
                <a:ea typeface="+mn-lt"/>
                <a:cs typeface="+mn-lt"/>
              </a:rPr>
              <a:t>onLoad</a:t>
            </a:r>
            <a:r>
              <a:rPr lang="en-US" sz="1400">
                <a:ea typeface="+mn-lt"/>
                <a:cs typeface="+mn-lt"/>
              </a:rPr>
              <a:t>: function(instance) { </a:t>
            </a:r>
            <a:r>
              <a:rPr lang="en-US" sz="1400" err="1">
                <a:ea typeface="+mn-lt"/>
                <a:cs typeface="+mn-lt"/>
              </a:rPr>
              <a:t>instance.render</a:t>
            </a:r>
            <a:r>
              <a:rPr lang="en-US" sz="1400">
                <a:ea typeface="+mn-lt"/>
                <a:cs typeface="+mn-lt"/>
              </a:rPr>
              <a:t>(); }</a:t>
            </a:r>
            <a:endParaRPr lang="en-US" sz="1400"/>
          </a:p>
          <a:p>
            <a:r>
              <a:rPr lang="en-US" sz="1400">
                <a:ea typeface="+mn-lt"/>
                <a:cs typeface="+mn-lt"/>
              </a:rPr>
              <a:t>    };</a:t>
            </a:r>
            <a:endParaRPr lang="en-US" sz="1400"/>
          </a:p>
          <a:p>
            <a:r>
              <a:rPr lang="en-US" sz="1400">
                <a:ea typeface="+mn-lt"/>
                <a:cs typeface="+mn-lt"/>
              </a:rPr>
              <a:t>  </a:t>
            </a:r>
            <a:r>
              <a:rPr lang="en-US" sz="1400" err="1">
                <a:ea typeface="+mn-lt"/>
                <a:cs typeface="+mn-lt"/>
              </a:rPr>
              <a:t>setTimeout</a:t>
            </a:r>
            <a:r>
              <a:rPr lang="en-US" sz="1400">
                <a:ea typeface="+mn-lt"/>
                <a:cs typeface="+mn-lt"/>
              </a:rPr>
              <a:t>(function(){</a:t>
            </a:r>
            <a:endParaRPr lang="en-US" sz="1400"/>
          </a:p>
          <a:p>
            <a:r>
              <a:rPr lang="en-US" sz="1400">
                <a:ea typeface="+mn-lt"/>
                <a:cs typeface="+mn-lt"/>
              </a:rPr>
              <a:t>    const t=</a:t>
            </a:r>
            <a:r>
              <a:rPr lang="en-US" sz="1400" err="1">
                <a:ea typeface="+mn-lt"/>
                <a:cs typeface="+mn-lt"/>
              </a:rPr>
              <a:t>document.createElement</a:t>
            </a:r>
            <a:r>
              <a:rPr lang="en-US" sz="1400">
                <a:ea typeface="+mn-lt"/>
                <a:cs typeface="+mn-lt"/>
              </a:rPr>
              <a:t>('script');</a:t>
            </a:r>
            <a:endParaRPr lang="en-US" sz="1400"/>
          </a:p>
          <a:p>
            <a:r>
              <a:rPr lang="en-US" sz="1400">
                <a:ea typeface="+mn-lt"/>
                <a:cs typeface="+mn-lt"/>
              </a:rPr>
              <a:t>    </a:t>
            </a:r>
            <a:r>
              <a:rPr lang="en-US" sz="1400" err="1">
                <a:ea typeface="+mn-lt"/>
                <a:cs typeface="+mn-lt"/>
              </a:rPr>
              <a:t>t.src</a:t>
            </a:r>
            <a:r>
              <a:rPr lang="en-US" sz="1400">
                <a:ea typeface="+mn-lt"/>
                <a:cs typeface="+mn-lt"/>
              </a:rPr>
              <a:t>="https://web-</a:t>
            </a:r>
            <a:r>
              <a:rPr lang="en-US" sz="1400" err="1">
                <a:ea typeface="+mn-lt"/>
                <a:cs typeface="+mn-lt"/>
              </a:rPr>
              <a:t>chat.global.assistant.watson.appdomain.cloud</a:t>
            </a:r>
            <a:r>
              <a:rPr lang="en-US" sz="1400">
                <a:ea typeface="+mn-lt"/>
                <a:cs typeface="+mn-lt"/>
              </a:rPr>
              <a:t>/versions/" + (</a:t>
            </a:r>
            <a:r>
              <a:rPr lang="en-US" sz="1400" err="1">
                <a:ea typeface="+mn-lt"/>
                <a:cs typeface="+mn-lt"/>
              </a:rPr>
              <a:t>window.watsonAssistantChatOptions.clientVersion</a:t>
            </a:r>
            <a:r>
              <a:rPr lang="en-US" sz="1400">
                <a:ea typeface="+mn-lt"/>
                <a:cs typeface="+mn-lt"/>
              </a:rPr>
              <a:t> || 'latest') + "/WatsonAssistantChatEntry.js"</a:t>
            </a:r>
            <a:endParaRPr lang="en-US" sz="1400"/>
          </a:p>
          <a:p>
            <a:r>
              <a:rPr lang="en-US" sz="1400">
                <a:ea typeface="+mn-lt"/>
                <a:cs typeface="+mn-lt"/>
              </a:rPr>
              <a:t>    </a:t>
            </a:r>
            <a:r>
              <a:rPr lang="en-US" sz="1400" err="1">
                <a:ea typeface="+mn-lt"/>
                <a:cs typeface="+mn-lt"/>
              </a:rPr>
              <a:t>document.head.appendChild</a:t>
            </a:r>
            <a:r>
              <a:rPr lang="en-US" sz="1400">
                <a:ea typeface="+mn-lt"/>
                <a:cs typeface="+mn-lt"/>
              </a:rPr>
              <a:t>(t);</a:t>
            </a:r>
            <a:endParaRPr lang="en-US" sz="1400"/>
          </a:p>
          <a:p>
            <a:r>
              <a:rPr lang="en-US" sz="1400">
                <a:ea typeface="+mn-lt"/>
                <a:cs typeface="+mn-lt"/>
              </a:rPr>
              <a:t>  });</a:t>
            </a:r>
            <a:endParaRPr lang="en-US" sz="1400"/>
          </a:p>
          <a:p>
            <a:pPr algn="l"/>
            <a:r>
              <a:rPr lang="en-US" sz="1400">
                <a:ea typeface="+mn-lt"/>
                <a:cs typeface="+mn-lt"/>
              </a:rPr>
              <a:t>&lt;/script&gt;</a:t>
            </a:r>
            <a:endParaRPr lang="en-US" sz="1400"/>
          </a:p>
        </p:txBody>
      </p:sp>
      <p:pic>
        <p:nvPicPr>
          <p:cNvPr id="3" name="Picture 3" descr="Graphical user interface, application, chat or text message&#10;&#10;Description automatically generated">
            <a:extLst>
              <a:ext uri="{FF2B5EF4-FFF2-40B4-BE49-F238E27FC236}">
                <a16:creationId xmlns:a16="http://schemas.microsoft.com/office/drawing/2014/main" id="{25C1E3BE-EDD9-4EEC-AC72-FC8E97DE123E}"/>
              </a:ext>
            </a:extLst>
          </p:cNvPr>
          <p:cNvPicPr>
            <a:picLocks noChangeAspect="1"/>
          </p:cNvPicPr>
          <p:nvPr/>
        </p:nvPicPr>
        <p:blipFill>
          <a:blip r:embed="rId6"/>
          <a:stretch>
            <a:fillRect/>
          </a:stretch>
        </p:blipFill>
        <p:spPr>
          <a:xfrm>
            <a:off x="9030985" y="5465965"/>
            <a:ext cx="1964078" cy="1105957"/>
          </a:xfrm>
          <a:prstGeom prst="rect">
            <a:avLst/>
          </a:prstGeom>
        </p:spPr>
      </p:pic>
    </p:spTree>
    <p:extLst>
      <p:ext uri="{BB962C8B-B14F-4D97-AF65-F5344CB8AC3E}">
        <p14:creationId xmlns:p14="http://schemas.microsoft.com/office/powerpoint/2010/main" val="262393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63" descr="People working on ideas">
            <a:extLst>
              <a:ext uri="{FF2B5EF4-FFF2-40B4-BE49-F238E27FC236}">
                <a16:creationId xmlns:a16="http://schemas.microsoft.com/office/drawing/2014/main" id="{189A67F2-84E6-4114-BF16-B015B8B6BCD9}"/>
              </a:ext>
            </a:extLst>
          </p:cNvPr>
          <p:cNvPicPr>
            <a:picLocks noChangeAspect="1"/>
          </p:cNvPicPr>
          <p:nvPr/>
        </p:nvPicPr>
        <p:blipFill rotWithShape="1">
          <a:blip r:embed="rId2"/>
          <a:srcRect t="7261" b="6861"/>
          <a:stretch/>
        </p:blipFill>
        <p:spPr>
          <a:xfrm>
            <a:off x="-1" y="10"/>
            <a:ext cx="12191999" cy="6857990"/>
          </a:xfrm>
          <a:prstGeom prst="rect">
            <a:avLst/>
          </a:prstGeom>
        </p:spPr>
      </p:pic>
      <p:sp>
        <p:nvSpPr>
          <p:cNvPr id="85" name="Rectangle 8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FBDFCE2-E292-477E-A1C8-52CB5D8F51C7}"/>
              </a:ext>
            </a:extLst>
          </p:cNvPr>
          <p:cNvSpPr>
            <a:spLocks noGrp="1"/>
          </p:cNvSpPr>
          <p:nvPr>
            <p:ph type="title"/>
          </p:nvPr>
        </p:nvSpPr>
        <p:spPr>
          <a:xfrm>
            <a:off x="1285456" y="4162031"/>
            <a:ext cx="4543683" cy="1767141"/>
          </a:xfrm>
        </p:spPr>
        <p:txBody>
          <a:bodyPr>
            <a:normAutofit/>
          </a:bodyPr>
          <a:lstStyle/>
          <a:p>
            <a:pPr algn="r"/>
            <a:r>
              <a:rPr lang="en-SG"/>
              <a:t>Agenda</a:t>
            </a:r>
          </a:p>
        </p:txBody>
      </p:sp>
      <p:sp>
        <p:nvSpPr>
          <p:cNvPr id="17" name="Content Placeholder 2">
            <a:extLst>
              <a:ext uri="{FF2B5EF4-FFF2-40B4-BE49-F238E27FC236}">
                <a16:creationId xmlns:a16="http://schemas.microsoft.com/office/drawing/2014/main" id="{19D7B6D5-42DB-4053-A95F-A276E4C97DAA}"/>
              </a:ext>
            </a:extLst>
          </p:cNvPr>
          <p:cNvSpPr>
            <a:spLocks noGrp="1"/>
          </p:cNvSpPr>
          <p:nvPr>
            <p:ph idx="1"/>
          </p:nvPr>
        </p:nvSpPr>
        <p:spPr>
          <a:xfrm>
            <a:off x="6217920" y="4170410"/>
            <a:ext cx="4699221" cy="1767141"/>
          </a:xfrm>
        </p:spPr>
        <p:txBody>
          <a:bodyPr anchor="ctr">
            <a:normAutofit/>
          </a:bodyPr>
          <a:lstStyle/>
          <a:p>
            <a:r>
              <a:rPr lang="en-SG" sz="1800"/>
              <a:t>Design Thinking Process</a:t>
            </a:r>
          </a:p>
          <a:p>
            <a:r>
              <a:rPr lang="en-SG" sz="1800"/>
              <a:t>Implementation to Chatbot</a:t>
            </a:r>
          </a:p>
          <a:p>
            <a:r>
              <a:rPr lang="en-SG" sz="1800"/>
              <a:t>AI Classification </a:t>
            </a:r>
          </a:p>
        </p:txBody>
      </p:sp>
      <p:sp>
        <p:nvSpPr>
          <p:cNvPr id="89" name="Rectangle 8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Oval 9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3" name="Oval 9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07516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Json file</a:t>
            </a:r>
          </a:p>
        </p:txBody>
      </p:sp>
      <p:pic>
        <p:nvPicPr>
          <p:cNvPr id="2" name="Picture 2" descr="A picture containing bubble, compact disk&#10;&#10;Description automatically generated">
            <a:extLst>
              <a:ext uri="{FF2B5EF4-FFF2-40B4-BE49-F238E27FC236}">
                <a16:creationId xmlns:a16="http://schemas.microsoft.com/office/drawing/2014/main" id="{054C39CD-913B-4269-9B69-3D9BE7620A6C}"/>
              </a:ext>
            </a:extLst>
          </p:cNvPr>
          <p:cNvPicPr>
            <a:picLocks noChangeAspect="1"/>
          </p:cNvPicPr>
          <p:nvPr/>
        </p:nvPicPr>
        <p:blipFill>
          <a:blip r:embed="rId6"/>
          <a:stretch>
            <a:fillRect/>
          </a:stretch>
        </p:blipFill>
        <p:spPr>
          <a:xfrm>
            <a:off x="1072552" y="2302912"/>
            <a:ext cx="9443048" cy="4106855"/>
          </a:xfrm>
          <a:prstGeom prst="rect">
            <a:avLst/>
          </a:prstGeom>
        </p:spPr>
      </p:pic>
      <p:pic>
        <p:nvPicPr>
          <p:cNvPr id="4" name="Picture 4" descr="Text&#10;&#10;Description automatically generated">
            <a:extLst>
              <a:ext uri="{FF2B5EF4-FFF2-40B4-BE49-F238E27FC236}">
                <a16:creationId xmlns:a16="http://schemas.microsoft.com/office/drawing/2014/main" id="{ABA3B0ED-CC62-4F86-B95E-C9997A85F346}"/>
              </a:ext>
            </a:extLst>
          </p:cNvPr>
          <p:cNvPicPr>
            <a:picLocks noChangeAspect="1"/>
          </p:cNvPicPr>
          <p:nvPr/>
        </p:nvPicPr>
        <p:blipFill>
          <a:blip r:embed="rId7"/>
          <a:stretch>
            <a:fillRect/>
          </a:stretch>
        </p:blipFill>
        <p:spPr>
          <a:xfrm>
            <a:off x="6093314" y="1269530"/>
            <a:ext cx="4710305" cy="558438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8">
            <a:extLst>
              <a:ext uri="{FF2B5EF4-FFF2-40B4-BE49-F238E27FC236}">
                <a16:creationId xmlns:a16="http://schemas.microsoft.com/office/drawing/2014/main" id="{9FF63B86-55E8-42A8-B759-840350E363F7}"/>
              </a:ext>
            </a:extLst>
          </p:cNvPr>
          <p:cNvPicPr>
            <a:picLocks noChangeAspect="1"/>
          </p:cNvPicPr>
          <p:nvPr/>
        </p:nvPicPr>
        <p:blipFill>
          <a:blip r:embed="rId8"/>
          <a:stretch>
            <a:fillRect/>
          </a:stretch>
        </p:blipFill>
        <p:spPr>
          <a:xfrm>
            <a:off x="2168767" y="2589587"/>
            <a:ext cx="3289539" cy="5319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8659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Analytics overview</a:t>
            </a:r>
          </a:p>
        </p:txBody>
      </p:sp>
      <p:sp>
        <p:nvSpPr>
          <p:cNvPr id="13" name="TextBox 12">
            <a:extLst>
              <a:ext uri="{FF2B5EF4-FFF2-40B4-BE49-F238E27FC236}">
                <a16:creationId xmlns:a16="http://schemas.microsoft.com/office/drawing/2014/main" id="{7BFFCA2C-69B1-4326-8026-3521715C5D00}"/>
              </a:ext>
            </a:extLst>
          </p:cNvPr>
          <p:cNvSpPr txBox="1"/>
          <p:nvPr/>
        </p:nvSpPr>
        <p:spPr>
          <a:xfrm>
            <a:off x="1223962" y="5772150"/>
            <a:ext cx="2743199" cy="830997"/>
          </a:xfrm>
          <a:prstGeom prst="rect">
            <a:avLst/>
          </a:prstGeom>
          <a:noFill/>
          <a:ln>
            <a:solidFill>
              <a:srgbClr val="FF0000"/>
            </a:solidFill>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The total number of conversations between active users and our application during the selected time period.</a:t>
            </a:r>
            <a:endParaRPr lang="en-US" sz="1200"/>
          </a:p>
        </p:txBody>
      </p:sp>
      <p:sp>
        <p:nvSpPr>
          <p:cNvPr id="28" name="TextBox 27">
            <a:extLst>
              <a:ext uri="{FF2B5EF4-FFF2-40B4-BE49-F238E27FC236}">
                <a16:creationId xmlns:a16="http://schemas.microsoft.com/office/drawing/2014/main" id="{E17077A9-B5A9-49AB-86A5-F292DE38D139}"/>
              </a:ext>
            </a:extLst>
          </p:cNvPr>
          <p:cNvSpPr txBox="1"/>
          <p:nvPr/>
        </p:nvSpPr>
        <p:spPr>
          <a:xfrm>
            <a:off x="4486275" y="5772149"/>
            <a:ext cx="2767011" cy="1015663"/>
          </a:xfrm>
          <a:prstGeom prst="rect">
            <a:avLst/>
          </a:prstGeom>
          <a:noFill/>
          <a:ln>
            <a:solidFill>
              <a:srgbClr val="FF0000"/>
            </a:solidFill>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Average messages per conversation is the total messages received during the selected date range divided by the total conversations during the selected date range.</a:t>
            </a:r>
            <a:endParaRPr lang="en-US">
              <a:ea typeface="+mn-lt"/>
              <a:cs typeface="+mn-lt"/>
            </a:endParaRPr>
          </a:p>
        </p:txBody>
      </p:sp>
      <p:sp>
        <p:nvSpPr>
          <p:cNvPr id="30" name="TextBox 29">
            <a:extLst>
              <a:ext uri="{FF2B5EF4-FFF2-40B4-BE49-F238E27FC236}">
                <a16:creationId xmlns:a16="http://schemas.microsoft.com/office/drawing/2014/main" id="{207BB5FE-1270-43B4-A296-87033424207D}"/>
              </a:ext>
            </a:extLst>
          </p:cNvPr>
          <p:cNvSpPr txBox="1"/>
          <p:nvPr/>
        </p:nvSpPr>
        <p:spPr>
          <a:xfrm>
            <a:off x="7772400" y="5772149"/>
            <a:ext cx="2743199" cy="830997"/>
          </a:xfrm>
          <a:prstGeom prst="rect">
            <a:avLst/>
          </a:prstGeom>
          <a:noFill/>
          <a:ln>
            <a:solidFill>
              <a:srgbClr val="FF0000"/>
            </a:solidFill>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Max conversation is the maximum number of conversation  that took place during a single time interval within the selected date range.</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343D867F-29B4-4F72-A955-7D331A69CFD7}"/>
              </a:ext>
            </a:extLst>
          </p:cNvPr>
          <p:cNvPicPr>
            <a:picLocks noChangeAspect="1"/>
          </p:cNvPicPr>
          <p:nvPr/>
        </p:nvPicPr>
        <p:blipFill>
          <a:blip r:embed="rId6"/>
          <a:stretch>
            <a:fillRect/>
          </a:stretch>
        </p:blipFill>
        <p:spPr>
          <a:xfrm>
            <a:off x="978795" y="2370270"/>
            <a:ext cx="10137820" cy="29653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Flowchart: Connector 16">
            <a:extLst>
              <a:ext uri="{FF2B5EF4-FFF2-40B4-BE49-F238E27FC236}">
                <a16:creationId xmlns:a16="http://schemas.microsoft.com/office/drawing/2014/main" id="{C3BBB177-9C76-4A0B-BDA7-1474AB5E8823}"/>
              </a:ext>
            </a:extLst>
          </p:cNvPr>
          <p:cNvSpPr/>
          <p:nvPr/>
        </p:nvSpPr>
        <p:spPr>
          <a:xfrm>
            <a:off x="4627472" y="4129087"/>
            <a:ext cx="1833560" cy="7739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CE7C07C0-7D7B-4D4D-B20E-9BEED29A143B}"/>
              </a:ext>
            </a:extLst>
          </p:cNvPr>
          <p:cNvSpPr/>
          <p:nvPr/>
        </p:nvSpPr>
        <p:spPr>
          <a:xfrm>
            <a:off x="2593181" y="4129087"/>
            <a:ext cx="1512091" cy="869154"/>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0ED7AC57-AB4E-4C84-9FC1-444487F50021}"/>
              </a:ext>
            </a:extLst>
          </p:cNvPr>
          <p:cNvSpPr/>
          <p:nvPr/>
        </p:nvSpPr>
        <p:spPr>
          <a:xfrm>
            <a:off x="6899218" y="4190967"/>
            <a:ext cx="1607342" cy="904873"/>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73D1827-ABF5-4669-8036-3408690F9A00}"/>
              </a:ext>
            </a:extLst>
          </p:cNvPr>
          <p:cNvCxnSpPr/>
          <p:nvPr/>
        </p:nvCxnSpPr>
        <p:spPr>
          <a:xfrm>
            <a:off x="8155715" y="5030239"/>
            <a:ext cx="421547" cy="7264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34E0FD7-8F14-425E-925A-F0038BCEA9A9}"/>
              </a:ext>
            </a:extLst>
          </p:cNvPr>
          <p:cNvCxnSpPr>
            <a:cxnSpLocks/>
          </p:cNvCxnSpPr>
          <p:nvPr/>
        </p:nvCxnSpPr>
        <p:spPr>
          <a:xfrm>
            <a:off x="5757862" y="4912518"/>
            <a:ext cx="9525" cy="8548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D2022D-4FF0-4F96-A8AE-62CE2373D4B6}"/>
              </a:ext>
            </a:extLst>
          </p:cNvPr>
          <p:cNvCxnSpPr>
            <a:cxnSpLocks/>
          </p:cNvCxnSpPr>
          <p:nvPr/>
        </p:nvCxnSpPr>
        <p:spPr>
          <a:xfrm flipH="1">
            <a:off x="2933699" y="5019674"/>
            <a:ext cx="288132" cy="7358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450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Analytics (coverage)</a:t>
            </a:r>
          </a:p>
        </p:txBody>
      </p:sp>
      <p:pic>
        <p:nvPicPr>
          <p:cNvPr id="2" name="Picture 3" descr="Chart&#10;&#10;Description automatically generated">
            <a:extLst>
              <a:ext uri="{FF2B5EF4-FFF2-40B4-BE49-F238E27FC236}">
                <a16:creationId xmlns:a16="http://schemas.microsoft.com/office/drawing/2014/main" id="{914B83CE-DD7F-4DCB-A20F-8D9B7A4CA05A}"/>
              </a:ext>
            </a:extLst>
          </p:cNvPr>
          <p:cNvPicPr>
            <a:picLocks noChangeAspect="1"/>
          </p:cNvPicPr>
          <p:nvPr/>
        </p:nvPicPr>
        <p:blipFill>
          <a:blip r:embed="rId6"/>
          <a:stretch>
            <a:fillRect/>
          </a:stretch>
        </p:blipFill>
        <p:spPr>
          <a:xfrm>
            <a:off x="1032456" y="2292903"/>
            <a:ext cx="10116353" cy="4171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4" name="Straight Arrow Connector 33">
            <a:extLst>
              <a:ext uri="{FF2B5EF4-FFF2-40B4-BE49-F238E27FC236}">
                <a16:creationId xmlns:a16="http://schemas.microsoft.com/office/drawing/2014/main" id="{06D2022D-4FF0-4F96-A8AE-62CE2373D4B6}"/>
              </a:ext>
            </a:extLst>
          </p:cNvPr>
          <p:cNvCxnSpPr>
            <a:cxnSpLocks/>
          </p:cNvCxnSpPr>
          <p:nvPr/>
        </p:nvCxnSpPr>
        <p:spPr>
          <a:xfrm>
            <a:off x="2395437" y="3527871"/>
            <a:ext cx="119698" cy="17231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4620D-34CB-4AED-A99C-06D1D91136F3}"/>
              </a:ext>
            </a:extLst>
          </p:cNvPr>
          <p:cNvSpPr txBox="1"/>
          <p:nvPr/>
        </p:nvSpPr>
        <p:spPr>
          <a:xfrm>
            <a:off x="1046543" y="5253641"/>
            <a:ext cx="2077792" cy="1169551"/>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rate at which our Makan Bot is confident that it can address the user's request per message.</a:t>
            </a:r>
            <a:endParaRPr lang="en-US" sz="1400"/>
          </a:p>
        </p:txBody>
      </p:sp>
    </p:spTree>
    <p:extLst>
      <p:ext uri="{BB962C8B-B14F-4D97-AF65-F5344CB8AC3E}">
        <p14:creationId xmlns:p14="http://schemas.microsoft.com/office/powerpoint/2010/main" val="199212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Analytics (Top intent/ entity)</a:t>
            </a:r>
          </a:p>
        </p:txBody>
      </p:sp>
      <p:pic>
        <p:nvPicPr>
          <p:cNvPr id="3" name="Picture 3" descr="Table&#10;&#10;Description automatically generated">
            <a:extLst>
              <a:ext uri="{FF2B5EF4-FFF2-40B4-BE49-F238E27FC236}">
                <a16:creationId xmlns:a16="http://schemas.microsoft.com/office/drawing/2014/main" id="{FCE771B5-B0A6-404F-B29D-EAD79815C16D}"/>
              </a:ext>
            </a:extLst>
          </p:cNvPr>
          <p:cNvPicPr>
            <a:picLocks noChangeAspect="1"/>
          </p:cNvPicPr>
          <p:nvPr/>
        </p:nvPicPr>
        <p:blipFill>
          <a:blip r:embed="rId6"/>
          <a:stretch>
            <a:fillRect/>
          </a:stretch>
        </p:blipFill>
        <p:spPr>
          <a:xfrm>
            <a:off x="1697866" y="2419835"/>
            <a:ext cx="8785537" cy="4121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Flowchart: Connector 1">
            <a:extLst>
              <a:ext uri="{FF2B5EF4-FFF2-40B4-BE49-F238E27FC236}">
                <a16:creationId xmlns:a16="http://schemas.microsoft.com/office/drawing/2014/main" id="{718ADAA5-6D8F-4A8A-B67F-170294E544A5}"/>
              </a:ext>
            </a:extLst>
          </p:cNvPr>
          <p:cNvSpPr/>
          <p:nvPr/>
        </p:nvSpPr>
        <p:spPr>
          <a:xfrm>
            <a:off x="1648730" y="2851931"/>
            <a:ext cx="1512091" cy="493521"/>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3E5F1F-9775-4086-82F3-17A784CA27A2}"/>
              </a:ext>
            </a:extLst>
          </p:cNvPr>
          <p:cNvSpPr txBox="1"/>
          <p:nvPr/>
        </p:nvSpPr>
        <p:spPr>
          <a:xfrm>
            <a:off x="141667" y="3350654"/>
            <a:ext cx="1423116" cy="30777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Highest intent</a:t>
            </a:r>
          </a:p>
        </p:txBody>
      </p:sp>
      <p:cxnSp>
        <p:nvCxnSpPr>
          <p:cNvPr id="5" name="Connector: Curved 4">
            <a:extLst>
              <a:ext uri="{FF2B5EF4-FFF2-40B4-BE49-F238E27FC236}">
                <a16:creationId xmlns:a16="http://schemas.microsoft.com/office/drawing/2014/main" id="{877660CD-43EA-4D88-88FF-9A32ED5AAE96}"/>
              </a:ext>
            </a:extLst>
          </p:cNvPr>
          <p:cNvCxnSpPr/>
          <p:nvPr/>
        </p:nvCxnSpPr>
        <p:spPr>
          <a:xfrm flipH="1">
            <a:off x="911314" y="2953690"/>
            <a:ext cx="888642" cy="3992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E9F16CCC-3261-44FE-B441-55A10464994D}"/>
              </a:ext>
            </a:extLst>
          </p:cNvPr>
          <p:cNvSpPr/>
          <p:nvPr/>
        </p:nvSpPr>
        <p:spPr>
          <a:xfrm>
            <a:off x="6102674" y="2851931"/>
            <a:ext cx="1512091" cy="493521"/>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A2EDEE2-BC83-43C5-9D37-8A2DCEBD8BA7}"/>
              </a:ext>
            </a:extLst>
          </p:cNvPr>
          <p:cNvSpPr txBox="1"/>
          <p:nvPr/>
        </p:nvSpPr>
        <p:spPr>
          <a:xfrm>
            <a:off x="7965582" y="3350654"/>
            <a:ext cx="1423116" cy="30777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Highest entity</a:t>
            </a:r>
          </a:p>
        </p:txBody>
      </p:sp>
      <p:cxnSp>
        <p:nvCxnSpPr>
          <p:cNvPr id="6" name="Connector: Curved 5">
            <a:extLst>
              <a:ext uri="{FF2B5EF4-FFF2-40B4-BE49-F238E27FC236}">
                <a16:creationId xmlns:a16="http://schemas.microsoft.com/office/drawing/2014/main" id="{BBD8EE6F-8B60-4154-A151-C6CC0F1B6809}"/>
              </a:ext>
            </a:extLst>
          </p:cNvPr>
          <p:cNvCxnSpPr/>
          <p:nvPr/>
        </p:nvCxnSpPr>
        <p:spPr>
          <a:xfrm>
            <a:off x="7512944" y="2957043"/>
            <a:ext cx="1150512" cy="3992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69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itle 13">
            <a:extLst>
              <a:ext uri="{FF2B5EF4-FFF2-40B4-BE49-F238E27FC236}">
                <a16:creationId xmlns:a16="http://schemas.microsoft.com/office/drawing/2014/main" id="{AA938981-F8F8-47DC-A0D3-14B32DF7FF8A}"/>
              </a:ext>
            </a:extLst>
          </p:cNvPr>
          <p:cNvSpPr>
            <a:spLocks noGrp="1"/>
          </p:cNvSpPr>
          <p:nvPr>
            <p:ph type="title"/>
          </p:nvPr>
        </p:nvSpPr>
        <p:spPr/>
        <p:txBody>
          <a:bodyPr/>
          <a:lstStyle/>
          <a:p>
            <a:pPr algn="ctr"/>
            <a:r>
              <a:rPr lang="en-US">
                <a:latin typeface="Rockwell Condensed"/>
              </a:rPr>
              <a:t>Analytics (conversation)</a:t>
            </a:r>
          </a:p>
        </p:txBody>
      </p:sp>
      <p:pic>
        <p:nvPicPr>
          <p:cNvPr id="4" name="Picture 7" descr="Graphical user interface, application, Teams&#10;&#10;Description automatically generated">
            <a:extLst>
              <a:ext uri="{FF2B5EF4-FFF2-40B4-BE49-F238E27FC236}">
                <a16:creationId xmlns:a16="http://schemas.microsoft.com/office/drawing/2014/main" id="{59DA3032-5A8E-4EDB-8EBD-13430D220D9B}"/>
              </a:ext>
            </a:extLst>
          </p:cNvPr>
          <p:cNvPicPr>
            <a:picLocks noChangeAspect="1"/>
          </p:cNvPicPr>
          <p:nvPr/>
        </p:nvPicPr>
        <p:blipFill>
          <a:blip r:embed="rId6"/>
          <a:stretch>
            <a:fillRect/>
          </a:stretch>
        </p:blipFill>
        <p:spPr>
          <a:xfrm>
            <a:off x="1118315" y="2290913"/>
            <a:ext cx="9998801" cy="4518069"/>
          </a:xfrm>
          <a:prstGeom prst="rect">
            <a:avLst/>
          </a:prstGeom>
        </p:spPr>
      </p:pic>
      <p:sp>
        <p:nvSpPr>
          <p:cNvPr id="9" name="Rectangle 8">
            <a:extLst>
              <a:ext uri="{FF2B5EF4-FFF2-40B4-BE49-F238E27FC236}">
                <a16:creationId xmlns:a16="http://schemas.microsoft.com/office/drawing/2014/main" id="{36ECCD10-F84A-4DF2-8263-2636560734B4}"/>
              </a:ext>
            </a:extLst>
          </p:cNvPr>
          <p:cNvSpPr/>
          <p:nvPr/>
        </p:nvSpPr>
        <p:spPr>
          <a:xfrm>
            <a:off x="8135422" y="2817520"/>
            <a:ext cx="2994336" cy="3992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EA8D62-D890-4FB0-B11B-64A5A2730E96}"/>
              </a:ext>
            </a:extLst>
          </p:cNvPr>
          <p:cNvSpPr txBox="1"/>
          <p:nvPr/>
        </p:nvSpPr>
        <p:spPr>
          <a:xfrm>
            <a:off x="6279927" y="2813361"/>
            <a:ext cx="1584102" cy="30777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Conversation</a:t>
            </a:r>
          </a:p>
        </p:txBody>
      </p:sp>
      <p:cxnSp>
        <p:nvCxnSpPr>
          <p:cNvPr id="11" name="Connector: Curved 10">
            <a:extLst>
              <a:ext uri="{FF2B5EF4-FFF2-40B4-BE49-F238E27FC236}">
                <a16:creationId xmlns:a16="http://schemas.microsoft.com/office/drawing/2014/main" id="{AEE38968-0587-4763-A96A-487314BAB0CF}"/>
              </a:ext>
            </a:extLst>
          </p:cNvPr>
          <p:cNvCxnSpPr/>
          <p:nvPr/>
        </p:nvCxnSpPr>
        <p:spPr>
          <a:xfrm>
            <a:off x="7283540" y="3124737"/>
            <a:ext cx="850006" cy="2167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0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pPr algn="ctr"/>
            <a:r>
              <a:rPr lang="en-US" sz="4400"/>
              <a:t>Embedded chatbot in website</a:t>
            </a:r>
            <a:endParaRPr lang="en-US" sz="4400">
              <a:latin typeface="Rockwell Condensed"/>
            </a:endParaRP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4" descr="A picture containing text, food&#10;&#10;Description automatically generated">
            <a:extLst>
              <a:ext uri="{FF2B5EF4-FFF2-40B4-BE49-F238E27FC236}">
                <a16:creationId xmlns:a16="http://schemas.microsoft.com/office/drawing/2014/main" id="{135945E2-E944-47BD-A6A2-5DDEE22726BD}"/>
              </a:ext>
            </a:extLst>
          </p:cNvPr>
          <p:cNvPicPr>
            <a:picLocks noChangeAspect="1"/>
          </p:cNvPicPr>
          <p:nvPr/>
        </p:nvPicPr>
        <p:blipFill>
          <a:blip r:embed="rId6"/>
          <a:stretch>
            <a:fillRect/>
          </a:stretch>
        </p:blipFill>
        <p:spPr>
          <a:xfrm>
            <a:off x="1129047" y="1485538"/>
            <a:ext cx="9923171" cy="5314327"/>
          </a:xfrm>
          <a:prstGeom prst="rect">
            <a:avLst/>
          </a:prstGeom>
        </p:spPr>
      </p:pic>
    </p:spTree>
    <p:extLst>
      <p:ext uri="{BB962C8B-B14F-4D97-AF65-F5344CB8AC3E}">
        <p14:creationId xmlns:p14="http://schemas.microsoft.com/office/powerpoint/2010/main" val="998512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sz="4400"/>
              <a:t>Dialog (Main meal)</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 name="Picture 17" descr="Graphical user interface, application&#10;&#10;Description automatically generated">
            <a:extLst>
              <a:ext uri="{FF2B5EF4-FFF2-40B4-BE49-F238E27FC236}">
                <a16:creationId xmlns:a16="http://schemas.microsoft.com/office/drawing/2014/main" id="{0D89F78A-0314-4CD7-9FDA-2897DD4C170D}"/>
              </a:ext>
            </a:extLst>
          </p:cNvPr>
          <p:cNvPicPr>
            <a:picLocks noChangeAspect="1"/>
          </p:cNvPicPr>
          <p:nvPr/>
        </p:nvPicPr>
        <p:blipFill rotWithShape="1">
          <a:blip r:embed="rId6"/>
          <a:srcRect t="10338" r="3" b="7784"/>
          <a:stretch/>
        </p:blipFill>
        <p:spPr>
          <a:xfrm>
            <a:off x="8316204" y="3151633"/>
            <a:ext cx="2860578" cy="36862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14" descr="Graphical user interface, website&#10;&#10;Description automatically generated">
            <a:extLst>
              <a:ext uri="{FF2B5EF4-FFF2-40B4-BE49-F238E27FC236}">
                <a16:creationId xmlns:a16="http://schemas.microsoft.com/office/drawing/2014/main" id="{A9DB792C-5C5C-4C0A-AC1F-2B7FF6225982}"/>
              </a:ext>
            </a:extLst>
          </p:cNvPr>
          <p:cNvPicPr>
            <a:picLocks noChangeAspect="1"/>
          </p:cNvPicPr>
          <p:nvPr/>
        </p:nvPicPr>
        <p:blipFill rotWithShape="1">
          <a:blip r:embed="rId7"/>
          <a:srcRect t="8753" r="2" b="9692"/>
          <a:stretch/>
        </p:blipFill>
        <p:spPr>
          <a:xfrm>
            <a:off x="4673198" y="3211163"/>
            <a:ext cx="2824859" cy="36505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8" descr="Graphical user interface, application&#10;&#10;Description automatically generated">
            <a:extLst>
              <a:ext uri="{FF2B5EF4-FFF2-40B4-BE49-F238E27FC236}">
                <a16:creationId xmlns:a16="http://schemas.microsoft.com/office/drawing/2014/main" id="{EA227AF1-F52F-4CEB-B7AD-A03076CCB31B}"/>
              </a:ext>
            </a:extLst>
          </p:cNvPr>
          <p:cNvPicPr>
            <a:picLocks noChangeAspect="1"/>
          </p:cNvPicPr>
          <p:nvPr/>
        </p:nvPicPr>
        <p:blipFill>
          <a:blip r:embed="rId8"/>
          <a:stretch>
            <a:fillRect/>
          </a:stretch>
        </p:blipFill>
        <p:spPr>
          <a:xfrm>
            <a:off x="783431" y="2743419"/>
            <a:ext cx="2743200" cy="39429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2" descr="Graphical user interface, text, application, chat or text message&#10;&#10;Description automatically generated">
            <a:extLst>
              <a:ext uri="{FF2B5EF4-FFF2-40B4-BE49-F238E27FC236}">
                <a16:creationId xmlns:a16="http://schemas.microsoft.com/office/drawing/2014/main" id="{3CB1BB48-9265-425D-BA76-FF5D7E462DC2}"/>
              </a:ext>
            </a:extLst>
          </p:cNvPr>
          <p:cNvPicPr>
            <a:picLocks noChangeAspect="1"/>
          </p:cNvPicPr>
          <p:nvPr/>
        </p:nvPicPr>
        <p:blipFill>
          <a:blip r:embed="rId9"/>
          <a:stretch>
            <a:fillRect/>
          </a:stretch>
        </p:blipFill>
        <p:spPr>
          <a:xfrm>
            <a:off x="5251110" y="85458"/>
            <a:ext cx="2839791" cy="31860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Graphic 14" descr="Line arrow: Clockwise curve with solid fill">
            <a:extLst>
              <a:ext uri="{FF2B5EF4-FFF2-40B4-BE49-F238E27FC236}">
                <a16:creationId xmlns:a16="http://schemas.microsoft.com/office/drawing/2014/main" id="{DD76E40F-FBE7-4B11-8CB0-910EA4D4DD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60000" flipV="1">
            <a:off x="2778671" y="2428089"/>
            <a:ext cx="676276" cy="657226"/>
          </a:xfrm>
          <a:prstGeom prst="rect">
            <a:avLst/>
          </a:prstGeom>
        </p:spPr>
      </p:pic>
      <p:pic>
        <p:nvPicPr>
          <p:cNvPr id="15" name="Graphic 16" descr="Line arrow: Clockwise curve with solid fill">
            <a:extLst>
              <a:ext uri="{FF2B5EF4-FFF2-40B4-BE49-F238E27FC236}">
                <a16:creationId xmlns:a16="http://schemas.microsoft.com/office/drawing/2014/main" id="{670C4DED-03DE-4AC6-89FE-AAC46FD6F6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000000">
            <a:off x="9017999" y="2369433"/>
            <a:ext cx="747714" cy="759620"/>
          </a:xfrm>
          <a:prstGeom prst="rect">
            <a:avLst/>
          </a:prstGeom>
        </p:spPr>
      </p:pic>
      <p:pic>
        <p:nvPicPr>
          <p:cNvPr id="17" name="Graphic 17" descr="Line arrow: Straight with solid fill">
            <a:extLst>
              <a:ext uri="{FF2B5EF4-FFF2-40B4-BE49-F238E27FC236}">
                <a16:creationId xmlns:a16="http://schemas.microsoft.com/office/drawing/2014/main" id="{A94F5D8A-AA35-4D58-9FEB-3DBF39B904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440000">
            <a:off x="6202024" y="3267476"/>
            <a:ext cx="459280" cy="640557"/>
          </a:xfrm>
          <a:prstGeom prst="rect">
            <a:avLst/>
          </a:prstGeom>
        </p:spPr>
      </p:pic>
    </p:spTree>
    <p:extLst>
      <p:ext uri="{BB962C8B-B14F-4D97-AF65-F5344CB8AC3E}">
        <p14:creationId xmlns:p14="http://schemas.microsoft.com/office/powerpoint/2010/main" val="2786793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sz="4400"/>
              <a:t>Dialog (Food order)</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6" descr="A picture containing text, food, screenshot&#10;&#10;Description automatically generated">
            <a:extLst>
              <a:ext uri="{FF2B5EF4-FFF2-40B4-BE49-F238E27FC236}">
                <a16:creationId xmlns:a16="http://schemas.microsoft.com/office/drawing/2014/main" id="{A262A849-A48C-475A-A734-7AD659D68493}"/>
              </a:ext>
            </a:extLst>
          </p:cNvPr>
          <p:cNvPicPr>
            <a:picLocks noChangeAspect="1"/>
          </p:cNvPicPr>
          <p:nvPr/>
        </p:nvPicPr>
        <p:blipFill>
          <a:blip r:embed="rId6"/>
          <a:stretch>
            <a:fillRect/>
          </a:stretch>
        </p:blipFill>
        <p:spPr>
          <a:xfrm>
            <a:off x="454453" y="2038350"/>
            <a:ext cx="2591533" cy="4114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8" descr="Graphical user interface, text, application&#10;&#10;Description automatically generated">
            <a:extLst>
              <a:ext uri="{FF2B5EF4-FFF2-40B4-BE49-F238E27FC236}">
                <a16:creationId xmlns:a16="http://schemas.microsoft.com/office/drawing/2014/main" id="{724E7C28-115A-4E7B-B72C-AC9284CF4EAA}"/>
              </a:ext>
            </a:extLst>
          </p:cNvPr>
          <p:cNvPicPr>
            <a:picLocks noChangeAspect="1"/>
          </p:cNvPicPr>
          <p:nvPr/>
        </p:nvPicPr>
        <p:blipFill>
          <a:blip r:embed="rId7"/>
          <a:stretch>
            <a:fillRect/>
          </a:stretch>
        </p:blipFill>
        <p:spPr>
          <a:xfrm>
            <a:off x="3432346" y="2181225"/>
            <a:ext cx="2588868" cy="4114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11">
            <a:extLst>
              <a:ext uri="{FF2B5EF4-FFF2-40B4-BE49-F238E27FC236}">
                <a16:creationId xmlns:a16="http://schemas.microsoft.com/office/drawing/2014/main" id="{DD3DC08B-EEE2-4792-9BCD-9B80E5CBEBA9}"/>
              </a:ext>
            </a:extLst>
          </p:cNvPr>
          <p:cNvPicPr>
            <a:picLocks noChangeAspect="1"/>
          </p:cNvPicPr>
          <p:nvPr/>
        </p:nvPicPr>
        <p:blipFill>
          <a:blip r:embed="rId8"/>
          <a:stretch>
            <a:fillRect/>
          </a:stretch>
        </p:blipFill>
        <p:spPr>
          <a:xfrm>
            <a:off x="6498432" y="3071161"/>
            <a:ext cx="5195886" cy="295405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Graphic 16" descr="Line arrow: Clockwise curve with solid fill">
            <a:extLst>
              <a:ext uri="{FF2B5EF4-FFF2-40B4-BE49-F238E27FC236}">
                <a16:creationId xmlns:a16="http://schemas.microsoft.com/office/drawing/2014/main" id="{3198123D-3413-4488-98DF-F8784D03B8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00000">
            <a:off x="3167031" y="3189739"/>
            <a:ext cx="652464" cy="652464"/>
          </a:xfrm>
          <a:prstGeom prst="rect">
            <a:avLst/>
          </a:prstGeom>
        </p:spPr>
      </p:pic>
      <p:pic>
        <p:nvPicPr>
          <p:cNvPr id="20" name="Graphic 20" descr="Line arrow: Counter-clockwise curve with solid fill">
            <a:extLst>
              <a:ext uri="{FF2B5EF4-FFF2-40B4-BE49-F238E27FC236}">
                <a16:creationId xmlns:a16="http://schemas.microsoft.com/office/drawing/2014/main" id="{59E2B706-6D75-4732-AB0F-A2271D3C2A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000000">
            <a:off x="5424487" y="5031581"/>
            <a:ext cx="914400" cy="914400"/>
          </a:xfrm>
          <a:prstGeom prst="rect">
            <a:avLst/>
          </a:prstGeom>
        </p:spPr>
      </p:pic>
    </p:spTree>
    <p:extLst>
      <p:ext uri="{BB962C8B-B14F-4D97-AF65-F5344CB8AC3E}">
        <p14:creationId xmlns:p14="http://schemas.microsoft.com/office/powerpoint/2010/main" val="24013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37">
            <a:extLst>
              <a:ext uri="{FF2B5EF4-FFF2-40B4-BE49-F238E27FC236}">
                <a16:creationId xmlns:a16="http://schemas.microsoft.com/office/drawing/2014/main" id="{88AC89AB-A17C-46F7-B061-DE8A333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39">
            <a:extLst>
              <a:ext uri="{FF2B5EF4-FFF2-40B4-BE49-F238E27FC236}">
                <a16:creationId xmlns:a16="http://schemas.microsoft.com/office/drawing/2014/main" id="{EE87EBC6-3075-4F1C-819A-E8FE618EB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1">
            <a:extLst>
              <a:ext uri="{FF2B5EF4-FFF2-40B4-BE49-F238E27FC236}">
                <a16:creationId xmlns:a16="http://schemas.microsoft.com/office/drawing/2014/main" id="{790314CB-54E3-4B0A-BC84-E19190065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43">
            <a:extLst>
              <a:ext uri="{FF2B5EF4-FFF2-40B4-BE49-F238E27FC236}">
                <a16:creationId xmlns:a16="http://schemas.microsoft.com/office/drawing/2014/main" id="{68ACF3A2-127D-4E67-91BD-C1BED69D61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5" name="Oval 44">
              <a:extLst>
                <a:ext uri="{FF2B5EF4-FFF2-40B4-BE49-F238E27FC236}">
                  <a16:creationId xmlns:a16="http://schemas.microsoft.com/office/drawing/2014/main" id="{A8ECBADA-8A2F-40C5-9B9B-5AB547779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6" name="Oval 45">
              <a:extLst>
                <a:ext uri="{FF2B5EF4-FFF2-40B4-BE49-F238E27FC236}">
                  <a16:creationId xmlns:a16="http://schemas.microsoft.com/office/drawing/2014/main" id="{81C4E588-EBB5-421B-AF74-18741C4A3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useBgFill="1">
        <p:nvSpPr>
          <p:cNvPr id="76" name="Rectangle 47">
            <a:extLst>
              <a:ext uri="{FF2B5EF4-FFF2-40B4-BE49-F238E27FC236}">
                <a16:creationId xmlns:a16="http://schemas.microsoft.com/office/drawing/2014/main" id="{FFF937DB-3A81-415A-8B1A-037A0ACB9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49">
            <a:extLst>
              <a:ext uri="{FF2B5EF4-FFF2-40B4-BE49-F238E27FC236}">
                <a16:creationId xmlns:a16="http://schemas.microsoft.com/office/drawing/2014/main" id="{276B2EAF-0F97-4B49-9473-28E9BBC79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gn="ctr">
              <a:lnSpc>
                <a:spcPct val="80000"/>
              </a:lnSpc>
            </a:pPr>
            <a:r>
              <a:rPr lang="en-US" sz="6600">
                <a:blipFill dpi="0" rotWithShape="1">
                  <a:blip r:embed="rId5"/>
                  <a:srcRect/>
                  <a:tile tx="6350" ty="-127000" sx="65000" sy="64000" flip="none" algn="tl"/>
                </a:blipFill>
              </a:rPr>
              <a:t>Wikipedia search</a:t>
            </a:r>
            <a:endParaRPr lang="en-US" sz="6600" kern="1200" cap="all" baseline="0">
              <a:blipFill dpi="0" rotWithShape="1">
                <a:blip r:embed="rId5"/>
                <a:srcRect/>
                <a:tile tx="6350" ty="-127000" sx="65000" sy="64000" flip="none" algn="tl"/>
              </a:blipFill>
              <a:latin typeface="+mj-lt"/>
              <a:ea typeface="+mj-ea"/>
              <a:cs typeface="+mj-cs"/>
            </a:endParaRPr>
          </a:p>
        </p:txBody>
      </p:sp>
      <p:pic>
        <p:nvPicPr>
          <p:cNvPr id="7" name="Picture 3" descr="Text&#10;&#10;Description automatically generated">
            <a:extLst>
              <a:ext uri="{FF2B5EF4-FFF2-40B4-BE49-F238E27FC236}">
                <a16:creationId xmlns:a16="http://schemas.microsoft.com/office/drawing/2014/main" id="{BE63CF6F-E7AA-4F49-9642-16D0C382491C}"/>
              </a:ext>
            </a:extLst>
          </p:cNvPr>
          <p:cNvPicPr>
            <a:picLocks noChangeAspect="1"/>
          </p:cNvPicPr>
          <p:nvPr/>
        </p:nvPicPr>
        <p:blipFill rotWithShape="1">
          <a:blip r:embed="rId7"/>
          <a:srcRect t="130" r="-2" b="15452"/>
          <a:stretch/>
        </p:blipFill>
        <p:spPr>
          <a:xfrm>
            <a:off x="-2567" y="10"/>
            <a:ext cx="2927675" cy="426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6" descr="Text&#10;&#10;Description automatically generated">
            <a:extLst>
              <a:ext uri="{FF2B5EF4-FFF2-40B4-BE49-F238E27FC236}">
                <a16:creationId xmlns:a16="http://schemas.microsoft.com/office/drawing/2014/main" id="{E89F559B-D97A-4149-9511-14C14FABBF0D}"/>
              </a:ext>
            </a:extLst>
          </p:cNvPr>
          <p:cNvPicPr>
            <a:picLocks noChangeAspect="1"/>
          </p:cNvPicPr>
          <p:nvPr/>
        </p:nvPicPr>
        <p:blipFill rotWithShape="1">
          <a:blip r:embed="rId8"/>
          <a:srcRect r="-4" b="9623"/>
          <a:stretch/>
        </p:blipFill>
        <p:spPr>
          <a:xfrm>
            <a:off x="3105436" y="10"/>
            <a:ext cx="2935066" cy="426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raphical user interface, website&#10;&#10;Description automatically generated">
            <a:extLst>
              <a:ext uri="{FF2B5EF4-FFF2-40B4-BE49-F238E27FC236}">
                <a16:creationId xmlns:a16="http://schemas.microsoft.com/office/drawing/2014/main" id="{E1ABE599-8373-40AE-8AC2-D0599AC576DB}"/>
              </a:ext>
            </a:extLst>
          </p:cNvPr>
          <p:cNvPicPr>
            <a:picLocks noChangeAspect="1"/>
          </p:cNvPicPr>
          <p:nvPr/>
        </p:nvPicPr>
        <p:blipFill rotWithShape="1">
          <a:blip r:embed="rId9"/>
          <a:srcRect l="-2024" t="-1759" r="2024" b="11809"/>
          <a:stretch/>
        </p:blipFill>
        <p:spPr>
          <a:xfrm>
            <a:off x="6225700" y="13258"/>
            <a:ext cx="2945830" cy="4275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8" name="Group 51">
            <a:extLst>
              <a:ext uri="{FF2B5EF4-FFF2-40B4-BE49-F238E27FC236}">
                <a16:creationId xmlns:a16="http://schemas.microsoft.com/office/drawing/2014/main" id="{3C4EF8EF-5C03-466F-9BE3-5A33A6761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53" name="Oval 52">
              <a:extLst>
                <a:ext uri="{FF2B5EF4-FFF2-40B4-BE49-F238E27FC236}">
                  <a16:creationId xmlns:a16="http://schemas.microsoft.com/office/drawing/2014/main" id="{F67659AE-66FC-4E5C-9323-C3775232E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79" name="Oval 53">
              <a:extLst>
                <a:ext uri="{FF2B5EF4-FFF2-40B4-BE49-F238E27FC236}">
                  <a16:creationId xmlns:a16="http://schemas.microsoft.com/office/drawing/2014/main" id="{C036B94F-10FA-4C14-ADD8-AC39766D9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3" name="Picture 9" descr="Text&#10;&#10;Description automatically generated">
            <a:extLst>
              <a:ext uri="{FF2B5EF4-FFF2-40B4-BE49-F238E27FC236}">
                <a16:creationId xmlns:a16="http://schemas.microsoft.com/office/drawing/2014/main" id="{78393EFF-54B4-461F-B259-4BAD37B85276}"/>
              </a:ext>
            </a:extLst>
          </p:cNvPr>
          <p:cNvPicPr>
            <a:picLocks noChangeAspect="1"/>
          </p:cNvPicPr>
          <p:nvPr/>
        </p:nvPicPr>
        <p:blipFill rotWithShape="1">
          <a:blip r:embed="rId10"/>
          <a:srcRect r="-1" b="7199"/>
          <a:stretch/>
        </p:blipFill>
        <p:spPr>
          <a:xfrm>
            <a:off x="9348924" y="10"/>
            <a:ext cx="2978288" cy="4343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06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Rectangle 143">
            <a:extLst>
              <a:ext uri="{FF2B5EF4-FFF2-40B4-BE49-F238E27FC236}">
                <a16:creationId xmlns:a16="http://schemas.microsoft.com/office/drawing/2014/main" id="{501EBB4D-E42B-468D-B801-D16CF43E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45">
            <a:extLst>
              <a:ext uri="{FF2B5EF4-FFF2-40B4-BE49-F238E27FC236}">
                <a16:creationId xmlns:a16="http://schemas.microsoft.com/office/drawing/2014/main" id="{A7FBF63C-B061-4F66-8609-FED8EFFDA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47">
            <a:extLst>
              <a:ext uri="{FF2B5EF4-FFF2-40B4-BE49-F238E27FC236}">
                <a16:creationId xmlns:a16="http://schemas.microsoft.com/office/drawing/2014/main" id="{D893CC27-5C56-4F6F-9B94-413AE08B9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49">
            <a:extLst>
              <a:ext uri="{FF2B5EF4-FFF2-40B4-BE49-F238E27FC236}">
                <a16:creationId xmlns:a16="http://schemas.microsoft.com/office/drawing/2014/main" id="{76D64082-5099-45DC-84A9-81EA54822B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1" name="Oval 150">
              <a:extLst>
                <a:ext uri="{FF2B5EF4-FFF2-40B4-BE49-F238E27FC236}">
                  <a16:creationId xmlns:a16="http://schemas.microsoft.com/office/drawing/2014/main" id="{A9E39E47-E101-4CE1-883E-6C6528BEC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2" name="Oval 151">
              <a:extLst>
                <a:ext uri="{FF2B5EF4-FFF2-40B4-BE49-F238E27FC236}">
                  <a16:creationId xmlns:a16="http://schemas.microsoft.com/office/drawing/2014/main" id="{2830CD01-B213-47C9-81AD-433E08F7D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70" name="Rectangle 153">
            <a:extLst>
              <a:ext uri="{FF2B5EF4-FFF2-40B4-BE49-F238E27FC236}">
                <a16:creationId xmlns:a16="http://schemas.microsoft.com/office/drawing/2014/main" id="{79A76B16-3D94-4E0A-BDAB-469A55D47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5053263" y="4665605"/>
            <a:ext cx="6788164" cy="1292433"/>
          </a:xfrm>
        </p:spPr>
        <p:txBody>
          <a:bodyPr vert="horz" lIns="91440" tIns="45720" rIns="91440" bIns="45720" rtlCol="0" anchor="ctr">
            <a:normAutofit fontScale="90000"/>
          </a:bodyPr>
          <a:lstStyle/>
          <a:p>
            <a:pPr>
              <a:lnSpc>
                <a:spcPct val="80000"/>
              </a:lnSpc>
            </a:pPr>
            <a:r>
              <a:rPr lang="en-US">
                <a:blipFill dpi="0" rotWithShape="1">
                  <a:blip r:embed="rId5"/>
                  <a:srcRect/>
                  <a:tile tx="6350" ty="-127000" sx="65000" sy="64000" flip="none" algn="tl"/>
                </a:blipFill>
              </a:rPr>
              <a:t>Dialog (Back to main/ End)</a:t>
            </a:r>
            <a:endParaRPr lang="en-US" kern="1200" cap="all" baseline="0">
              <a:blipFill dpi="0" rotWithShape="1">
                <a:blip r:embed="rId5"/>
                <a:srcRect/>
                <a:tile tx="6350" ty="-127000" sx="65000" sy="64000" flip="none" algn="tl"/>
              </a:blipFill>
              <a:latin typeface="+mj-lt"/>
              <a:ea typeface="+mj-ea"/>
              <a:cs typeface="+mj-cs"/>
            </a:endParaRPr>
          </a:p>
        </p:txBody>
      </p:sp>
      <p:pic>
        <p:nvPicPr>
          <p:cNvPr id="6" name="Picture 7" descr="Graphical user interface, text, application, chat or text message&#10;&#10;Description automatically generated">
            <a:extLst>
              <a:ext uri="{FF2B5EF4-FFF2-40B4-BE49-F238E27FC236}">
                <a16:creationId xmlns:a16="http://schemas.microsoft.com/office/drawing/2014/main" id="{F3876B57-77EC-4C18-8C6B-58910D8BF908}"/>
              </a:ext>
            </a:extLst>
          </p:cNvPr>
          <p:cNvPicPr>
            <a:picLocks noChangeAspect="1"/>
          </p:cNvPicPr>
          <p:nvPr/>
        </p:nvPicPr>
        <p:blipFill rotWithShape="1">
          <a:blip r:embed="rId7"/>
          <a:srcRect t="359" r="262" b="6104"/>
          <a:stretch/>
        </p:blipFill>
        <p:spPr>
          <a:xfrm>
            <a:off x="306314" y="334791"/>
            <a:ext cx="4530193" cy="62022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9" descr="Graphical user interface, text, application&#10;&#10;Description automatically generated">
            <a:extLst>
              <a:ext uri="{FF2B5EF4-FFF2-40B4-BE49-F238E27FC236}">
                <a16:creationId xmlns:a16="http://schemas.microsoft.com/office/drawing/2014/main" id="{1947A00B-E33B-4B9D-8A9E-BF7F5CB11521}"/>
              </a:ext>
            </a:extLst>
          </p:cNvPr>
          <p:cNvPicPr>
            <a:picLocks noChangeAspect="1"/>
          </p:cNvPicPr>
          <p:nvPr/>
        </p:nvPicPr>
        <p:blipFill rotWithShape="1">
          <a:blip r:embed="rId8"/>
          <a:srcRect l="-1727" t="54667" r="1727" b="7555"/>
          <a:stretch/>
        </p:blipFill>
        <p:spPr>
          <a:xfrm>
            <a:off x="4972050" y="334791"/>
            <a:ext cx="6896117" cy="40548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1" name="Rectangle 155">
            <a:extLst>
              <a:ext uri="{FF2B5EF4-FFF2-40B4-BE49-F238E27FC236}">
                <a16:creationId xmlns:a16="http://schemas.microsoft.com/office/drawing/2014/main" id="{97116258-44FA-4FC2-99D1-52CCB536E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57">
            <a:extLst>
              <a:ext uri="{FF2B5EF4-FFF2-40B4-BE49-F238E27FC236}">
                <a16:creationId xmlns:a16="http://schemas.microsoft.com/office/drawing/2014/main" id="{73DC887C-A645-4B67-AFCC-7596D232F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0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6"/>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Enterprise Design Thinking</a:t>
            </a:r>
          </a:p>
        </p:txBody>
      </p:sp>
    </p:spTree>
    <p:extLst>
      <p:ext uri="{BB962C8B-B14F-4D97-AF65-F5344CB8AC3E}">
        <p14:creationId xmlns:p14="http://schemas.microsoft.com/office/powerpoint/2010/main" val="127724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7"/>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AI classification</a:t>
            </a:r>
            <a:br>
              <a:rPr lang="en-US" sz="9600" spc="-100">
                <a:solidFill>
                  <a:srgbClr val="FFFFFF"/>
                </a:solidFill>
              </a:rPr>
            </a:br>
            <a:r>
              <a:rPr lang="en-US" sz="9600" spc="-100">
                <a:solidFill>
                  <a:srgbClr val="FFFFFF"/>
                </a:solidFill>
              </a:rPr>
              <a:t>(image classification)</a:t>
            </a:r>
            <a:endParaRPr lang="en-US"/>
          </a:p>
        </p:txBody>
      </p:sp>
    </p:spTree>
    <p:extLst>
      <p:ext uri="{BB962C8B-B14F-4D97-AF65-F5344CB8AC3E}">
        <p14:creationId xmlns:p14="http://schemas.microsoft.com/office/powerpoint/2010/main" val="2083010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710686"/>
            <a:ext cx="10058400" cy="1196053"/>
          </a:xfrm>
        </p:spPr>
        <p:txBody>
          <a:bodyPr vert="horz" lIns="91440" tIns="45720" rIns="91440" bIns="45720" rtlCol="0">
            <a:normAutofit fontScale="90000"/>
          </a:bodyPr>
          <a:lstStyle/>
          <a:p>
            <a:r>
              <a:rPr lang="en-US">
                <a:latin typeface="Rockwell Condensed"/>
              </a:rPr>
              <a:t>Ai classification </a:t>
            </a:r>
            <a:br>
              <a:rPr lang="en-US">
                <a:latin typeface="Rockwell Condensed"/>
              </a:rPr>
            </a:br>
            <a:r>
              <a:rPr lang="en-US">
                <a:latin typeface="Rockwell Condensed"/>
              </a:rPr>
              <a:t>(image classification)</a:t>
            </a:r>
          </a:p>
        </p:txBody>
      </p:sp>
      <p:sp>
        <p:nvSpPr>
          <p:cNvPr id="4" name="TextBox 3">
            <a:extLst>
              <a:ext uri="{FF2B5EF4-FFF2-40B4-BE49-F238E27FC236}">
                <a16:creationId xmlns:a16="http://schemas.microsoft.com/office/drawing/2014/main" id="{9142EF27-7733-4D1E-8265-8BB5717C72C6}"/>
              </a:ext>
            </a:extLst>
          </p:cNvPr>
          <p:cNvSpPr txBox="1"/>
          <p:nvPr/>
        </p:nvSpPr>
        <p:spPr>
          <a:xfrm>
            <a:off x="3238892" y="3426782"/>
            <a:ext cx="100604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p:txBody>
      </p:sp>
      <p:sp>
        <p:nvSpPr>
          <p:cNvPr id="3" name="TextBox 2">
            <a:extLst>
              <a:ext uri="{FF2B5EF4-FFF2-40B4-BE49-F238E27FC236}">
                <a16:creationId xmlns:a16="http://schemas.microsoft.com/office/drawing/2014/main" id="{B8038365-7EEE-49E8-9766-1734224F1C70}"/>
              </a:ext>
            </a:extLst>
          </p:cNvPr>
          <p:cNvSpPr txBox="1"/>
          <p:nvPr/>
        </p:nvSpPr>
        <p:spPr>
          <a:xfrm>
            <a:off x="1144043" y="2417523"/>
            <a:ext cx="7908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Convolutional Neural Network (CNN) model​ -&gt; 3 categories of local food</a:t>
            </a:r>
          </a:p>
        </p:txBody>
      </p:sp>
      <p:pic>
        <p:nvPicPr>
          <p:cNvPr id="5" name="Picture 5">
            <a:extLst>
              <a:ext uri="{FF2B5EF4-FFF2-40B4-BE49-F238E27FC236}">
                <a16:creationId xmlns:a16="http://schemas.microsoft.com/office/drawing/2014/main" id="{CF84CC0B-A46C-4E69-A1F3-59E600FE8463}"/>
              </a:ext>
            </a:extLst>
          </p:cNvPr>
          <p:cNvPicPr>
            <a:picLocks noChangeAspect="1"/>
          </p:cNvPicPr>
          <p:nvPr/>
        </p:nvPicPr>
        <p:blipFill>
          <a:blip r:embed="rId5"/>
          <a:stretch>
            <a:fillRect/>
          </a:stretch>
        </p:blipFill>
        <p:spPr>
          <a:xfrm>
            <a:off x="912492" y="2735450"/>
            <a:ext cx="10400538" cy="3203796"/>
          </a:xfrm>
          <a:prstGeom prst="rect">
            <a:avLst/>
          </a:prstGeom>
        </p:spPr>
      </p:pic>
      <p:sp>
        <p:nvSpPr>
          <p:cNvPr id="7" name="Left Brace 6">
            <a:extLst>
              <a:ext uri="{FF2B5EF4-FFF2-40B4-BE49-F238E27FC236}">
                <a16:creationId xmlns:a16="http://schemas.microsoft.com/office/drawing/2014/main" id="{EEC3F1D9-01FD-47AA-9E92-34D746909668}"/>
              </a:ext>
            </a:extLst>
          </p:cNvPr>
          <p:cNvSpPr/>
          <p:nvPr/>
        </p:nvSpPr>
        <p:spPr>
          <a:xfrm rot="16200000">
            <a:off x="4474340" y="2601996"/>
            <a:ext cx="264991" cy="64095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Left Brace 12">
            <a:extLst>
              <a:ext uri="{FF2B5EF4-FFF2-40B4-BE49-F238E27FC236}">
                <a16:creationId xmlns:a16="http://schemas.microsoft.com/office/drawing/2014/main" id="{088E2E63-89E8-46A6-9560-E9C7744E76BB}"/>
              </a:ext>
            </a:extLst>
          </p:cNvPr>
          <p:cNvSpPr/>
          <p:nvPr/>
        </p:nvSpPr>
        <p:spPr>
          <a:xfrm rot="16200000">
            <a:off x="9205512" y="4452058"/>
            <a:ext cx="257710" cy="27021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8" name="TextBox 7">
            <a:extLst>
              <a:ext uri="{FF2B5EF4-FFF2-40B4-BE49-F238E27FC236}">
                <a16:creationId xmlns:a16="http://schemas.microsoft.com/office/drawing/2014/main" id="{67EDCF17-FAA5-48B2-9E10-7376222DD850}"/>
              </a:ext>
            </a:extLst>
          </p:cNvPr>
          <p:cNvSpPr txBox="1"/>
          <p:nvPr/>
        </p:nvSpPr>
        <p:spPr>
          <a:xfrm>
            <a:off x="3518263" y="6014903"/>
            <a:ext cx="2734492" cy="369332"/>
          </a:xfrm>
          <a:prstGeom prst="rect">
            <a:avLst/>
          </a:prstGeom>
          <a:noFill/>
        </p:spPr>
        <p:txBody>
          <a:bodyPr wrap="square" rtlCol="0">
            <a:spAutoFit/>
          </a:bodyPr>
          <a:lstStyle/>
          <a:p>
            <a:r>
              <a:rPr lang="en-US"/>
              <a:t>Feature Extraction</a:t>
            </a:r>
            <a:endParaRPr lang="en-SG"/>
          </a:p>
        </p:txBody>
      </p:sp>
      <p:sp>
        <p:nvSpPr>
          <p:cNvPr id="15" name="TextBox 14">
            <a:extLst>
              <a:ext uri="{FF2B5EF4-FFF2-40B4-BE49-F238E27FC236}">
                <a16:creationId xmlns:a16="http://schemas.microsoft.com/office/drawing/2014/main" id="{A2730517-009F-47CF-A32D-10EFE19E1C77}"/>
              </a:ext>
            </a:extLst>
          </p:cNvPr>
          <p:cNvSpPr txBox="1"/>
          <p:nvPr/>
        </p:nvSpPr>
        <p:spPr>
          <a:xfrm>
            <a:off x="8578538" y="6003475"/>
            <a:ext cx="2734492" cy="369332"/>
          </a:xfrm>
          <a:prstGeom prst="rect">
            <a:avLst/>
          </a:prstGeom>
          <a:noFill/>
        </p:spPr>
        <p:txBody>
          <a:bodyPr wrap="square" rtlCol="0">
            <a:spAutoFit/>
          </a:bodyPr>
          <a:lstStyle/>
          <a:p>
            <a:r>
              <a:rPr lang="en-US"/>
              <a:t>Classification</a:t>
            </a:r>
            <a:endParaRPr lang="en-SG"/>
          </a:p>
        </p:txBody>
      </p:sp>
      <p:pic>
        <p:nvPicPr>
          <p:cNvPr id="6" name="Picture 8" descr="Shape&#10;&#10;Description automatically generated">
            <a:extLst>
              <a:ext uri="{FF2B5EF4-FFF2-40B4-BE49-F238E27FC236}">
                <a16:creationId xmlns:a16="http://schemas.microsoft.com/office/drawing/2014/main" id="{DD5B3D4D-3D09-4398-B099-A23C40649E77}"/>
              </a:ext>
            </a:extLst>
          </p:cNvPr>
          <p:cNvPicPr>
            <a:picLocks noChangeAspect="1"/>
          </p:cNvPicPr>
          <p:nvPr/>
        </p:nvPicPr>
        <p:blipFill>
          <a:blip r:embed="rId6"/>
          <a:stretch>
            <a:fillRect/>
          </a:stretch>
        </p:blipFill>
        <p:spPr>
          <a:xfrm>
            <a:off x="9116602" y="250861"/>
            <a:ext cx="2357920" cy="2349358"/>
          </a:xfrm>
          <a:prstGeom prst="rect">
            <a:avLst/>
          </a:prstGeom>
        </p:spPr>
      </p:pic>
    </p:spTree>
    <p:extLst>
      <p:ext uri="{BB962C8B-B14F-4D97-AF65-F5344CB8AC3E}">
        <p14:creationId xmlns:p14="http://schemas.microsoft.com/office/powerpoint/2010/main" val="1736628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207" y="464119"/>
            <a:ext cx="10058400" cy="1663877"/>
          </a:xfrm>
        </p:spPr>
        <p:txBody>
          <a:bodyPr vert="horz" lIns="91440" tIns="45720" rIns="91440" bIns="45720" rtlCol="0">
            <a:normAutofit/>
          </a:bodyPr>
          <a:lstStyle/>
          <a:p>
            <a:r>
              <a:rPr lang="en-US">
                <a:latin typeface="Rockwell Condensed"/>
              </a:rPr>
              <a:t>Ai classification </a:t>
            </a:r>
            <a:br>
              <a:rPr lang="en-US">
                <a:latin typeface="Rockwell Condensed"/>
              </a:rPr>
            </a:br>
            <a:r>
              <a:rPr lang="en-US">
                <a:latin typeface="Rockwell Condensed"/>
              </a:rPr>
              <a:t>(image classification)</a:t>
            </a:r>
          </a:p>
        </p:txBody>
      </p:sp>
      <p:sp>
        <p:nvSpPr>
          <p:cNvPr id="4" name="TextBox 3">
            <a:extLst>
              <a:ext uri="{FF2B5EF4-FFF2-40B4-BE49-F238E27FC236}">
                <a16:creationId xmlns:a16="http://schemas.microsoft.com/office/drawing/2014/main" id="{9142EF27-7733-4D1E-8265-8BB5717C72C6}"/>
              </a:ext>
            </a:extLst>
          </p:cNvPr>
          <p:cNvSpPr txBox="1"/>
          <p:nvPr/>
        </p:nvSpPr>
        <p:spPr>
          <a:xfrm>
            <a:off x="984207" y="2414261"/>
            <a:ext cx="1037363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Steps:</a:t>
            </a:r>
          </a:p>
          <a:p>
            <a:r>
              <a:rPr lang="en-US" sz="2400"/>
              <a:t>1. Import all the libraries needed</a:t>
            </a:r>
          </a:p>
          <a:p>
            <a:r>
              <a:rPr lang="en-US" sz="2400"/>
              <a:t>2. Read in images as input. Reduce the size of images to 32X32.  Rescale the image size to be between 0 to 1.</a:t>
            </a:r>
            <a:endParaRPr lang="en-US"/>
          </a:p>
          <a:p>
            <a:r>
              <a:rPr lang="en-US" sz="2400"/>
              <a:t>3. Build the </a:t>
            </a:r>
            <a:r>
              <a:rPr lang="en-US" sz="2400">
                <a:ea typeface="+mn-lt"/>
                <a:cs typeface="+mn-lt"/>
              </a:rPr>
              <a:t>Convolutional Neural Network (</a:t>
            </a:r>
            <a:r>
              <a:rPr lang="en-US" sz="2400"/>
              <a:t>CNN) model</a:t>
            </a:r>
          </a:p>
          <a:p>
            <a:r>
              <a:rPr lang="en-US" sz="2400"/>
              <a:t>4. Compile the model</a:t>
            </a:r>
          </a:p>
          <a:p>
            <a:r>
              <a:rPr lang="en-US" sz="2400"/>
              <a:t>5. Train the model</a:t>
            </a:r>
          </a:p>
          <a:p>
            <a:r>
              <a:rPr lang="en-US" sz="2400"/>
              <a:t>6. Visualization the model accuracy and loss</a:t>
            </a:r>
          </a:p>
          <a:p>
            <a:r>
              <a:rPr lang="en-US" sz="2400"/>
              <a:t>7. Evaluate model accuracy</a:t>
            </a:r>
          </a:p>
          <a:p>
            <a:r>
              <a:rPr lang="en-US" sz="2400"/>
              <a:t>8. Save the model</a:t>
            </a:r>
          </a:p>
          <a:p>
            <a:r>
              <a:rPr lang="en-US" sz="2400"/>
              <a:t>9. Test the model</a:t>
            </a:r>
          </a:p>
        </p:txBody>
      </p:sp>
      <p:pic>
        <p:nvPicPr>
          <p:cNvPr id="3" name="Picture 4" descr="A picture containing sky, different, group, toy&#10;&#10;Description automatically generated">
            <a:extLst>
              <a:ext uri="{FF2B5EF4-FFF2-40B4-BE49-F238E27FC236}">
                <a16:creationId xmlns:a16="http://schemas.microsoft.com/office/drawing/2014/main" id="{BBEC0ECC-AD8A-444F-9FA7-5FE135C27C57}"/>
              </a:ext>
            </a:extLst>
          </p:cNvPr>
          <p:cNvPicPr>
            <a:picLocks noChangeAspect="1"/>
          </p:cNvPicPr>
          <p:nvPr/>
        </p:nvPicPr>
        <p:blipFill>
          <a:blip r:embed="rId5"/>
          <a:stretch>
            <a:fillRect/>
          </a:stretch>
        </p:blipFill>
        <p:spPr>
          <a:xfrm>
            <a:off x="8397411" y="4499177"/>
            <a:ext cx="3607942" cy="2174793"/>
          </a:xfrm>
          <a:prstGeom prst="rect">
            <a:avLst/>
          </a:prstGeom>
        </p:spPr>
      </p:pic>
    </p:spTree>
    <p:extLst>
      <p:ext uri="{BB962C8B-B14F-4D97-AF65-F5344CB8AC3E}">
        <p14:creationId xmlns:p14="http://schemas.microsoft.com/office/powerpoint/2010/main" val="1283074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1</a:t>
            </a:r>
          </a:p>
        </p:txBody>
      </p:sp>
      <p:sp>
        <p:nvSpPr>
          <p:cNvPr id="4" name="TextBox 3">
            <a:extLst>
              <a:ext uri="{FF2B5EF4-FFF2-40B4-BE49-F238E27FC236}">
                <a16:creationId xmlns:a16="http://schemas.microsoft.com/office/drawing/2014/main" id="{9142EF27-7733-4D1E-8265-8BB5717C72C6}"/>
              </a:ext>
            </a:extLst>
          </p:cNvPr>
          <p:cNvSpPr txBox="1"/>
          <p:nvPr/>
        </p:nvSpPr>
        <p:spPr>
          <a:xfrm>
            <a:off x="984207" y="2414261"/>
            <a:ext cx="100604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Step 1: </a:t>
            </a:r>
            <a:r>
              <a:rPr lang="en-US" sz="2400">
                <a:ea typeface="+mn-lt"/>
                <a:cs typeface="+mn-lt"/>
              </a:rPr>
              <a:t>Import all the libraries needed</a:t>
            </a:r>
            <a:endParaRPr lang="en-US"/>
          </a:p>
        </p:txBody>
      </p:sp>
      <p:pic>
        <p:nvPicPr>
          <p:cNvPr id="6" name="Picture 6" descr="Text&#10;&#10;Description automatically generated">
            <a:extLst>
              <a:ext uri="{FF2B5EF4-FFF2-40B4-BE49-F238E27FC236}">
                <a16:creationId xmlns:a16="http://schemas.microsoft.com/office/drawing/2014/main" id="{CBD78277-8106-4CCE-9F0A-D2D60ABDEE35}"/>
              </a:ext>
            </a:extLst>
          </p:cNvPr>
          <p:cNvPicPr>
            <a:picLocks noChangeAspect="1"/>
          </p:cNvPicPr>
          <p:nvPr/>
        </p:nvPicPr>
        <p:blipFill>
          <a:blip r:embed="rId5"/>
          <a:stretch>
            <a:fillRect/>
          </a:stretch>
        </p:blipFill>
        <p:spPr>
          <a:xfrm>
            <a:off x="1029222" y="2944502"/>
            <a:ext cx="5133583" cy="916804"/>
          </a:xfrm>
          <a:prstGeom prst="rect">
            <a:avLst/>
          </a:prstGeom>
        </p:spPr>
      </p:pic>
      <p:pic>
        <p:nvPicPr>
          <p:cNvPr id="7" name="Picture 7" descr="Text&#10;&#10;Description automatically generated">
            <a:extLst>
              <a:ext uri="{FF2B5EF4-FFF2-40B4-BE49-F238E27FC236}">
                <a16:creationId xmlns:a16="http://schemas.microsoft.com/office/drawing/2014/main" id="{2D8E1ABE-90EB-4326-9763-1EE29F9054C8}"/>
              </a:ext>
            </a:extLst>
          </p:cNvPr>
          <p:cNvPicPr>
            <a:picLocks noChangeAspect="1"/>
          </p:cNvPicPr>
          <p:nvPr/>
        </p:nvPicPr>
        <p:blipFill>
          <a:blip r:embed="rId6"/>
          <a:stretch>
            <a:fillRect/>
          </a:stretch>
        </p:blipFill>
        <p:spPr>
          <a:xfrm>
            <a:off x="1029222" y="3971816"/>
            <a:ext cx="6146104" cy="1983245"/>
          </a:xfrm>
          <a:prstGeom prst="rect">
            <a:avLst/>
          </a:prstGeom>
        </p:spPr>
      </p:pic>
      <p:sp>
        <p:nvSpPr>
          <p:cNvPr id="3" name="TextBox 2">
            <a:extLst>
              <a:ext uri="{FF2B5EF4-FFF2-40B4-BE49-F238E27FC236}">
                <a16:creationId xmlns:a16="http://schemas.microsoft.com/office/drawing/2014/main" id="{0FB7FECB-AA6A-4D4A-9A5A-A991FCE8B07A}"/>
              </a:ext>
            </a:extLst>
          </p:cNvPr>
          <p:cNvSpPr txBox="1"/>
          <p:nvPr/>
        </p:nvSpPr>
        <p:spPr>
          <a:xfrm>
            <a:off x="8164945" y="3362036"/>
            <a:ext cx="3043381" cy="1600438"/>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Libraries:</a:t>
            </a:r>
          </a:p>
          <a:p>
            <a:r>
              <a:rPr lang="en-US" sz="2000"/>
              <a:t>- Tensor Flow</a:t>
            </a:r>
          </a:p>
          <a:p>
            <a:r>
              <a:rPr lang="en-US" sz="2000"/>
              <a:t>- </a:t>
            </a:r>
            <a:r>
              <a:rPr lang="en-US" sz="2000" err="1"/>
              <a:t>Keras</a:t>
            </a:r>
            <a:endParaRPr lang="en-US" sz="2000"/>
          </a:p>
          <a:p>
            <a:r>
              <a:rPr lang="en-US" sz="2000"/>
              <a:t>- Matplotlib</a:t>
            </a:r>
          </a:p>
          <a:p>
            <a:endParaRPr lang="en-US"/>
          </a:p>
        </p:txBody>
      </p:sp>
    </p:spTree>
    <p:extLst>
      <p:ext uri="{BB962C8B-B14F-4D97-AF65-F5344CB8AC3E}">
        <p14:creationId xmlns:p14="http://schemas.microsoft.com/office/powerpoint/2010/main" val="518665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2</a:t>
            </a:r>
          </a:p>
        </p:txBody>
      </p:sp>
      <p:sp>
        <p:nvSpPr>
          <p:cNvPr id="4" name="TextBox 3">
            <a:extLst>
              <a:ext uri="{FF2B5EF4-FFF2-40B4-BE49-F238E27FC236}">
                <a16:creationId xmlns:a16="http://schemas.microsoft.com/office/drawing/2014/main" id="{9142EF27-7733-4D1E-8265-8BB5717C72C6}"/>
              </a:ext>
            </a:extLst>
          </p:cNvPr>
          <p:cNvSpPr txBox="1"/>
          <p:nvPr/>
        </p:nvSpPr>
        <p:spPr>
          <a:xfrm>
            <a:off x="984207" y="2414261"/>
            <a:ext cx="100604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Step 2: </a:t>
            </a:r>
            <a:r>
              <a:rPr lang="en-US" sz="2400">
                <a:ea typeface="+mn-lt"/>
                <a:cs typeface="+mn-lt"/>
              </a:rPr>
              <a:t>Read in images as input. Reduce the size of images to 32X32.  Rescale the image size to be between 0 to 1.</a:t>
            </a:r>
          </a:p>
          <a:p>
            <a:endParaRPr lang="en-US" sz="2400">
              <a:ea typeface="+mn-lt"/>
              <a:cs typeface="+mn-lt"/>
            </a:endParaRPr>
          </a:p>
        </p:txBody>
      </p:sp>
      <p:pic>
        <p:nvPicPr>
          <p:cNvPr id="5" name="Picture 5" descr="Graphical user interface, text, application&#10;&#10;Description automatically generated">
            <a:extLst>
              <a:ext uri="{FF2B5EF4-FFF2-40B4-BE49-F238E27FC236}">
                <a16:creationId xmlns:a16="http://schemas.microsoft.com/office/drawing/2014/main" id="{E8ECE741-90B9-4A73-9C72-EA0CB4C4EBA7}"/>
              </a:ext>
            </a:extLst>
          </p:cNvPr>
          <p:cNvPicPr>
            <a:picLocks noChangeAspect="1"/>
          </p:cNvPicPr>
          <p:nvPr/>
        </p:nvPicPr>
        <p:blipFill>
          <a:blip r:embed="rId5"/>
          <a:stretch>
            <a:fillRect/>
          </a:stretch>
        </p:blipFill>
        <p:spPr>
          <a:xfrm>
            <a:off x="6217085" y="3655255"/>
            <a:ext cx="2920652" cy="1019298"/>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F47F1881-24CD-4435-A9E0-949D960D38D8}"/>
              </a:ext>
            </a:extLst>
          </p:cNvPr>
          <p:cNvPicPr>
            <a:picLocks noChangeAspect="1"/>
          </p:cNvPicPr>
          <p:nvPr/>
        </p:nvPicPr>
        <p:blipFill>
          <a:blip r:embed="rId6"/>
          <a:stretch>
            <a:fillRect/>
          </a:stretch>
        </p:blipFill>
        <p:spPr>
          <a:xfrm>
            <a:off x="6217085" y="4773616"/>
            <a:ext cx="3139857" cy="953754"/>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FF26CF4B-C0BD-4DAC-BF93-53E44284848B}"/>
              </a:ext>
            </a:extLst>
          </p:cNvPr>
          <p:cNvPicPr>
            <a:picLocks noChangeAspect="1"/>
          </p:cNvPicPr>
          <p:nvPr/>
        </p:nvPicPr>
        <p:blipFill>
          <a:blip r:embed="rId7"/>
          <a:stretch>
            <a:fillRect/>
          </a:stretch>
        </p:blipFill>
        <p:spPr>
          <a:xfrm>
            <a:off x="6217085" y="5817480"/>
            <a:ext cx="3098104" cy="943260"/>
          </a:xfrm>
          <a:prstGeom prst="rect">
            <a:avLst/>
          </a:prstGeom>
        </p:spPr>
      </p:pic>
      <p:pic>
        <p:nvPicPr>
          <p:cNvPr id="8" name="Picture 8" descr="Text&#10;&#10;Description automatically generated">
            <a:extLst>
              <a:ext uri="{FF2B5EF4-FFF2-40B4-BE49-F238E27FC236}">
                <a16:creationId xmlns:a16="http://schemas.microsoft.com/office/drawing/2014/main" id="{E2C3338D-8ADD-4908-B154-EA4C577F4DE1}"/>
              </a:ext>
            </a:extLst>
          </p:cNvPr>
          <p:cNvPicPr>
            <a:picLocks noChangeAspect="1"/>
          </p:cNvPicPr>
          <p:nvPr/>
        </p:nvPicPr>
        <p:blipFill>
          <a:blip r:embed="rId8"/>
          <a:stretch>
            <a:fillRect/>
          </a:stretch>
        </p:blipFill>
        <p:spPr>
          <a:xfrm>
            <a:off x="1144044" y="3249614"/>
            <a:ext cx="4841309" cy="3427647"/>
          </a:xfrm>
          <a:prstGeom prst="rect">
            <a:avLst/>
          </a:prstGeom>
        </p:spPr>
      </p:pic>
      <p:sp>
        <p:nvSpPr>
          <p:cNvPr id="3" name="TextBox 2">
            <a:extLst>
              <a:ext uri="{FF2B5EF4-FFF2-40B4-BE49-F238E27FC236}">
                <a16:creationId xmlns:a16="http://schemas.microsoft.com/office/drawing/2014/main" id="{ACFB57FE-F2F6-4889-8278-587E9CFC8834}"/>
              </a:ext>
            </a:extLst>
          </p:cNvPr>
          <p:cNvSpPr txBox="1"/>
          <p:nvPr/>
        </p:nvSpPr>
        <p:spPr>
          <a:xfrm>
            <a:off x="9354127" y="3973945"/>
            <a:ext cx="2292928" cy="369332"/>
          </a:xfrm>
          <a:prstGeom prst="rect">
            <a:avLst/>
          </a:prstGeom>
          <a:noFill/>
          <a:ln w="28575">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Training Dataset</a:t>
            </a:r>
          </a:p>
        </p:txBody>
      </p:sp>
      <p:sp>
        <p:nvSpPr>
          <p:cNvPr id="13" name="TextBox 12">
            <a:extLst>
              <a:ext uri="{FF2B5EF4-FFF2-40B4-BE49-F238E27FC236}">
                <a16:creationId xmlns:a16="http://schemas.microsoft.com/office/drawing/2014/main" id="{4A65E205-8F36-47BC-800F-655CD1476C1A}"/>
              </a:ext>
            </a:extLst>
          </p:cNvPr>
          <p:cNvSpPr txBox="1"/>
          <p:nvPr/>
        </p:nvSpPr>
        <p:spPr>
          <a:xfrm>
            <a:off x="9354127" y="5128490"/>
            <a:ext cx="2292928" cy="369332"/>
          </a:xfrm>
          <a:prstGeom prst="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Validation Dataset</a:t>
            </a:r>
          </a:p>
        </p:txBody>
      </p:sp>
      <p:sp>
        <p:nvSpPr>
          <p:cNvPr id="14" name="TextBox 13">
            <a:extLst>
              <a:ext uri="{FF2B5EF4-FFF2-40B4-BE49-F238E27FC236}">
                <a16:creationId xmlns:a16="http://schemas.microsoft.com/office/drawing/2014/main" id="{6BB10DA7-B2B8-4271-814C-3D55C37BBF48}"/>
              </a:ext>
            </a:extLst>
          </p:cNvPr>
          <p:cNvSpPr txBox="1"/>
          <p:nvPr/>
        </p:nvSpPr>
        <p:spPr>
          <a:xfrm>
            <a:off x="9354127" y="6063671"/>
            <a:ext cx="2292928" cy="369332"/>
          </a:xfrm>
          <a:prstGeom prst="rect">
            <a:avLst/>
          </a:prstGeom>
          <a:noFill/>
          <a:ln w="28575">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Dataset</a:t>
            </a:r>
          </a:p>
        </p:txBody>
      </p:sp>
    </p:spTree>
    <p:extLst>
      <p:ext uri="{BB962C8B-B14F-4D97-AF65-F5344CB8AC3E}">
        <p14:creationId xmlns:p14="http://schemas.microsoft.com/office/powerpoint/2010/main" val="2462356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3</a:t>
            </a:r>
          </a:p>
        </p:txBody>
      </p:sp>
      <p:sp>
        <p:nvSpPr>
          <p:cNvPr id="4" name="TextBox 3">
            <a:extLst>
              <a:ext uri="{FF2B5EF4-FFF2-40B4-BE49-F238E27FC236}">
                <a16:creationId xmlns:a16="http://schemas.microsoft.com/office/drawing/2014/main" id="{9142EF27-7733-4D1E-8265-8BB5717C72C6}"/>
              </a:ext>
            </a:extLst>
          </p:cNvPr>
          <p:cNvSpPr txBox="1"/>
          <p:nvPr/>
        </p:nvSpPr>
        <p:spPr>
          <a:xfrm>
            <a:off x="984207" y="2414261"/>
            <a:ext cx="100604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Step 3: Build the Convolutional Neural Network (CNN) model</a:t>
            </a:r>
          </a:p>
          <a:p>
            <a:endParaRPr lang="en-US" sz="2400">
              <a:ea typeface="+mn-lt"/>
              <a:cs typeface="+mn-lt"/>
            </a:endParaRPr>
          </a:p>
        </p:txBody>
      </p:sp>
      <p:pic>
        <p:nvPicPr>
          <p:cNvPr id="5" name="Picture 5" descr="Text&#10;&#10;Description automatically generated">
            <a:extLst>
              <a:ext uri="{FF2B5EF4-FFF2-40B4-BE49-F238E27FC236}">
                <a16:creationId xmlns:a16="http://schemas.microsoft.com/office/drawing/2014/main" id="{FDFE0C5E-D788-45DA-A22F-EBC596D0ACF3}"/>
              </a:ext>
            </a:extLst>
          </p:cNvPr>
          <p:cNvPicPr>
            <a:picLocks noChangeAspect="1"/>
          </p:cNvPicPr>
          <p:nvPr/>
        </p:nvPicPr>
        <p:blipFill>
          <a:blip r:embed="rId5"/>
          <a:stretch>
            <a:fillRect/>
          </a:stretch>
        </p:blipFill>
        <p:spPr>
          <a:xfrm>
            <a:off x="296323" y="2869191"/>
            <a:ext cx="5902226" cy="3276245"/>
          </a:xfrm>
          <a:prstGeom prst="rect">
            <a:avLst/>
          </a:prstGeom>
        </p:spPr>
      </p:pic>
      <p:sp>
        <p:nvSpPr>
          <p:cNvPr id="3" name="TextBox 2">
            <a:extLst>
              <a:ext uri="{FF2B5EF4-FFF2-40B4-BE49-F238E27FC236}">
                <a16:creationId xmlns:a16="http://schemas.microsoft.com/office/drawing/2014/main" id="{33F56B7E-75B1-46F6-B01B-36ED6AF2F85B}"/>
              </a:ext>
            </a:extLst>
          </p:cNvPr>
          <p:cNvSpPr txBox="1"/>
          <p:nvPr/>
        </p:nvSpPr>
        <p:spPr>
          <a:xfrm>
            <a:off x="6410036" y="2865582"/>
            <a:ext cx="5456381" cy="378565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Sequential API – Layered model</a:t>
            </a:r>
          </a:p>
          <a:p>
            <a:r>
              <a:rPr lang="en-US" sz="1600"/>
              <a:t>Conv2D – used for images</a:t>
            </a:r>
          </a:p>
          <a:p>
            <a:r>
              <a:rPr lang="en-US" sz="1600"/>
              <a:t>Kernel – Filter which will move through the image and extract the features</a:t>
            </a:r>
          </a:p>
          <a:p>
            <a:r>
              <a:rPr lang="en-US" sz="1600" err="1"/>
              <a:t>ReLu</a:t>
            </a:r>
            <a:r>
              <a:rPr lang="en-US" sz="1600"/>
              <a:t> – Rectified Linear Unit – Most famous activation function for deep learning</a:t>
            </a:r>
          </a:p>
          <a:p>
            <a:r>
              <a:rPr lang="en-US" sz="1600"/>
              <a:t>MaxPooling2D – Reduce image size and keep important features</a:t>
            </a:r>
          </a:p>
          <a:p>
            <a:r>
              <a:rPr lang="en-US" sz="1600"/>
              <a:t>Dropout layer – Prevent overfitting</a:t>
            </a:r>
          </a:p>
          <a:p>
            <a:r>
              <a:rPr lang="en-US" sz="1600"/>
              <a:t>Flattening layer – converts 3d image to 1d</a:t>
            </a:r>
          </a:p>
          <a:p>
            <a:r>
              <a:rPr lang="en-US" sz="1600"/>
              <a:t>Dense layer – Fully connected layer, feeds all output from previous functions to all neurons. Does the work of training the model. Units shows the neurons model is going to use.</a:t>
            </a:r>
          </a:p>
          <a:p>
            <a:r>
              <a:rPr lang="en-US" sz="1600" err="1"/>
              <a:t>Softmax</a:t>
            </a:r>
            <a:r>
              <a:rPr lang="en-US" sz="1600"/>
              <a:t> – Multi-class classification</a:t>
            </a:r>
          </a:p>
        </p:txBody>
      </p:sp>
    </p:spTree>
    <p:extLst>
      <p:ext uri="{BB962C8B-B14F-4D97-AF65-F5344CB8AC3E}">
        <p14:creationId xmlns:p14="http://schemas.microsoft.com/office/powerpoint/2010/main" val="346923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4</a:t>
            </a:r>
          </a:p>
        </p:txBody>
      </p:sp>
      <p:sp>
        <p:nvSpPr>
          <p:cNvPr id="4" name="TextBox 3">
            <a:extLst>
              <a:ext uri="{FF2B5EF4-FFF2-40B4-BE49-F238E27FC236}">
                <a16:creationId xmlns:a16="http://schemas.microsoft.com/office/drawing/2014/main" id="{9142EF27-7733-4D1E-8265-8BB5717C72C6}"/>
              </a:ext>
            </a:extLst>
          </p:cNvPr>
          <p:cNvSpPr txBox="1"/>
          <p:nvPr/>
        </p:nvSpPr>
        <p:spPr>
          <a:xfrm>
            <a:off x="984207" y="2414261"/>
            <a:ext cx="100604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Step 4: Compile the model</a:t>
            </a:r>
          </a:p>
          <a:p>
            <a:endParaRPr lang="en-US" sz="2400">
              <a:ea typeface="+mn-lt"/>
              <a:cs typeface="+mn-lt"/>
            </a:endParaRPr>
          </a:p>
        </p:txBody>
      </p:sp>
      <p:pic>
        <p:nvPicPr>
          <p:cNvPr id="3" name="Picture 4" descr="Graphical user interface, text, application&#10;&#10;Description automatically generated">
            <a:extLst>
              <a:ext uri="{FF2B5EF4-FFF2-40B4-BE49-F238E27FC236}">
                <a16:creationId xmlns:a16="http://schemas.microsoft.com/office/drawing/2014/main" id="{EA0336CC-90DE-474E-B9CB-C2095E5739BC}"/>
              </a:ext>
            </a:extLst>
          </p:cNvPr>
          <p:cNvPicPr>
            <a:picLocks noChangeAspect="1"/>
          </p:cNvPicPr>
          <p:nvPr/>
        </p:nvPicPr>
        <p:blipFill>
          <a:blip r:embed="rId5"/>
          <a:stretch>
            <a:fillRect/>
          </a:stretch>
        </p:blipFill>
        <p:spPr>
          <a:xfrm>
            <a:off x="1060537" y="3025770"/>
            <a:ext cx="10404954" cy="858650"/>
          </a:xfrm>
          <a:prstGeom prst="rect">
            <a:avLst/>
          </a:prstGeom>
        </p:spPr>
      </p:pic>
      <p:sp>
        <p:nvSpPr>
          <p:cNvPr id="5" name="TextBox 4">
            <a:extLst>
              <a:ext uri="{FF2B5EF4-FFF2-40B4-BE49-F238E27FC236}">
                <a16:creationId xmlns:a16="http://schemas.microsoft.com/office/drawing/2014/main" id="{07CAC7FF-3917-4AD8-90D1-2A0BD276F198}"/>
              </a:ext>
            </a:extLst>
          </p:cNvPr>
          <p:cNvSpPr txBox="1"/>
          <p:nvPr/>
        </p:nvSpPr>
        <p:spPr>
          <a:xfrm>
            <a:off x="1064491" y="4297218"/>
            <a:ext cx="6761017"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categorical_crossentropy</a:t>
            </a:r>
            <a:r>
              <a:rPr lang="en-US"/>
              <a:t> – multi-class classification</a:t>
            </a:r>
          </a:p>
          <a:p>
            <a:r>
              <a:rPr lang="en-US"/>
              <a:t>Learning rate – 0.001</a:t>
            </a:r>
          </a:p>
        </p:txBody>
      </p:sp>
    </p:spTree>
    <p:extLst>
      <p:ext uri="{BB962C8B-B14F-4D97-AF65-F5344CB8AC3E}">
        <p14:creationId xmlns:p14="http://schemas.microsoft.com/office/powerpoint/2010/main" val="363241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Step 5</a:t>
            </a:r>
          </a:p>
        </p:txBody>
      </p:sp>
      <p:sp>
        <p:nvSpPr>
          <p:cNvPr id="9" name="TextBox 1">
            <a:extLst>
              <a:ext uri="{FF2B5EF4-FFF2-40B4-BE49-F238E27FC236}">
                <a16:creationId xmlns:a16="http://schemas.microsoft.com/office/drawing/2014/main" id="{EDDEAEEC-6BA9-4A96-A605-5812D7BC564A}"/>
              </a:ext>
            </a:extLst>
          </p:cNvPr>
          <p:cNvSpPr txBox="1"/>
          <p:nvPr/>
        </p:nvSpPr>
        <p:spPr>
          <a:xfrm>
            <a:off x="890262" y="2247246"/>
            <a:ext cx="1006048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5: Train the model</a:t>
            </a:r>
          </a:p>
          <a:p>
            <a:endParaRPr lang="en-US" sz="2400">
              <a:ea typeface="+mn-lt"/>
              <a:cs typeface="+mn-lt"/>
            </a:endParaRPr>
          </a:p>
        </p:txBody>
      </p:sp>
      <p:pic>
        <p:nvPicPr>
          <p:cNvPr id="8" name="Picture 10">
            <a:extLst>
              <a:ext uri="{FF2B5EF4-FFF2-40B4-BE49-F238E27FC236}">
                <a16:creationId xmlns:a16="http://schemas.microsoft.com/office/drawing/2014/main" id="{94769B44-36E3-4D57-8061-0E2C87CAFF97}"/>
              </a:ext>
            </a:extLst>
          </p:cNvPr>
          <p:cNvPicPr>
            <a:picLocks noChangeAspect="1"/>
          </p:cNvPicPr>
          <p:nvPr/>
        </p:nvPicPr>
        <p:blipFill>
          <a:blip r:embed="rId5"/>
          <a:stretch>
            <a:fillRect/>
          </a:stretch>
        </p:blipFill>
        <p:spPr>
          <a:xfrm>
            <a:off x="895350" y="2714598"/>
            <a:ext cx="10058400" cy="711169"/>
          </a:xfrm>
          <a:prstGeom prst="rect">
            <a:avLst/>
          </a:prstGeom>
        </p:spPr>
      </p:pic>
      <p:pic>
        <p:nvPicPr>
          <p:cNvPr id="11" name="Picture 11" descr="Table&#10;&#10;Description automatically generated">
            <a:extLst>
              <a:ext uri="{FF2B5EF4-FFF2-40B4-BE49-F238E27FC236}">
                <a16:creationId xmlns:a16="http://schemas.microsoft.com/office/drawing/2014/main" id="{8DB5EB38-09D3-40EA-BB93-E616C6D9E1ED}"/>
              </a:ext>
            </a:extLst>
          </p:cNvPr>
          <p:cNvPicPr>
            <a:picLocks noChangeAspect="1"/>
          </p:cNvPicPr>
          <p:nvPr/>
        </p:nvPicPr>
        <p:blipFill>
          <a:blip r:embed="rId6"/>
          <a:stretch>
            <a:fillRect/>
          </a:stretch>
        </p:blipFill>
        <p:spPr>
          <a:xfrm>
            <a:off x="1008737" y="3553709"/>
            <a:ext cx="5267585" cy="1640316"/>
          </a:xfrm>
          <a:prstGeom prst="rect">
            <a:avLst/>
          </a:prstGeom>
        </p:spPr>
      </p:pic>
      <p:pic>
        <p:nvPicPr>
          <p:cNvPr id="12" name="Picture 12" descr="Table&#10;&#10;Description automatically generated">
            <a:extLst>
              <a:ext uri="{FF2B5EF4-FFF2-40B4-BE49-F238E27FC236}">
                <a16:creationId xmlns:a16="http://schemas.microsoft.com/office/drawing/2014/main" id="{89063922-3557-4F33-8DA8-79A35E9EA561}"/>
              </a:ext>
            </a:extLst>
          </p:cNvPr>
          <p:cNvPicPr>
            <a:picLocks noChangeAspect="1"/>
          </p:cNvPicPr>
          <p:nvPr/>
        </p:nvPicPr>
        <p:blipFill>
          <a:blip r:embed="rId7"/>
          <a:stretch>
            <a:fillRect/>
          </a:stretch>
        </p:blipFill>
        <p:spPr>
          <a:xfrm>
            <a:off x="1004170" y="5324769"/>
            <a:ext cx="5269281" cy="1326128"/>
          </a:xfrm>
          <a:prstGeom prst="rect">
            <a:avLst/>
          </a:prstGeom>
        </p:spPr>
      </p:pic>
      <p:pic>
        <p:nvPicPr>
          <p:cNvPr id="13" name="Picture 13" descr="Table&#10;&#10;Description automatically generated">
            <a:extLst>
              <a:ext uri="{FF2B5EF4-FFF2-40B4-BE49-F238E27FC236}">
                <a16:creationId xmlns:a16="http://schemas.microsoft.com/office/drawing/2014/main" id="{1C9E7D1F-0167-459E-8400-6939EA1A0ECA}"/>
              </a:ext>
            </a:extLst>
          </p:cNvPr>
          <p:cNvPicPr>
            <a:picLocks noChangeAspect="1"/>
          </p:cNvPicPr>
          <p:nvPr/>
        </p:nvPicPr>
        <p:blipFill>
          <a:blip r:embed="rId8"/>
          <a:stretch>
            <a:fillRect/>
          </a:stretch>
        </p:blipFill>
        <p:spPr>
          <a:xfrm>
            <a:off x="6446729" y="3555481"/>
            <a:ext cx="5144021" cy="1709449"/>
          </a:xfrm>
          <a:prstGeom prst="rect">
            <a:avLst/>
          </a:prstGeom>
        </p:spPr>
      </p:pic>
      <p:pic>
        <p:nvPicPr>
          <p:cNvPr id="14" name="Picture 14" descr="Table&#10;&#10;Description automatically generated">
            <a:extLst>
              <a:ext uri="{FF2B5EF4-FFF2-40B4-BE49-F238E27FC236}">
                <a16:creationId xmlns:a16="http://schemas.microsoft.com/office/drawing/2014/main" id="{29551062-40C0-4C4D-A17E-8AF7E7C3D34D}"/>
              </a:ext>
            </a:extLst>
          </p:cNvPr>
          <p:cNvPicPr>
            <a:picLocks noChangeAspect="1"/>
          </p:cNvPicPr>
          <p:nvPr/>
        </p:nvPicPr>
        <p:blipFill>
          <a:blip r:embed="rId9"/>
          <a:stretch>
            <a:fillRect/>
          </a:stretch>
        </p:blipFill>
        <p:spPr>
          <a:xfrm>
            <a:off x="6446729" y="5327329"/>
            <a:ext cx="5342350" cy="1412080"/>
          </a:xfrm>
          <a:prstGeom prst="rect">
            <a:avLst/>
          </a:prstGeom>
        </p:spPr>
      </p:pic>
      <p:sp>
        <p:nvSpPr>
          <p:cNvPr id="3" name="TextBox 2">
            <a:extLst>
              <a:ext uri="{FF2B5EF4-FFF2-40B4-BE49-F238E27FC236}">
                <a16:creationId xmlns:a16="http://schemas.microsoft.com/office/drawing/2014/main" id="{7B36743E-77DB-4B90-90A5-7E3F1E8D06FB}"/>
              </a:ext>
            </a:extLst>
          </p:cNvPr>
          <p:cNvSpPr txBox="1"/>
          <p:nvPr/>
        </p:nvSpPr>
        <p:spPr>
          <a:xfrm>
            <a:off x="8465127" y="279400"/>
            <a:ext cx="3208149" cy="2031325"/>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Epochs = 25</a:t>
            </a:r>
          </a:p>
          <a:p>
            <a:endParaRPr lang="en-US"/>
          </a:p>
          <a:p>
            <a:r>
              <a:rPr lang="en-US">
                <a:ea typeface="+mn-lt"/>
                <a:cs typeface="+mn-lt"/>
              </a:rPr>
              <a:t>As epochs</a:t>
            </a:r>
            <a:endParaRPr lang="en-US"/>
          </a:p>
          <a:p>
            <a:endParaRPr lang="en-US"/>
          </a:p>
          <a:p>
            <a:r>
              <a:rPr lang="en-US"/>
              <a:t>Model loss </a:t>
            </a:r>
          </a:p>
          <a:p>
            <a:endParaRPr lang="en-US"/>
          </a:p>
          <a:p>
            <a:r>
              <a:rPr lang="en-US"/>
              <a:t>Model accuracy </a:t>
            </a:r>
          </a:p>
        </p:txBody>
      </p:sp>
      <p:pic>
        <p:nvPicPr>
          <p:cNvPr id="4" name="Picture 4">
            <a:extLst>
              <a:ext uri="{FF2B5EF4-FFF2-40B4-BE49-F238E27FC236}">
                <a16:creationId xmlns:a16="http://schemas.microsoft.com/office/drawing/2014/main" id="{759A9F5D-3FBD-454A-9AA4-CE470E069D15}"/>
              </a:ext>
            </a:extLst>
          </p:cNvPr>
          <p:cNvPicPr>
            <a:picLocks noChangeAspect="1"/>
          </p:cNvPicPr>
          <p:nvPr/>
        </p:nvPicPr>
        <p:blipFill>
          <a:blip r:embed="rId10"/>
          <a:stretch>
            <a:fillRect/>
          </a:stretch>
        </p:blipFill>
        <p:spPr>
          <a:xfrm>
            <a:off x="9766593" y="823759"/>
            <a:ext cx="301317" cy="308753"/>
          </a:xfrm>
          <a:prstGeom prst="rect">
            <a:avLst/>
          </a:prstGeom>
        </p:spPr>
      </p:pic>
      <p:pic>
        <p:nvPicPr>
          <p:cNvPr id="5" name="Picture 5">
            <a:extLst>
              <a:ext uri="{FF2B5EF4-FFF2-40B4-BE49-F238E27FC236}">
                <a16:creationId xmlns:a16="http://schemas.microsoft.com/office/drawing/2014/main" id="{4D57687B-4849-4B39-AE57-F9A41EB224B2}"/>
              </a:ext>
            </a:extLst>
          </p:cNvPr>
          <p:cNvPicPr>
            <a:picLocks noChangeAspect="1"/>
          </p:cNvPicPr>
          <p:nvPr/>
        </p:nvPicPr>
        <p:blipFill>
          <a:blip r:embed="rId11"/>
          <a:stretch>
            <a:fillRect/>
          </a:stretch>
        </p:blipFill>
        <p:spPr>
          <a:xfrm>
            <a:off x="9778139" y="1371483"/>
            <a:ext cx="266681" cy="289772"/>
          </a:xfrm>
          <a:prstGeom prst="rect">
            <a:avLst/>
          </a:prstGeom>
        </p:spPr>
      </p:pic>
      <p:pic>
        <p:nvPicPr>
          <p:cNvPr id="16" name="Picture 4">
            <a:extLst>
              <a:ext uri="{FF2B5EF4-FFF2-40B4-BE49-F238E27FC236}">
                <a16:creationId xmlns:a16="http://schemas.microsoft.com/office/drawing/2014/main" id="{8E391235-3703-4CFB-908B-795F9D235D52}"/>
              </a:ext>
            </a:extLst>
          </p:cNvPr>
          <p:cNvPicPr>
            <a:picLocks noChangeAspect="1"/>
          </p:cNvPicPr>
          <p:nvPr/>
        </p:nvPicPr>
        <p:blipFill>
          <a:blip r:embed="rId10"/>
          <a:stretch>
            <a:fillRect/>
          </a:stretch>
        </p:blipFill>
        <p:spPr>
          <a:xfrm>
            <a:off x="10263046" y="1897486"/>
            <a:ext cx="312863" cy="274117"/>
          </a:xfrm>
          <a:prstGeom prst="rect">
            <a:avLst/>
          </a:prstGeom>
        </p:spPr>
      </p:pic>
    </p:spTree>
    <p:extLst>
      <p:ext uri="{BB962C8B-B14F-4D97-AF65-F5344CB8AC3E}">
        <p14:creationId xmlns:p14="http://schemas.microsoft.com/office/powerpoint/2010/main" val="3367394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5</a:t>
            </a:r>
          </a:p>
        </p:txBody>
      </p:sp>
      <p:sp>
        <p:nvSpPr>
          <p:cNvPr id="9" name="TextBox 1">
            <a:extLst>
              <a:ext uri="{FF2B5EF4-FFF2-40B4-BE49-F238E27FC236}">
                <a16:creationId xmlns:a16="http://schemas.microsoft.com/office/drawing/2014/main" id="{EDDEAEEC-6BA9-4A96-A605-5812D7BC564A}"/>
              </a:ext>
            </a:extLst>
          </p:cNvPr>
          <p:cNvSpPr txBox="1"/>
          <p:nvPr/>
        </p:nvSpPr>
        <p:spPr>
          <a:xfrm>
            <a:off x="890262" y="2247246"/>
            <a:ext cx="1006048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5: Train the model</a:t>
            </a:r>
          </a:p>
          <a:p>
            <a:endParaRPr lang="en-US" sz="2400">
              <a:ea typeface="+mn-lt"/>
              <a:cs typeface="+mn-lt"/>
            </a:endParaRPr>
          </a:p>
        </p:txBody>
      </p:sp>
      <p:pic>
        <p:nvPicPr>
          <p:cNvPr id="8" name="Picture 10" descr="Table&#10;&#10;Description automatically generated">
            <a:extLst>
              <a:ext uri="{FF2B5EF4-FFF2-40B4-BE49-F238E27FC236}">
                <a16:creationId xmlns:a16="http://schemas.microsoft.com/office/drawing/2014/main" id="{BCAF348D-1092-440F-ACD1-DF8EA270324B}"/>
              </a:ext>
            </a:extLst>
          </p:cNvPr>
          <p:cNvPicPr>
            <a:picLocks noChangeAspect="1"/>
          </p:cNvPicPr>
          <p:nvPr/>
        </p:nvPicPr>
        <p:blipFill>
          <a:blip r:embed="rId5"/>
          <a:stretch>
            <a:fillRect/>
          </a:stretch>
        </p:blipFill>
        <p:spPr>
          <a:xfrm>
            <a:off x="987468" y="2815663"/>
            <a:ext cx="5551117" cy="2364453"/>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F33CBC86-7995-40F8-96F8-6D1A51D3DD83}"/>
              </a:ext>
            </a:extLst>
          </p:cNvPr>
          <p:cNvPicPr>
            <a:picLocks noChangeAspect="1"/>
          </p:cNvPicPr>
          <p:nvPr/>
        </p:nvPicPr>
        <p:blipFill>
          <a:blip r:embed="rId6"/>
          <a:stretch>
            <a:fillRect/>
          </a:stretch>
        </p:blipFill>
        <p:spPr>
          <a:xfrm>
            <a:off x="6853825" y="2812912"/>
            <a:ext cx="5144021" cy="2411709"/>
          </a:xfrm>
          <a:prstGeom prst="rect">
            <a:avLst/>
          </a:prstGeom>
        </p:spPr>
      </p:pic>
    </p:spTree>
    <p:extLst>
      <p:ext uri="{BB962C8B-B14F-4D97-AF65-F5344CB8AC3E}">
        <p14:creationId xmlns:p14="http://schemas.microsoft.com/office/powerpoint/2010/main" val="2046975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6</a:t>
            </a:r>
          </a:p>
        </p:txBody>
      </p:sp>
      <p:sp>
        <p:nvSpPr>
          <p:cNvPr id="9" name="TextBox 1">
            <a:extLst>
              <a:ext uri="{FF2B5EF4-FFF2-40B4-BE49-F238E27FC236}">
                <a16:creationId xmlns:a16="http://schemas.microsoft.com/office/drawing/2014/main" id="{EDDEAEEC-6BA9-4A96-A605-5812D7BC564A}"/>
              </a:ext>
            </a:extLst>
          </p:cNvPr>
          <p:cNvSpPr txBox="1"/>
          <p:nvPr/>
        </p:nvSpPr>
        <p:spPr>
          <a:xfrm>
            <a:off x="890262" y="2247246"/>
            <a:ext cx="10060487"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6: Visualization the model accuracy and loss</a:t>
            </a:r>
          </a:p>
          <a:p>
            <a:endParaRPr lang="en-US" sz="2400">
              <a:ea typeface="+mn-lt"/>
              <a:cs typeface="+mn-lt"/>
            </a:endParaRPr>
          </a:p>
          <a:p>
            <a:endParaRPr lang="en-US" sz="2400">
              <a:ea typeface="+mn-lt"/>
              <a:cs typeface="+mn-lt"/>
            </a:endParaRPr>
          </a:p>
        </p:txBody>
      </p:sp>
      <p:pic>
        <p:nvPicPr>
          <p:cNvPr id="4" name="Picture 5" descr="Text&#10;&#10;Description automatically generated">
            <a:extLst>
              <a:ext uri="{FF2B5EF4-FFF2-40B4-BE49-F238E27FC236}">
                <a16:creationId xmlns:a16="http://schemas.microsoft.com/office/drawing/2014/main" id="{34E5E9C0-4378-4F90-9E63-F6B4932F9F05}"/>
              </a:ext>
            </a:extLst>
          </p:cNvPr>
          <p:cNvPicPr>
            <a:picLocks noChangeAspect="1"/>
          </p:cNvPicPr>
          <p:nvPr/>
        </p:nvPicPr>
        <p:blipFill>
          <a:blip r:embed="rId5"/>
          <a:stretch>
            <a:fillRect/>
          </a:stretch>
        </p:blipFill>
        <p:spPr>
          <a:xfrm>
            <a:off x="893784" y="2760140"/>
            <a:ext cx="6653147" cy="3081447"/>
          </a:xfrm>
          <a:prstGeom prst="rect">
            <a:avLst/>
          </a:prstGeom>
        </p:spPr>
      </p:pic>
      <p:pic>
        <p:nvPicPr>
          <p:cNvPr id="6" name="Picture 7" descr="Chart, line chart&#10;&#10;Description automatically generated">
            <a:extLst>
              <a:ext uri="{FF2B5EF4-FFF2-40B4-BE49-F238E27FC236}">
                <a16:creationId xmlns:a16="http://schemas.microsoft.com/office/drawing/2014/main" id="{42300029-F605-431D-829A-FE737FD0B3CD}"/>
              </a:ext>
            </a:extLst>
          </p:cNvPr>
          <p:cNvPicPr>
            <a:picLocks noChangeAspect="1"/>
          </p:cNvPicPr>
          <p:nvPr/>
        </p:nvPicPr>
        <p:blipFill>
          <a:blip r:embed="rId6"/>
          <a:stretch>
            <a:fillRect/>
          </a:stretch>
        </p:blipFill>
        <p:spPr>
          <a:xfrm>
            <a:off x="8048625" y="2129014"/>
            <a:ext cx="3590925" cy="2438047"/>
          </a:xfrm>
          <a:prstGeom prst="rect">
            <a:avLst/>
          </a:prstGeom>
        </p:spPr>
      </p:pic>
      <p:pic>
        <p:nvPicPr>
          <p:cNvPr id="8" name="Picture 9" descr="Chart, line chart&#10;&#10;Description automatically generated">
            <a:extLst>
              <a:ext uri="{FF2B5EF4-FFF2-40B4-BE49-F238E27FC236}">
                <a16:creationId xmlns:a16="http://schemas.microsoft.com/office/drawing/2014/main" id="{67257FC6-EECD-4260-875B-443EEA2175D5}"/>
              </a:ext>
            </a:extLst>
          </p:cNvPr>
          <p:cNvPicPr>
            <a:picLocks noChangeAspect="1"/>
          </p:cNvPicPr>
          <p:nvPr/>
        </p:nvPicPr>
        <p:blipFill>
          <a:blip r:embed="rId7"/>
          <a:stretch>
            <a:fillRect/>
          </a:stretch>
        </p:blipFill>
        <p:spPr>
          <a:xfrm>
            <a:off x="8043797" y="4571451"/>
            <a:ext cx="3640898" cy="2140959"/>
          </a:xfrm>
          <a:prstGeom prst="rect">
            <a:avLst/>
          </a:prstGeom>
        </p:spPr>
      </p:pic>
      <p:sp>
        <p:nvSpPr>
          <p:cNvPr id="3" name="TextBox 2">
            <a:extLst>
              <a:ext uri="{FF2B5EF4-FFF2-40B4-BE49-F238E27FC236}">
                <a16:creationId xmlns:a16="http://schemas.microsoft.com/office/drawing/2014/main" id="{A0217581-45D0-47F5-8618-483DD80B6C9D}"/>
              </a:ext>
            </a:extLst>
          </p:cNvPr>
          <p:cNvSpPr txBox="1"/>
          <p:nvPr/>
        </p:nvSpPr>
        <p:spPr>
          <a:xfrm>
            <a:off x="8476672" y="48491"/>
            <a:ext cx="3208149" cy="2031325"/>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Epochs = 25</a:t>
            </a:r>
          </a:p>
          <a:p>
            <a:endParaRPr lang="en-US"/>
          </a:p>
          <a:p>
            <a:r>
              <a:rPr lang="en-US">
                <a:ea typeface="+mn-lt"/>
                <a:cs typeface="+mn-lt"/>
              </a:rPr>
              <a:t>As epochs</a:t>
            </a:r>
          </a:p>
          <a:p>
            <a:endParaRPr lang="en-US"/>
          </a:p>
          <a:p>
            <a:r>
              <a:rPr lang="en-US"/>
              <a:t>Model accuracy </a:t>
            </a:r>
          </a:p>
          <a:p>
            <a:endParaRPr lang="en-US"/>
          </a:p>
          <a:p>
            <a:r>
              <a:rPr lang="en-US"/>
              <a:t>Model loss </a:t>
            </a:r>
          </a:p>
        </p:txBody>
      </p:sp>
      <p:pic>
        <p:nvPicPr>
          <p:cNvPr id="7" name="Picture 5">
            <a:extLst>
              <a:ext uri="{FF2B5EF4-FFF2-40B4-BE49-F238E27FC236}">
                <a16:creationId xmlns:a16="http://schemas.microsoft.com/office/drawing/2014/main" id="{7621804A-DB93-4EE2-9259-0FD1D8A540F1}"/>
              </a:ext>
            </a:extLst>
          </p:cNvPr>
          <p:cNvPicPr>
            <a:picLocks noChangeAspect="1"/>
          </p:cNvPicPr>
          <p:nvPr/>
        </p:nvPicPr>
        <p:blipFill>
          <a:blip r:embed="rId8"/>
          <a:stretch>
            <a:fillRect/>
          </a:stretch>
        </p:blipFill>
        <p:spPr>
          <a:xfrm>
            <a:off x="9755049" y="1694754"/>
            <a:ext cx="266681" cy="289772"/>
          </a:xfrm>
          <a:prstGeom prst="rect">
            <a:avLst/>
          </a:prstGeom>
        </p:spPr>
      </p:pic>
      <p:pic>
        <p:nvPicPr>
          <p:cNvPr id="10" name="Picture 4">
            <a:extLst>
              <a:ext uri="{FF2B5EF4-FFF2-40B4-BE49-F238E27FC236}">
                <a16:creationId xmlns:a16="http://schemas.microsoft.com/office/drawing/2014/main" id="{62E2AE47-76A1-4727-8F9F-B068E5B8247D}"/>
              </a:ext>
            </a:extLst>
          </p:cNvPr>
          <p:cNvPicPr>
            <a:picLocks noChangeAspect="1"/>
          </p:cNvPicPr>
          <p:nvPr/>
        </p:nvPicPr>
        <p:blipFill>
          <a:blip r:embed="rId9"/>
          <a:stretch>
            <a:fillRect/>
          </a:stretch>
        </p:blipFill>
        <p:spPr>
          <a:xfrm>
            <a:off x="9708865" y="604395"/>
            <a:ext cx="312863" cy="274117"/>
          </a:xfrm>
          <a:prstGeom prst="rect">
            <a:avLst/>
          </a:prstGeom>
        </p:spPr>
      </p:pic>
      <p:pic>
        <p:nvPicPr>
          <p:cNvPr id="15" name="Picture 4">
            <a:extLst>
              <a:ext uri="{FF2B5EF4-FFF2-40B4-BE49-F238E27FC236}">
                <a16:creationId xmlns:a16="http://schemas.microsoft.com/office/drawing/2014/main" id="{D1DBC0E7-0C12-447F-89F9-51B0B293417A}"/>
              </a:ext>
            </a:extLst>
          </p:cNvPr>
          <p:cNvPicPr>
            <a:picLocks noChangeAspect="1"/>
          </p:cNvPicPr>
          <p:nvPr/>
        </p:nvPicPr>
        <p:blipFill>
          <a:blip r:embed="rId9"/>
          <a:stretch>
            <a:fillRect/>
          </a:stretch>
        </p:blipFill>
        <p:spPr>
          <a:xfrm>
            <a:off x="10309228" y="1135485"/>
            <a:ext cx="312863" cy="274117"/>
          </a:xfrm>
          <a:prstGeom prst="rect">
            <a:avLst/>
          </a:prstGeom>
        </p:spPr>
      </p:pic>
    </p:spTree>
    <p:extLst>
      <p:ext uri="{BB962C8B-B14F-4D97-AF65-F5344CB8AC3E}">
        <p14:creationId xmlns:p14="http://schemas.microsoft.com/office/powerpoint/2010/main" val="170265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a:t>Problem Statement</a:t>
            </a:r>
          </a:p>
        </p:txBody>
      </p:sp>
      <p:pic>
        <p:nvPicPr>
          <p:cNvPr id="5" name="Picture 4" descr="Wood human figure">
            <a:extLst>
              <a:ext uri="{FF2B5EF4-FFF2-40B4-BE49-F238E27FC236}">
                <a16:creationId xmlns:a16="http://schemas.microsoft.com/office/drawing/2014/main" id="{B42B7FDD-2B17-4764-9283-FA089BA76B71}"/>
              </a:ext>
            </a:extLst>
          </p:cNvPr>
          <p:cNvPicPr>
            <a:picLocks noChangeAspect="1"/>
          </p:cNvPicPr>
          <p:nvPr/>
        </p:nvPicPr>
        <p:blipFill rotWithShape="1">
          <a:blip r:embed="rId4"/>
          <a:srcRect r="13065" b="3"/>
          <a:stretch/>
        </p:blipFill>
        <p:spPr>
          <a:xfrm>
            <a:off x="1007196" y="2265037"/>
            <a:ext cx="5088800" cy="3907158"/>
          </a:xfrm>
          <a:prstGeom prst="rect">
            <a:avLst/>
          </a:prstGeom>
        </p:spPr>
      </p:pic>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 name="Content Placeholder 2">
            <a:extLst>
              <a:ext uri="{FF2B5EF4-FFF2-40B4-BE49-F238E27FC236}">
                <a16:creationId xmlns:a16="http://schemas.microsoft.com/office/drawing/2014/main" id="{01CA3F9A-16A3-4CA5-92DE-52BE3ADA8A77}"/>
              </a:ext>
            </a:extLst>
          </p:cNvPr>
          <p:cNvSpPr txBox="1">
            <a:spLocks/>
          </p:cNvSpPr>
          <p:nvPr/>
        </p:nvSpPr>
        <p:spPr>
          <a:xfrm>
            <a:off x="6504876" y="3352327"/>
            <a:ext cx="4623372" cy="149651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i="1">
                <a:solidFill>
                  <a:schemeClr val="tx2"/>
                </a:solidFill>
              </a:rPr>
              <a:t>How might we</a:t>
            </a:r>
            <a:r>
              <a:rPr lang="en-US"/>
              <a:t> help to </a:t>
            </a:r>
            <a:r>
              <a:rPr lang="en-US">
                <a:solidFill>
                  <a:srgbClr val="FF0000"/>
                </a:solidFill>
              </a:rPr>
              <a:t>increase appreciation </a:t>
            </a:r>
            <a:r>
              <a:rPr lang="en-US"/>
              <a:t>of our</a:t>
            </a:r>
            <a:r>
              <a:rPr lang="en-US">
                <a:solidFill>
                  <a:srgbClr val="000000"/>
                </a:solidFill>
              </a:rPr>
              <a:t> local hawker food culture </a:t>
            </a:r>
            <a:r>
              <a:rPr lang="en-US" i="1">
                <a:solidFill>
                  <a:schemeClr val="tx2"/>
                </a:solidFill>
              </a:rPr>
              <a:t>for</a:t>
            </a:r>
            <a:r>
              <a:rPr lang="en-US"/>
              <a:t> foreigners </a:t>
            </a:r>
            <a:r>
              <a:rPr lang="en-US" i="1">
                <a:solidFill>
                  <a:schemeClr val="tx2"/>
                </a:solidFill>
              </a:rPr>
              <a:t>so that</a:t>
            </a:r>
            <a:r>
              <a:rPr lang="en-US"/>
              <a:t> they can better appreciate local cuisine.</a:t>
            </a:r>
          </a:p>
        </p:txBody>
      </p:sp>
    </p:spTree>
    <p:extLst>
      <p:ext uri="{BB962C8B-B14F-4D97-AF65-F5344CB8AC3E}">
        <p14:creationId xmlns:p14="http://schemas.microsoft.com/office/powerpoint/2010/main" val="2011265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7 &amp; 8</a:t>
            </a:r>
          </a:p>
        </p:txBody>
      </p:sp>
      <p:sp>
        <p:nvSpPr>
          <p:cNvPr id="9" name="TextBox 1">
            <a:extLst>
              <a:ext uri="{FF2B5EF4-FFF2-40B4-BE49-F238E27FC236}">
                <a16:creationId xmlns:a16="http://schemas.microsoft.com/office/drawing/2014/main" id="{EDDEAEEC-6BA9-4A96-A605-5812D7BC564A}"/>
              </a:ext>
            </a:extLst>
          </p:cNvPr>
          <p:cNvSpPr txBox="1"/>
          <p:nvPr/>
        </p:nvSpPr>
        <p:spPr>
          <a:xfrm>
            <a:off x="890262" y="4209657"/>
            <a:ext cx="100604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8: Save the model</a:t>
            </a:r>
          </a:p>
        </p:txBody>
      </p:sp>
      <p:pic>
        <p:nvPicPr>
          <p:cNvPr id="5" name="Picture 6">
            <a:extLst>
              <a:ext uri="{FF2B5EF4-FFF2-40B4-BE49-F238E27FC236}">
                <a16:creationId xmlns:a16="http://schemas.microsoft.com/office/drawing/2014/main" id="{16086A51-A317-4239-8327-F226812568A0}"/>
              </a:ext>
            </a:extLst>
          </p:cNvPr>
          <p:cNvPicPr>
            <a:picLocks noChangeAspect="1"/>
          </p:cNvPicPr>
          <p:nvPr/>
        </p:nvPicPr>
        <p:blipFill>
          <a:blip r:embed="rId5"/>
          <a:stretch>
            <a:fillRect/>
          </a:stretch>
        </p:blipFill>
        <p:spPr>
          <a:xfrm>
            <a:off x="987468" y="4811651"/>
            <a:ext cx="5968652" cy="794176"/>
          </a:xfrm>
          <a:prstGeom prst="rect">
            <a:avLst/>
          </a:prstGeom>
        </p:spPr>
      </p:pic>
      <p:sp>
        <p:nvSpPr>
          <p:cNvPr id="13" name="TextBox 1">
            <a:extLst>
              <a:ext uri="{FF2B5EF4-FFF2-40B4-BE49-F238E27FC236}">
                <a16:creationId xmlns:a16="http://schemas.microsoft.com/office/drawing/2014/main" id="{B8155960-766B-4D7C-B5FB-41F7E11F3FA5}"/>
              </a:ext>
            </a:extLst>
          </p:cNvPr>
          <p:cNvSpPr txBox="1"/>
          <p:nvPr/>
        </p:nvSpPr>
        <p:spPr>
          <a:xfrm>
            <a:off x="879824" y="2247246"/>
            <a:ext cx="100604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7: Evaluate the model accuracy</a:t>
            </a: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30D6CBFB-1584-4F8D-8987-2DAFF3C2BA53}"/>
              </a:ext>
            </a:extLst>
          </p:cNvPr>
          <p:cNvPicPr>
            <a:picLocks noChangeAspect="1"/>
          </p:cNvPicPr>
          <p:nvPr/>
        </p:nvPicPr>
        <p:blipFill>
          <a:blip r:embed="rId6"/>
          <a:stretch>
            <a:fillRect/>
          </a:stretch>
        </p:blipFill>
        <p:spPr>
          <a:xfrm>
            <a:off x="885825" y="2706890"/>
            <a:ext cx="5629275" cy="1444219"/>
          </a:xfrm>
          <a:prstGeom prst="rect">
            <a:avLst/>
          </a:prstGeom>
        </p:spPr>
      </p:pic>
      <p:sp>
        <p:nvSpPr>
          <p:cNvPr id="4" name="TextBox 3">
            <a:extLst>
              <a:ext uri="{FF2B5EF4-FFF2-40B4-BE49-F238E27FC236}">
                <a16:creationId xmlns:a16="http://schemas.microsoft.com/office/drawing/2014/main" id="{69E7687B-B5E4-49FF-8641-6E69C75B6CA9}"/>
              </a:ext>
            </a:extLst>
          </p:cNvPr>
          <p:cNvSpPr txBox="1"/>
          <p:nvPr/>
        </p:nvSpPr>
        <p:spPr>
          <a:xfrm>
            <a:off x="7206672" y="2888671"/>
            <a:ext cx="2292928" cy="369332"/>
          </a:xfrm>
          <a:prstGeom prst="rect">
            <a:avLst/>
          </a:prstGeom>
          <a:noFill/>
          <a:ln w="28575">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Dataset</a:t>
            </a:r>
          </a:p>
        </p:txBody>
      </p:sp>
      <p:sp>
        <p:nvSpPr>
          <p:cNvPr id="6" name="TextBox 5">
            <a:extLst>
              <a:ext uri="{FF2B5EF4-FFF2-40B4-BE49-F238E27FC236}">
                <a16:creationId xmlns:a16="http://schemas.microsoft.com/office/drawing/2014/main" id="{E49E1F70-BF1E-4421-9FB3-0C82030123A2}"/>
              </a:ext>
            </a:extLst>
          </p:cNvPr>
          <p:cNvSpPr txBox="1"/>
          <p:nvPr/>
        </p:nvSpPr>
        <p:spPr>
          <a:xfrm>
            <a:off x="7206672" y="3731491"/>
            <a:ext cx="3736109"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90% prediction accuracy</a:t>
            </a:r>
          </a:p>
        </p:txBody>
      </p:sp>
      <p:cxnSp>
        <p:nvCxnSpPr>
          <p:cNvPr id="7" name="Straight Arrow Connector 6">
            <a:extLst>
              <a:ext uri="{FF2B5EF4-FFF2-40B4-BE49-F238E27FC236}">
                <a16:creationId xmlns:a16="http://schemas.microsoft.com/office/drawing/2014/main" id="{AC2A9011-45F2-4B42-A118-1E0AD528DC0A}"/>
              </a:ext>
            </a:extLst>
          </p:cNvPr>
          <p:cNvCxnSpPr/>
          <p:nvPr/>
        </p:nvCxnSpPr>
        <p:spPr>
          <a:xfrm flipH="1">
            <a:off x="6707621" y="3969039"/>
            <a:ext cx="447962" cy="2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B7A854-F100-4073-8189-0C2420184F3B}"/>
              </a:ext>
            </a:extLst>
          </p:cNvPr>
          <p:cNvCxnSpPr>
            <a:cxnSpLocks/>
          </p:cNvCxnSpPr>
          <p:nvPr/>
        </p:nvCxnSpPr>
        <p:spPr>
          <a:xfrm flipH="1">
            <a:off x="6707621" y="3068493"/>
            <a:ext cx="447962" cy="2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C08049-3F87-48BF-8529-89975AA1FE18}"/>
              </a:ext>
            </a:extLst>
          </p:cNvPr>
          <p:cNvSpPr txBox="1"/>
          <p:nvPr/>
        </p:nvSpPr>
        <p:spPr>
          <a:xfrm>
            <a:off x="7576126" y="4816763"/>
            <a:ext cx="3736109"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Save the model to predict the local food in website.</a:t>
            </a:r>
          </a:p>
        </p:txBody>
      </p:sp>
      <p:cxnSp>
        <p:nvCxnSpPr>
          <p:cNvPr id="17" name="Straight Arrow Connector 16">
            <a:extLst>
              <a:ext uri="{FF2B5EF4-FFF2-40B4-BE49-F238E27FC236}">
                <a16:creationId xmlns:a16="http://schemas.microsoft.com/office/drawing/2014/main" id="{BCAE1D54-B552-4381-A462-ADBD5B8283C1}"/>
              </a:ext>
            </a:extLst>
          </p:cNvPr>
          <p:cNvCxnSpPr>
            <a:cxnSpLocks/>
          </p:cNvCxnSpPr>
          <p:nvPr/>
        </p:nvCxnSpPr>
        <p:spPr>
          <a:xfrm flipH="1">
            <a:off x="7077075" y="5135129"/>
            <a:ext cx="447962" cy="2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563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Step 9</a:t>
            </a:r>
          </a:p>
        </p:txBody>
      </p:sp>
      <p:sp>
        <p:nvSpPr>
          <p:cNvPr id="13" name="TextBox 1">
            <a:extLst>
              <a:ext uri="{FF2B5EF4-FFF2-40B4-BE49-F238E27FC236}">
                <a16:creationId xmlns:a16="http://schemas.microsoft.com/office/drawing/2014/main" id="{B8155960-766B-4D7C-B5FB-41F7E11F3FA5}"/>
              </a:ext>
            </a:extLst>
          </p:cNvPr>
          <p:cNvSpPr txBox="1"/>
          <p:nvPr/>
        </p:nvSpPr>
        <p:spPr>
          <a:xfrm>
            <a:off x="879824" y="2247246"/>
            <a:ext cx="100604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ea typeface="+mn-lt"/>
                <a:cs typeface="+mn-lt"/>
              </a:rPr>
              <a:t>Step 9: Test the model</a:t>
            </a:r>
            <a:endParaRPr lang="en-US"/>
          </a:p>
        </p:txBody>
      </p:sp>
      <p:pic>
        <p:nvPicPr>
          <p:cNvPr id="3" name="Picture 3" descr="Text&#10;&#10;Description automatically generated">
            <a:extLst>
              <a:ext uri="{FF2B5EF4-FFF2-40B4-BE49-F238E27FC236}">
                <a16:creationId xmlns:a16="http://schemas.microsoft.com/office/drawing/2014/main" id="{2491A29F-A980-42D8-A2C3-B543656CD84A}"/>
              </a:ext>
            </a:extLst>
          </p:cNvPr>
          <p:cNvPicPr>
            <a:picLocks noChangeAspect="1"/>
          </p:cNvPicPr>
          <p:nvPr/>
        </p:nvPicPr>
        <p:blipFill>
          <a:blip r:embed="rId5"/>
          <a:stretch>
            <a:fillRect/>
          </a:stretch>
        </p:blipFill>
        <p:spPr>
          <a:xfrm>
            <a:off x="395965" y="2921420"/>
            <a:ext cx="5008796" cy="2463339"/>
          </a:xfrm>
          <a:prstGeom prst="rect">
            <a:avLst/>
          </a:prstGeom>
        </p:spPr>
      </p:pic>
      <p:pic>
        <p:nvPicPr>
          <p:cNvPr id="4" name="Picture 4" descr="Graphical user interface, application, PowerPoint&#10;&#10;Description automatically generated">
            <a:extLst>
              <a:ext uri="{FF2B5EF4-FFF2-40B4-BE49-F238E27FC236}">
                <a16:creationId xmlns:a16="http://schemas.microsoft.com/office/drawing/2014/main" id="{7F452355-AFD4-41EB-A874-B487C83BC2E8}"/>
              </a:ext>
            </a:extLst>
          </p:cNvPr>
          <p:cNvPicPr>
            <a:picLocks noChangeAspect="1"/>
          </p:cNvPicPr>
          <p:nvPr/>
        </p:nvPicPr>
        <p:blipFill>
          <a:blip r:embed="rId6"/>
          <a:stretch>
            <a:fillRect/>
          </a:stretch>
        </p:blipFill>
        <p:spPr>
          <a:xfrm>
            <a:off x="5724525" y="2248299"/>
            <a:ext cx="5086350" cy="1447001"/>
          </a:xfrm>
          <a:prstGeom prst="rect">
            <a:avLst/>
          </a:prstGeom>
        </p:spPr>
      </p:pic>
      <p:pic>
        <p:nvPicPr>
          <p:cNvPr id="6" name="Picture 6" descr="Chart&#10;&#10;Description automatically generated">
            <a:extLst>
              <a:ext uri="{FF2B5EF4-FFF2-40B4-BE49-F238E27FC236}">
                <a16:creationId xmlns:a16="http://schemas.microsoft.com/office/drawing/2014/main" id="{06F3A7C3-5EAB-45D5-A554-70F8F83FA7BE}"/>
              </a:ext>
            </a:extLst>
          </p:cNvPr>
          <p:cNvPicPr>
            <a:picLocks noChangeAspect="1"/>
          </p:cNvPicPr>
          <p:nvPr/>
        </p:nvPicPr>
        <p:blipFill>
          <a:blip r:embed="rId7"/>
          <a:stretch>
            <a:fillRect/>
          </a:stretch>
        </p:blipFill>
        <p:spPr>
          <a:xfrm>
            <a:off x="5800725" y="3824436"/>
            <a:ext cx="4308953" cy="1453115"/>
          </a:xfrm>
          <a:prstGeom prst="rect">
            <a:avLst/>
          </a:prstGeom>
        </p:spPr>
      </p:pic>
      <p:pic>
        <p:nvPicPr>
          <p:cNvPr id="7" name="Picture 7" descr="Chart, treemap chart&#10;&#10;Description automatically generated">
            <a:extLst>
              <a:ext uri="{FF2B5EF4-FFF2-40B4-BE49-F238E27FC236}">
                <a16:creationId xmlns:a16="http://schemas.microsoft.com/office/drawing/2014/main" id="{B7146109-99DA-4C19-A397-79B055EEF68C}"/>
              </a:ext>
            </a:extLst>
          </p:cNvPr>
          <p:cNvPicPr>
            <a:picLocks noChangeAspect="1"/>
          </p:cNvPicPr>
          <p:nvPr/>
        </p:nvPicPr>
        <p:blipFill>
          <a:blip r:embed="rId8"/>
          <a:stretch>
            <a:fillRect/>
          </a:stretch>
        </p:blipFill>
        <p:spPr>
          <a:xfrm>
            <a:off x="5852395" y="5413017"/>
            <a:ext cx="2743200" cy="1298641"/>
          </a:xfrm>
          <a:prstGeom prst="rect">
            <a:avLst/>
          </a:prstGeom>
        </p:spPr>
      </p:pic>
      <p:pic>
        <p:nvPicPr>
          <p:cNvPr id="5" name="Picture 7" descr="A picture containing text&#10;&#10;Description automatically generated">
            <a:extLst>
              <a:ext uri="{FF2B5EF4-FFF2-40B4-BE49-F238E27FC236}">
                <a16:creationId xmlns:a16="http://schemas.microsoft.com/office/drawing/2014/main" id="{044316CB-8930-46F4-8AE3-503C86E9FA5B}"/>
              </a:ext>
            </a:extLst>
          </p:cNvPr>
          <p:cNvPicPr>
            <a:picLocks noChangeAspect="1"/>
          </p:cNvPicPr>
          <p:nvPr/>
        </p:nvPicPr>
        <p:blipFill>
          <a:blip r:embed="rId9"/>
          <a:stretch>
            <a:fillRect/>
          </a:stretch>
        </p:blipFill>
        <p:spPr>
          <a:xfrm>
            <a:off x="10382955" y="5006622"/>
            <a:ext cx="1628423" cy="1628423"/>
          </a:xfrm>
          <a:prstGeom prst="rect">
            <a:avLst/>
          </a:prstGeom>
        </p:spPr>
      </p:pic>
    </p:spTree>
    <p:extLst>
      <p:ext uri="{BB962C8B-B14F-4D97-AF65-F5344CB8AC3E}">
        <p14:creationId xmlns:p14="http://schemas.microsoft.com/office/powerpoint/2010/main" val="792802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DATA</a:t>
            </a:r>
          </a:p>
        </p:txBody>
      </p:sp>
      <p:sp>
        <p:nvSpPr>
          <p:cNvPr id="13" name="TextBox 1">
            <a:extLst>
              <a:ext uri="{FF2B5EF4-FFF2-40B4-BE49-F238E27FC236}">
                <a16:creationId xmlns:a16="http://schemas.microsoft.com/office/drawing/2014/main" id="{B8155960-766B-4D7C-B5FB-41F7E11F3FA5}"/>
              </a:ext>
            </a:extLst>
          </p:cNvPr>
          <p:cNvSpPr txBox="1"/>
          <p:nvPr/>
        </p:nvSpPr>
        <p:spPr>
          <a:xfrm>
            <a:off x="879824" y="2247246"/>
            <a:ext cx="100604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3 Categories of Singapore local food:</a:t>
            </a:r>
          </a:p>
        </p:txBody>
      </p:sp>
      <p:sp>
        <p:nvSpPr>
          <p:cNvPr id="14" name="TextBox 1">
            <a:extLst>
              <a:ext uri="{FF2B5EF4-FFF2-40B4-BE49-F238E27FC236}">
                <a16:creationId xmlns:a16="http://schemas.microsoft.com/office/drawing/2014/main" id="{43F2552B-85B8-4718-A671-1732395C206F}"/>
              </a:ext>
            </a:extLst>
          </p:cNvPr>
          <p:cNvSpPr txBox="1"/>
          <p:nvPr/>
        </p:nvSpPr>
        <p:spPr>
          <a:xfrm>
            <a:off x="1213198" y="2752071"/>
            <a:ext cx="220236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5" name="TextBox 1">
            <a:extLst>
              <a:ext uri="{FF2B5EF4-FFF2-40B4-BE49-F238E27FC236}">
                <a16:creationId xmlns:a16="http://schemas.microsoft.com/office/drawing/2014/main" id="{3E13E8CB-A1FF-4E7D-849F-7D8EAAC9EF11}"/>
              </a:ext>
            </a:extLst>
          </p:cNvPr>
          <p:cNvSpPr txBox="1"/>
          <p:nvPr/>
        </p:nvSpPr>
        <p:spPr>
          <a:xfrm>
            <a:off x="4165948" y="2704446"/>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7" name="TextBox 1">
            <a:extLst>
              <a:ext uri="{FF2B5EF4-FFF2-40B4-BE49-F238E27FC236}">
                <a16:creationId xmlns:a16="http://schemas.microsoft.com/office/drawing/2014/main" id="{F2FECE10-2924-457D-9C79-67B74F4B75F5}"/>
              </a:ext>
            </a:extLst>
          </p:cNvPr>
          <p:cNvSpPr txBox="1"/>
          <p:nvPr/>
        </p:nvSpPr>
        <p:spPr>
          <a:xfrm>
            <a:off x="8747473" y="2599671"/>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graphicFrame>
        <p:nvGraphicFramePr>
          <p:cNvPr id="10" name="Table 10">
            <a:extLst>
              <a:ext uri="{FF2B5EF4-FFF2-40B4-BE49-F238E27FC236}">
                <a16:creationId xmlns:a16="http://schemas.microsoft.com/office/drawing/2014/main" id="{D44D5066-81E3-4035-B0FE-C088879B83D1}"/>
              </a:ext>
            </a:extLst>
          </p:cNvPr>
          <p:cNvGraphicFramePr>
            <a:graphicFrameLocks noGrp="1"/>
          </p:cNvGraphicFramePr>
          <p:nvPr>
            <p:extLst>
              <p:ext uri="{D42A27DB-BD31-4B8C-83A1-F6EECF244321}">
                <p14:modId xmlns:p14="http://schemas.microsoft.com/office/powerpoint/2010/main" val="3580948743"/>
              </p:ext>
            </p:extLst>
          </p:nvPr>
        </p:nvGraphicFramePr>
        <p:xfrm>
          <a:off x="973455" y="2789301"/>
          <a:ext cx="10363026" cy="1122680"/>
        </p:xfrm>
        <a:graphic>
          <a:graphicData uri="http://schemas.openxmlformats.org/drawingml/2006/table">
            <a:tbl>
              <a:tblPr firstRow="1" bandRow="1">
                <a:tableStyleId>{5C22544A-7EE6-4342-B048-85BDC9FD1C3A}</a:tableStyleId>
              </a:tblPr>
              <a:tblGrid>
                <a:gridCol w="1940718">
                  <a:extLst>
                    <a:ext uri="{9D8B030D-6E8A-4147-A177-3AD203B41FA5}">
                      <a16:colId xmlns:a16="http://schemas.microsoft.com/office/drawing/2014/main" val="921022251"/>
                    </a:ext>
                  </a:extLst>
                </a:gridCol>
                <a:gridCol w="2845593">
                  <a:extLst>
                    <a:ext uri="{9D8B030D-6E8A-4147-A177-3AD203B41FA5}">
                      <a16:colId xmlns:a16="http://schemas.microsoft.com/office/drawing/2014/main" val="529472398"/>
                    </a:ext>
                  </a:extLst>
                </a:gridCol>
                <a:gridCol w="2845592">
                  <a:extLst>
                    <a:ext uri="{9D8B030D-6E8A-4147-A177-3AD203B41FA5}">
                      <a16:colId xmlns:a16="http://schemas.microsoft.com/office/drawing/2014/main" val="671905794"/>
                    </a:ext>
                  </a:extLst>
                </a:gridCol>
                <a:gridCol w="2731123">
                  <a:extLst>
                    <a:ext uri="{9D8B030D-6E8A-4147-A177-3AD203B41FA5}">
                      <a16:colId xmlns:a16="http://schemas.microsoft.com/office/drawing/2014/main" val="2405856543"/>
                    </a:ext>
                  </a:extLst>
                </a:gridCol>
              </a:tblGrid>
              <a:tr h="381000">
                <a:tc>
                  <a:txBody>
                    <a:bodyPr/>
                    <a:lstStyle/>
                    <a:p>
                      <a:pPr lvl="0" algn="ctr">
                        <a:buNone/>
                      </a:pPr>
                      <a:endParaRPr lang="en-US" sz="1600" b="0" i="0" u="none" strike="noStrike" noProof="0">
                        <a:latin typeface="Rockwell"/>
                      </a:endParaRPr>
                    </a:p>
                  </a:txBody>
                  <a:tcPr/>
                </a:tc>
                <a:tc>
                  <a:txBody>
                    <a:bodyPr/>
                    <a:lstStyle/>
                    <a:p>
                      <a:pPr lvl="0" algn="ctr">
                        <a:buNone/>
                      </a:pPr>
                      <a:r>
                        <a:rPr lang="en-US" sz="1600" b="0" i="0" u="none" strike="noStrike" noProof="0">
                          <a:latin typeface="Rockwell"/>
                        </a:rPr>
                        <a:t>Chicken Rice</a:t>
                      </a:r>
                      <a:endParaRPr lang="en-US" sz="1600"/>
                    </a:p>
                  </a:txBody>
                  <a:tcPr/>
                </a:tc>
                <a:tc>
                  <a:txBody>
                    <a:bodyPr/>
                    <a:lstStyle/>
                    <a:p>
                      <a:pPr lvl="0" algn="ctr">
                        <a:buNone/>
                      </a:pPr>
                      <a:r>
                        <a:rPr lang="en-US" sz="1600" b="0" i="0" u="none" strike="noStrike" noProof="0" err="1">
                          <a:latin typeface="Rockwell"/>
                        </a:rPr>
                        <a:t>Hokkien</a:t>
                      </a:r>
                      <a:r>
                        <a:rPr lang="en-US" sz="1600" b="0" i="0" u="none" strike="noStrike" noProof="0">
                          <a:latin typeface="Rockwell"/>
                        </a:rPr>
                        <a:t> Prawn Noodles</a:t>
                      </a:r>
                      <a:endParaRPr lang="en-US" sz="1600"/>
                    </a:p>
                  </a:txBody>
                  <a:tcPr/>
                </a:tc>
                <a:tc>
                  <a:txBody>
                    <a:bodyPr/>
                    <a:lstStyle/>
                    <a:p>
                      <a:pPr lvl="0" algn="ctr">
                        <a:lnSpc>
                          <a:spcPct val="100000"/>
                        </a:lnSpc>
                        <a:spcBef>
                          <a:spcPts val="0"/>
                        </a:spcBef>
                        <a:spcAft>
                          <a:spcPts val="0"/>
                        </a:spcAft>
                        <a:buNone/>
                      </a:pPr>
                      <a:r>
                        <a:rPr lang="en-US" sz="1600" b="0" i="0" u="none" strike="noStrike" noProof="0">
                          <a:latin typeface="Rockwell"/>
                        </a:rPr>
                        <a:t>Ice </a:t>
                      </a:r>
                      <a:r>
                        <a:rPr lang="en-US" sz="1600" b="0" i="0" u="none" strike="noStrike" noProof="0" err="1">
                          <a:latin typeface="Rockwell"/>
                        </a:rPr>
                        <a:t>Kacang</a:t>
                      </a:r>
                    </a:p>
                  </a:txBody>
                  <a:tcPr/>
                </a:tc>
                <a:extLst>
                  <a:ext uri="{0D108BD9-81ED-4DB2-BD59-A6C34878D82A}">
                    <a16:rowId xmlns:a16="http://schemas.microsoft.com/office/drawing/2014/main" val="804320505"/>
                  </a:ext>
                </a:extLst>
              </a:tr>
              <a:tr h="370840">
                <a:tc>
                  <a:txBody>
                    <a:bodyPr/>
                    <a:lstStyle/>
                    <a:p>
                      <a:pPr lvl="0">
                        <a:buNone/>
                      </a:pPr>
                      <a:r>
                        <a:rPr lang="en-US" sz="1600" b="0" i="0" u="none" strike="noStrike" noProof="0">
                          <a:latin typeface="Rockwell"/>
                        </a:rPr>
                        <a:t>Training Images</a:t>
                      </a:r>
                      <a:endParaRPr lang="en-US" sz="1600"/>
                    </a:p>
                  </a:txBody>
                  <a:tcPr/>
                </a:tc>
                <a:tc>
                  <a:txBody>
                    <a:bodyPr/>
                    <a:lstStyle/>
                    <a:p>
                      <a:pPr algn="ctr"/>
                      <a:r>
                        <a:rPr lang="en-US" sz="1600"/>
                        <a:t>805</a:t>
                      </a:r>
                    </a:p>
                  </a:txBody>
                  <a:tcPr/>
                </a:tc>
                <a:tc>
                  <a:txBody>
                    <a:bodyPr/>
                    <a:lstStyle/>
                    <a:p>
                      <a:pPr algn="ctr"/>
                      <a:r>
                        <a:rPr lang="en-US" sz="1600"/>
                        <a:t>610</a:t>
                      </a:r>
                    </a:p>
                  </a:txBody>
                  <a:tcPr/>
                </a:tc>
                <a:tc>
                  <a:txBody>
                    <a:bodyPr/>
                    <a:lstStyle/>
                    <a:p>
                      <a:pPr algn="ctr"/>
                      <a:r>
                        <a:rPr lang="en-US" sz="1600"/>
                        <a:t>493</a:t>
                      </a:r>
                    </a:p>
                  </a:txBody>
                  <a:tcPr/>
                </a:tc>
                <a:extLst>
                  <a:ext uri="{0D108BD9-81ED-4DB2-BD59-A6C34878D82A}">
                    <a16:rowId xmlns:a16="http://schemas.microsoft.com/office/drawing/2014/main" val="3206472751"/>
                  </a:ext>
                </a:extLst>
              </a:tr>
              <a:tr h="370840">
                <a:tc>
                  <a:txBody>
                    <a:bodyPr/>
                    <a:lstStyle/>
                    <a:p>
                      <a:pPr lvl="0">
                        <a:buNone/>
                      </a:pPr>
                      <a:r>
                        <a:rPr lang="en-US" sz="1600"/>
                        <a:t>Validation Images</a:t>
                      </a:r>
                    </a:p>
                  </a:txBody>
                  <a:tcPr/>
                </a:tc>
                <a:tc>
                  <a:txBody>
                    <a:bodyPr/>
                    <a:lstStyle/>
                    <a:p>
                      <a:pPr algn="ctr"/>
                      <a:r>
                        <a:rPr lang="en-US" sz="1600"/>
                        <a:t>40</a:t>
                      </a:r>
                    </a:p>
                  </a:txBody>
                  <a:tcPr/>
                </a:tc>
                <a:tc>
                  <a:txBody>
                    <a:bodyPr/>
                    <a:lstStyle/>
                    <a:p>
                      <a:pPr algn="ctr"/>
                      <a:r>
                        <a:rPr lang="en-US" sz="1600"/>
                        <a:t>31</a:t>
                      </a:r>
                    </a:p>
                  </a:txBody>
                  <a:tcPr/>
                </a:tc>
                <a:tc>
                  <a:txBody>
                    <a:bodyPr/>
                    <a:lstStyle/>
                    <a:p>
                      <a:pPr algn="ctr"/>
                      <a:r>
                        <a:rPr lang="en-US" sz="1600"/>
                        <a:t>24</a:t>
                      </a:r>
                    </a:p>
                  </a:txBody>
                  <a:tcPr/>
                </a:tc>
                <a:extLst>
                  <a:ext uri="{0D108BD9-81ED-4DB2-BD59-A6C34878D82A}">
                    <a16:rowId xmlns:a16="http://schemas.microsoft.com/office/drawing/2014/main" val="523534461"/>
                  </a:ext>
                </a:extLst>
              </a:tr>
            </a:tbl>
          </a:graphicData>
        </a:graphic>
      </p:graphicFrame>
      <p:pic>
        <p:nvPicPr>
          <p:cNvPr id="11" name="Picture 11">
            <a:extLst>
              <a:ext uri="{FF2B5EF4-FFF2-40B4-BE49-F238E27FC236}">
                <a16:creationId xmlns:a16="http://schemas.microsoft.com/office/drawing/2014/main" id="{99F2D3BD-A3D6-490F-8BB7-282FA27B7058}"/>
              </a:ext>
            </a:extLst>
          </p:cNvPr>
          <p:cNvPicPr>
            <a:picLocks noChangeAspect="1"/>
          </p:cNvPicPr>
          <p:nvPr/>
        </p:nvPicPr>
        <p:blipFill>
          <a:blip r:embed="rId5"/>
          <a:stretch>
            <a:fillRect/>
          </a:stretch>
        </p:blipFill>
        <p:spPr>
          <a:xfrm>
            <a:off x="8743950" y="4100766"/>
            <a:ext cx="2619375" cy="1533018"/>
          </a:xfrm>
          <a:prstGeom prst="rect">
            <a:avLst/>
          </a:prstGeom>
        </p:spPr>
      </p:pic>
      <p:pic>
        <p:nvPicPr>
          <p:cNvPr id="12" name="Picture 15">
            <a:extLst>
              <a:ext uri="{FF2B5EF4-FFF2-40B4-BE49-F238E27FC236}">
                <a16:creationId xmlns:a16="http://schemas.microsoft.com/office/drawing/2014/main" id="{95E4C86B-C4E9-4808-8E1D-9CB1B8C7C6DD}"/>
              </a:ext>
            </a:extLst>
          </p:cNvPr>
          <p:cNvPicPr>
            <a:picLocks noChangeAspect="1"/>
          </p:cNvPicPr>
          <p:nvPr/>
        </p:nvPicPr>
        <p:blipFill>
          <a:blip r:embed="rId6"/>
          <a:stretch>
            <a:fillRect/>
          </a:stretch>
        </p:blipFill>
        <p:spPr>
          <a:xfrm>
            <a:off x="3000375" y="4139317"/>
            <a:ext cx="2733675" cy="1617840"/>
          </a:xfrm>
          <a:prstGeom prst="rect">
            <a:avLst/>
          </a:prstGeom>
        </p:spPr>
      </p:pic>
      <p:pic>
        <p:nvPicPr>
          <p:cNvPr id="16" name="Picture 18">
            <a:extLst>
              <a:ext uri="{FF2B5EF4-FFF2-40B4-BE49-F238E27FC236}">
                <a16:creationId xmlns:a16="http://schemas.microsoft.com/office/drawing/2014/main" id="{F847E6C5-906F-4F69-B00A-2CC560338EDD}"/>
              </a:ext>
            </a:extLst>
          </p:cNvPr>
          <p:cNvPicPr>
            <a:picLocks noChangeAspect="1"/>
          </p:cNvPicPr>
          <p:nvPr/>
        </p:nvPicPr>
        <p:blipFill>
          <a:blip r:embed="rId7"/>
          <a:stretch>
            <a:fillRect/>
          </a:stretch>
        </p:blipFill>
        <p:spPr>
          <a:xfrm>
            <a:off x="5962650" y="4143956"/>
            <a:ext cx="2705100" cy="1541887"/>
          </a:xfrm>
          <a:prstGeom prst="rect">
            <a:avLst/>
          </a:prstGeom>
        </p:spPr>
      </p:pic>
      <p:sp>
        <p:nvSpPr>
          <p:cNvPr id="3" name="TextBox 2">
            <a:extLst>
              <a:ext uri="{FF2B5EF4-FFF2-40B4-BE49-F238E27FC236}">
                <a16:creationId xmlns:a16="http://schemas.microsoft.com/office/drawing/2014/main" id="{3373B853-9F78-4F61-ADAD-187C7BBFDF88}"/>
              </a:ext>
            </a:extLst>
          </p:cNvPr>
          <p:cNvSpPr txBox="1"/>
          <p:nvPr/>
        </p:nvSpPr>
        <p:spPr>
          <a:xfrm>
            <a:off x="983673" y="5890491"/>
            <a:ext cx="9716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preparation </a:t>
            </a:r>
          </a:p>
          <a:p>
            <a:pPr marL="285750" indent="-285750">
              <a:buFont typeface="Arial"/>
              <a:buChar char="•"/>
            </a:pPr>
            <a:r>
              <a:rPr lang="en-US"/>
              <a:t>Tedious process, need to remove background for images</a:t>
            </a:r>
          </a:p>
          <a:p>
            <a:pPr marL="285750" indent="-285750">
              <a:buFont typeface="Arial"/>
              <a:buChar char="•"/>
            </a:pPr>
            <a:r>
              <a:rPr lang="en-US"/>
              <a:t>Crop and remove the unnecessary items so that training can focus on the correct item</a:t>
            </a:r>
          </a:p>
        </p:txBody>
      </p:sp>
    </p:spTree>
    <p:extLst>
      <p:ext uri="{BB962C8B-B14F-4D97-AF65-F5344CB8AC3E}">
        <p14:creationId xmlns:p14="http://schemas.microsoft.com/office/powerpoint/2010/main" val="3666553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6"/>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10767060" cy="3035808"/>
          </a:xfrm>
        </p:spPr>
        <p:txBody>
          <a:bodyPr vert="horz" lIns="91440" tIns="45720" rIns="91440" bIns="45720" rtlCol="0" anchor="b">
            <a:normAutofit/>
          </a:bodyPr>
          <a:lstStyle/>
          <a:p>
            <a:pPr algn="ctr">
              <a:lnSpc>
                <a:spcPct val="80000"/>
              </a:lnSpc>
            </a:pPr>
            <a:r>
              <a:rPr lang="en-US" sz="9600" spc="-100">
                <a:solidFill>
                  <a:srgbClr val="FFFFFF"/>
                </a:solidFill>
              </a:rPr>
              <a:t>Integrate model into website</a:t>
            </a:r>
          </a:p>
        </p:txBody>
      </p:sp>
    </p:spTree>
    <p:extLst>
      <p:ext uri="{BB962C8B-B14F-4D97-AF65-F5344CB8AC3E}">
        <p14:creationId xmlns:p14="http://schemas.microsoft.com/office/powerpoint/2010/main" val="4134998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integrate model into website</a:t>
            </a:r>
          </a:p>
        </p:txBody>
      </p:sp>
      <p:sp>
        <p:nvSpPr>
          <p:cNvPr id="13" name="TextBox 1">
            <a:extLst>
              <a:ext uri="{FF2B5EF4-FFF2-40B4-BE49-F238E27FC236}">
                <a16:creationId xmlns:a16="http://schemas.microsoft.com/office/drawing/2014/main" id="{B8155960-766B-4D7C-B5FB-41F7E11F3FA5}"/>
              </a:ext>
            </a:extLst>
          </p:cNvPr>
          <p:cNvSpPr txBox="1"/>
          <p:nvPr/>
        </p:nvSpPr>
        <p:spPr>
          <a:xfrm>
            <a:off x="879824" y="2247246"/>
            <a:ext cx="100604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4" name="TextBox 3">
            <a:extLst>
              <a:ext uri="{FF2B5EF4-FFF2-40B4-BE49-F238E27FC236}">
                <a16:creationId xmlns:a16="http://schemas.microsoft.com/office/drawing/2014/main" id="{17C509EF-D281-4417-9E2A-B4CBA5730627}"/>
              </a:ext>
            </a:extLst>
          </p:cNvPr>
          <p:cNvSpPr txBox="1"/>
          <p:nvPr/>
        </p:nvSpPr>
        <p:spPr>
          <a:xfrm>
            <a:off x="987468" y="2125249"/>
            <a:ext cx="5926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 Python code at the web layer - app.py</a:t>
            </a:r>
          </a:p>
        </p:txBody>
      </p:sp>
      <p:pic>
        <p:nvPicPr>
          <p:cNvPr id="8" name="Picture 8" descr="Text&#10;&#10;Description automatically generated">
            <a:extLst>
              <a:ext uri="{FF2B5EF4-FFF2-40B4-BE49-F238E27FC236}">
                <a16:creationId xmlns:a16="http://schemas.microsoft.com/office/drawing/2014/main" id="{3B615D57-B1A6-44DF-A0AA-CCB88E6496EF}"/>
              </a:ext>
            </a:extLst>
          </p:cNvPr>
          <p:cNvPicPr>
            <a:picLocks noChangeAspect="1"/>
          </p:cNvPicPr>
          <p:nvPr/>
        </p:nvPicPr>
        <p:blipFill>
          <a:blip r:embed="rId5"/>
          <a:stretch>
            <a:fillRect/>
          </a:stretch>
        </p:blipFill>
        <p:spPr>
          <a:xfrm>
            <a:off x="390525" y="2554121"/>
            <a:ext cx="5800725" cy="3930983"/>
          </a:xfrm>
          <a:prstGeom prst="rect">
            <a:avLst/>
          </a:prstGeom>
        </p:spPr>
      </p:pic>
      <p:sp>
        <p:nvSpPr>
          <p:cNvPr id="9" name="TextBox 8">
            <a:extLst>
              <a:ext uri="{FF2B5EF4-FFF2-40B4-BE49-F238E27FC236}">
                <a16:creationId xmlns:a16="http://schemas.microsoft.com/office/drawing/2014/main" id="{53BBC79C-EA2A-4982-95E6-195EB2FC5FA7}"/>
              </a:ext>
            </a:extLst>
          </p:cNvPr>
          <p:cNvSpPr txBox="1"/>
          <p:nvPr/>
        </p:nvSpPr>
        <p:spPr>
          <a:xfrm>
            <a:off x="390525" y="4400550"/>
            <a:ext cx="3390900" cy="369332"/>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E1C3E9A2-D09A-46C3-918E-ECE16F04F880}"/>
              </a:ext>
            </a:extLst>
          </p:cNvPr>
          <p:cNvSpPr txBox="1"/>
          <p:nvPr/>
        </p:nvSpPr>
        <p:spPr>
          <a:xfrm>
            <a:off x="390525" y="4829175"/>
            <a:ext cx="3619500" cy="416957"/>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37775697-1810-40C0-A859-90DB57B94770}"/>
              </a:ext>
            </a:extLst>
          </p:cNvPr>
          <p:cNvSpPr txBox="1"/>
          <p:nvPr/>
        </p:nvSpPr>
        <p:spPr>
          <a:xfrm>
            <a:off x="1028700" y="5981700"/>
            <a:ext cx="4686300" cy="276999"/>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p>
        </p:txBody>
      </p:sp>
      <p:pic>
        <p:nvPicPr>
          <p:cNvPr id="10" name="Picture 10" descr="A picture containing text&#10;&#10;Description automatically generated">
            <a:extLst>
              <a:ext uri="{FF2B5EF4-FFF2-40B4-BE49-F238E27FC236}">
                <a16:creationId xmlns:a16="http://schemas.microsoft.com/office/drawing/2014/main" id="{AC5DE2EA-896F-4E92-B963-59E19FF39CFE}"/>
              </a:ext>
            </a:extLst>
          </p:cNvPr>
          <p:cNvPicPr>
            <a:picLocks noChangeAspect="1"/>
          </p:cNvPicPr>
          <p:nvPr/>
        </p:nvPicPr>
        <p:blipFill>
          <a:blip r:embed="rId6"/>
          <a:stretch>
            <a:fillRect/>
          </a:stretch>
        </p:blipFill>
        <p:spPr>
          <a:xfrm>
            <a:off x="6229350" y="2394547"/>
            <a:ext cx="5705475" cy="3926281"/>
          </a:xfrm>
          <a:prstGeom prst="rect">
            <a:avLst/>
          </a:prstGeom>
        </p:spPr>
      </p:pic>
      <p:sp>
        <p:nvSpPr>
          <p:cNvPr id="19" name="TextBox 18">
            <a:extLst>
              <a:ext uri="{FF2B5EF4-FFF2-40B4-BE49-F238E27FC236}">
                <a16:creationId xmlns:a16="http://schemas.microsoft.com/office/drawing/2014/main" id="{927EC514-30C6-453F-9A73-8867BF58B761}"/>
              </a:ext>
            </a:extLst>
          </p:cNvPr>
          <p:cNvSpPr txBox="1"/>
          <p:nvPr/>
        </p:nvSpPr>
        <p:spPr>
          <a:xfrm>
            <a:off x="6496050" y="2667000"/>
            <a:ext cx="3943350" cy="283607"/>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TextBox 19">
            <a:extLst>
              <a:ext uri="{FF2B5EF4-FFF2-40B4-BE49-F238E27FC236}">
                <a16:creationId xmlns:a16="http://schemas.microsoft.com/office/drawing/2014/main" id="{2EDD86AE-AA34-4E40-B60D-7C8DA8CB53EC}"/>
              </a:ext>
            </a:extLst>
          </p:cNvPr>
          <p:cNvSpPr txBox="1"/>
          <p:nvPr/>
        </p:nvSpPr>
        <p:spPr>
          <a:xfrm>
            <a:off x="6496049" y="3047999"/>
            <a:ext cx="2590800" cy="312182"/>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 name="TextBox 20">
            <a:extLst>
              <a:ext uri="{FF2B5EF4-FFF2-40B4-BE49-F238E27FC236}">
                <a16:creationId xmlns:a16="http://schemas.microsoft.com/office/drawing/2014/main" id="{9BA9FAD1-9C4E-4D7C-AF54-1B2C50DD1046}"/>
              </a:ext>
            </a:extLst>
          </p:cNvPr>
          <p:cNvSpPr txBox="1"/>
          <p:nvPr/>
        </p:nvSpPr>
        <p:spPr>
          <a:xfrm>
            <a:off x="6496049" y="3467099"/>
            <a:ext cx="3800475" cy="512207"/>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TextBox 21">
            <a:extLst>
              <a:ext uri="{FF2B5EF4-FFF2-40B4-BE49-F238E27FC236}">
                <a16:creationId xmlns:a16="http://schemas.microsoft.com/office/drawing/2014/main" id="{C69917D5-80B9-4223-ADC8-8475DCE37C65}"/>
              </a:ext>
            </a:extLst>
          </p:cNvPr>
          <p:cNvSpPr txBox="1"/>
          <p:nvPr/>
        </p:nvSpPr>
        <p:spPr>
          <a:xfrm>
            <a:off x="6496049" y="4076699"/>
            <a:ext cx="4838700" cy="1200329"/>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a:p>
            <a:endParaRPr lang="en-US"/>
          </a:p>
          <a:p>
            <a:endParaRPr lang="en-US"/>
          </a:p>
          <a:p>
            <a:endParaRPr lang="en-US"/>
          </a:p>
        </p:txBody>
      </p:sp>
      <p:sp>
        <p:nvSpPr>
          <p:cNvPr id="23" name="TextBox 22">
            <a:extLst>
              <a:ext uri="{FF2B5EF4-FFF2-40B4-BE49-F238E27FC236}">
                <a16:creationId xmlns:a16="http://schemas.microsoft.com/office/drawing/2014/main" id="{ED10C47F-E8F1-4829-8160-AD2B580608FC}"/>
              </a:ext>
            </a:extLst>
          </p:cNvPr>
          <p:cNvSpPr txBox="1"/>
          <p:nvPr/>
        </p:nvSpPr>
        <p:spPr>
          <a:xfrm>
            <a:off x="6496049" y="5372099"/>
            <a:ext cx="5381625" cy="512207"/>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Octagon 2">
            <a:extLst>
              <a:ext uri="{FF2B5EF4-FFF2-40B4-BE49-F238E27FC236}">
                <a16:creationId xmlns:a16="http://schemas.microsoft.com/office/drawing/2014/main" id="{99F92F13-4C14-47D6-AF7D-A756EF581CBB}"/>
              </a:ext>
            </a:extLst>
          </p:cNvPr>
          <p:cNvSpPr/>
          <p:nvPr/>
        </p:nvSpPr>
        <p:spPr>
          <a:xfrm>
            <a:off x="3953164" y="4357255"/>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4" name="Octagon 23">
            <a:extLst>
              <a:ext uri="{FF2B5EF4-FFF2-40B4-BE49-F238E27FC236}">
                <a16:creationId xmlns:a16="http://schemas.microsoft.com/office/drawing/2014/main" id="{BC5B6ECB-CF8B-4744-BFD5-B09AABCA1457}"/>
              </a:ext>
            </a:extLst>
          </p:cNvPr>
          <p:cNvSpPr/>
          <p:nvPr/>
        </p:nvSpPr>
        <p:spPr>
          <a:xfrm>
            <a:off x="4068618" y="4876800"/>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sp>
        <p:nvSpPr>
          <p:cNvPr id="28" name="Octagon 27">
            <a:extLst>
              <a:ext uri="{FF2B5EF4-FFF2-40B4-BE49-F238E27FC236}">
                <a16:creationId xmlns:a16="http://schemas.microsoft.com/office/drawing/2014/main" id="{F747191F-8C9F-4D48-8362-C6BEB8AC4B3A}"/>
              </a:ext>
            </a:extLst>
          </p:cNvPr>
          <p:cNvSpPr/>
          <p:nvPr/>
        </p:nvSpPr>
        <p:spPr>
          <a:xfrm>
            <a:off x="5742708" y="5938981"/>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31" name="Octagon 30">
            <a:extLst>
              <a:ext uri="{FF2B5EF4-FFF2-40B4-BE49-F238E27FC236}">
                <a16:creationId xmlns:a16="http://schemas.microsoft.com/office/drawing/2014/main" id="{E9B55004-7C13-475D-951F-F6631FB37D2C}"/>
              </a:ext>
            </a:extLst>
          </p:cNvPr>
          <p:cNvSpPr/>
          <p:nvPr/>
        </p:nvSpPr>
        <p:spPr>
          <a:xfrm>
            <a:off x="10499434" y="2636980"/>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4</a:t>
            </a:r>
          </a:p>
        </p:txBody>
      </p:sp>
      <p:sp>
        <p:nvSpPr>
          <p:cNvPr id="32" name="Octagon 31">
            <a:extLst>
              <a:ext uri="{FF2B5EF4-FFF2-40B4-BE49-F238E27FC236}">
                <a16:creationId xmlns:a16="http://schemas.microsoft.com/office/drawing/2014/main" id="{B369CBF5-04DF-433D-AE8C-BB678E157B9C}"/>
              </a:ext>
            </a:extLst>
          </p:cNvPr>
          <p:cNvSpPr/>
          <p:nvPr/>
        </p:nvSpPr>
        <p:spPr>
          <a:xfrm>
            <a:off x="9183252" y="3052616"/>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5</a:t>
            </a:r>
          </a:p>
        </p:txBody>
      </p:sp>
      <p:sp>
        <p:nvSpPr>
          <p:cNvPr id="33" name="Octagon 32">
            <a:extLst>
              <a:ext uri="{FF2B5EF4-FFF2-40B4-BE49-F238E27FC236}">
                <a16:creationId xmlns:a16="http://schemas.microsoft.com/office/drawing/2014/main" id="{5AE019CF-CD29-4D0C-9CC0-3D088E4E537A}"/>
              </a:ext>
            </a:extLst>
          </p:cNvPr>
          <p:cNvSpPr/>
          <p:nvPr/>
        </p:nvSpPr>
        <p:spPr>
          <a:xfrm>
            <a:off x="10360888" y="3560616"/>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6</a:t>
            </a:r>
          </a:p>
        </p:txBody>
      </p:sp>
      <p:sp>
        <p:nvSpPr>
          <p:cNvPr id="34" name="Octagon 33">
            <a:extLst>
              <a:ext uri="{FF2B5EF4-FFF2-40B4-BE49-F238E27FC236}">
                <a16:creationId xmlns:a16="http://schemas.microsoft.com/office/drawing/2014/main" id="{A229DBDC-7C75-422F-A03D-BFA3003C2B9F}"/>
              </a:ext>
            </a:extLst>
          </p:cNvPr>
          <p:cNvSpPr/>
          <p:nvPr/>
        </p:nvSpPr>
        <p:spPr>
          <a:xfrm>
            <a:off x="11457706" y="4449616"/>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7</a:t>
            </a:r>
          </a:p>
        </p:txBody>
      </p:sp>
      <p:sp>
        <p:nvSpPr>
          <p:cNvPr id="35" name="Octagon 34">
            <a:extLst>
              <a:ext uri="{FF2B5EF4-FFF2-40B4-BE49-F238E27FC236}">
                <a16:creationId xmlns:a16="http://schemas.microsoft.com/office/drawing/2014/main" id="{F1F3E605-87C3-453E-96B1-BFA6FAD6AA9B}"/>
              </a:ext>
            </a:extLst>
          </p:cNvPr>
          <p:cNvSpPr/>
          <p:nvPr/>
        </p:nvSpPr>
        <p:spPr>
          <a:xfrm>
            <a:off x="11838706" y="5465616"/>
            <a:ext cx="357909" cy="323272"/>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8</a:t>
            </a:r>
          </a:p>
        </p:txBody>
      </p:sp>
    </p:spTree>
    <p:extLst>
      <p:ext uri="{BB962C8B-B14F-4D97-AF65-F5344CB8AC3E}">
        <p14:creationId xmlns:p14="http://schemas.microsoft.com/office/powerpoint/2010/main" val="3702138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6"/>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10767060" cy="3035808"/>
          </a:xfrm>
        </p:spPr>
        <p:txBody>
          <a:bodyPr vert="horz" lIns="91440" tIns="45720" rIns="91440" bIns="45720" rtlCol="0" anchor="b">
            <a:normAutofit/>
          </a:bodyPr>
          <a:lstStyle/>
          <a:p>
            <a:pPr algn="ctr">
              <a:lnSpc>
                <a:spcPct val="80000"/>
              </a:lnSpc>
            </a:pPr>
            <a:r>
              <a:rPr lang="en-US" sz="9600" spc="-100">
                <a:solidFill>
                  <a:srgbClr val="FFFFFF"/>
                </a:solidFill>
              </a:rPr>
              <a:t>Integration/</a:t>
            </a:r>
            <a:r>
              <a:rPr lang="en-US" sz="9600" spc="-100" err="1">
                <a:solidFill>
                  <a:srgbClr val="FFFFFF"/>
                </a:solidFill>
              </a:rPr>
              <a:t>technicaL</a:t>
            </a:r>
            <a:br>
              <a:rPr lang="en-US" sz="9600" spc="-100">
                <a:solidFill>
                  <a:srgbClr val="FFFFFF"/>
                </a:solidFill>
              </a:rPr>
            </a:br>
            <a:r>
              <a:rPr lang="en-US" sz="9600" spc="-100">
                <a:solidFill>
                  <a:srgbClr val="FFFFFF"/>
                </a:solidFill>
              </a:rPr>
              <a:t>architecture</a:t>
            </a:r>
          </a:p>
        </p:txBody>
      </p:sp>
    </p:spTree>
    <p:extLst>
      <p:ext uri="{BB962C8B-B14F-4D97-AF65-F5344CB8AC3E}">
        <p14:creationId xmlns:p14="http://schemas.microsoft.com/office/powerpoint/2010/main" val="2864526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A13CDF2-91D0-4484-9B03-1FA5C2C0EAA7}"/>
              </a:ext>
            </a:extLst>
          </p:cNvPr>
          <p:cNvSpPr/>
          <p:nvPr/>
        </p:nvSpPr>
        <p:spPr>
          <a:xfrm>
            <a:off x="4265285" y="2885551"/>
            <a:ext cx="1828800" cy="8858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B7DD5EDF-37F8-4404-9467-790ADFBE79C7}"/>
              </a:ext>
            </a:extLst>
          </p:cNvPr>
          <p:cNvSpPr/>
          <p:nvPr/>
        </p:nvSpPr>
        <p:spPr>
          <a:xfrm>
            <a:off x="4208135" y="2895076"/>
            <a:ext cx="1952625" cy="9144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Integration/technical architecture</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717500-00EA-4D5A-94E1-FD5525C7770D}"/>
              </a:ext>
            </a:extLst>
          </p:cNvPr>
          <p:cNvSpPr txBox="1"/>
          <p:nvPr/>
        </p:nvSpPr>
        <p:spPr>
          <a:xfrm>
            <a:off x="565023" y="4304003"/>
            <a:ext cx="83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User</a:t>
            </a:r>
          </a:p>
        </p:txBody>
      </p:sp>
      <p:sp>
        <p:nvSpPr>
          <p:cNvPr id="14" name="TextBox 13">
            <a:extLst>
              <a:ext uri="{FF2B5EF4-FFF2-40B4-BE49-F238E27FC236}">
                <a16:creationId xmlns:a16="http://schemas.microsoft.com/office/drawing/2014/main" id="{B9764F80-B2D1-4A5F-B8C6-EFB00D463467}"/>
              </a:ext>
            </a:extLst>
          </p:cNvPr>
          <p:cNvSpPr txBox="1"/>
          <p:nvPr/>
        </p:nvSpPr>
        <p:spPr>
          <a:xfrm>
            <a:off x="2203404" y="3802635"/>
            <a:ext cx="11730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Browser</a:t>
            </a:r>
          </a:p>
        </p:txBody>
      </p:sp>
      <p:sp>
        <p:nvSpPr>
          <p:cNvPr id="18" name="TextBox 17">
            <a:extLst>
              <a:ext uri="{FF2B5EF4-FFF2-40B4-BE49-F238E27FC236}">
                <a16:creationId xmlns:a16="http://schemas.microsoft.com/office/drawing/2014/main" id="{55200713-5784-4D5A-A4C2-FD0A2225DE3B}"/>
              </a:ext>
            </a:extLst>
          </p:cNvPr>
          <p:cNvSpPr txBox="1"/>
          <p:nvPr/>
        </p:nvSpPr>
        <p:spPr>
          <a:xfrm>
            <a:off x="9037938" y="3102855"/>
            <a:ext cx="14001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Webhook</a:t>
            </a:r>
          </a:p>
        </p:txBody>
      </p:sp>
      <p:sp>
        <p:nvSpPr>
          <p:cNvPr id="20" name="TextBox 19">
            <a:extLst>
              <a:ext uri="{FF2B5EF4-FFF2-40B4-BE49-F238E27FC236}">
                <a16:creationId xmlns:a16="http://schemas.microsoft.com/office/drawing/2014/main" id="{69870B51-5F0C-4830-B297-265542450A5D}"/>
              </a:ext>
            </a:extLst>
          </p:cNvPr>
          <p:cNvSpPr txBox="1"/>
          <p:nvPr/>
        </p:nvSpPr>
        <p:spPr>
          <a:xfrm>
            <a:off x="7545713" y="2361107"/>
            <a:ext cx="14922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IBM Cloud</a:t>
            </a:r>
          </a:p>
        </p:txBody>
      </p:sp>
      <p:pic>
        <p:nvPicPr>
          <p:cNvPr id="10" name="Picture 10" descr="A picture containing vector graphics&#10;&#10;Description automatically generated">
            <a:extLst>
              <a:ext uri="{FF2B5EF4-FFF2-40B4-BE49-F238E27FC236}">
                <a16:creationId xmlns:a16="http://schemas.microsoft.com/office/drawing/2014/main" id="{364CCCD4-F9E7-4E77-94EC-B71044872719}"/>
              </a:ext>
            </a:extLst>
          </p:cNvPr>
          <p:cNvPicPr>
            <a:picLocks noChangeAspect="1"/>
          </p:cNvPicPr>
          <p:nvPr/>
        </p:nvPicPr>
        <p:blipFill>
          <a:blip r:embed="rId6"/>
          <a:stretch>
            <a:fillRect/>
          </a:stretch>
        </p:blipFill>
        <p:spPr>
          <a:xfrm>
            <a:off x="2316295" y="3328131"/>
            <a:ext cx="820954" cy="516026"/>
          </a:xfrm>
          <a:prstGeom prst="rect">
            <a:avLst/>
          </a:prstGeom>
        </p:spPr>
      </p:pic>
      <p:cxnSp>
        <p:nvCxnSpPr>
          <p:cNvPr id="23" name="Straight Arrow Connector 22">
            <a:extLst>
              <a:ext uri="{FF2B5EF4-FFF2-40B4-BE49-F238E27FC236}">
                <a16:creationId xmlns:a16="http://schemas.microsoft.com/office/drawing/2014/main" id="{318D4417-1D98-428A-B943-B5D7741993C2}"/>
              </a:ext>
            </a:extLst>
          </p:cNvPr>
          <p:cNvCxnSpPr>
            <a:cxnSpLocks/>
          </p:cNvCxnSpPr>
          <p:nvPr/>
        </p:nvCxnSpPr>
        <p:spPr>
          <a:xfrm>
            <a:off x="1631833" y="3577933"/>
            <a:ext cx="6042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8" name="Picture 29" descr="A picture containing text, clipart&#10;&#10;Description automatically generated">
            <a:extLst>
              <a:ext uri="{FF2B5EF4-FFF2-40B4-BE49-F238E27FC236}">
                <a16:creationId xmlns:a16="http://schemas.microsoft.com/office/drawing/2014/main" id="{53F4A58A-F218-4673-839E-421B19F8F074}"/>
              </a:ext>
            </a:extLst>
          </p:cNvPr>
          <p:cNvPicPr>
            <a:picLocks noChangeAspect="1"/>
          </p:cNvPicPr>
          <p:nvPr/>
        </p:nvPicPr>
        <p:blipFill>
          <a:blip r:embed="rId7"/>
          <a:stretch>
            <a:fillRect/>
          </a:stretch>
        </p:blipFill>
        <p:spPr>
          <a:xfrm>
            <a:off x="4707062" y="2202708"/>
            <a:ext cx="609044" cy="408336"/>
          </a:xfrm>
          <a:prstGeom prst="rect">
            <a:avLst/>
          </a:prstGeom>
        </p:spPr>
      </p:pic>
      <p:cxnSp>
        <p:nvCxnSpPr>
          <p:cNvPr id="32" name="Straight Arrow Connector 31">
            <a:extLst>
              <a:ext uri="{FF2B5EF4-FFF2-40B4-BE49-F238E27FC236}">
                <a16:creationId xmlns:a16="http://schemas.microsoft.com/office/drawing/2014/main" id="{1A7E5BAD-0BCD-40BC-8F58-E1753A8B2EEB}"/>
              </a:ext>
            </a:extLst>
          </p:cNvPr>
          <p:cNvCxnSpPr>
            <a:cxnSpLocks/>
          </p:cNvCxnSpPr>
          <p:nvPr/>
        </p:nvCxnSpPr>
        <p:spPr>
          <a:xfrm flipV="1">
            <a:off x="3180793" y="3577933"/>
            <a:ext cx="759660" cy="82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6" name="Picture 36" descr="Icon&#10;&#10;Description automatically generated">
            <a:extLst>
              <a:ext uri="{FF2B5EF4-FFF2-40B4-BE49-F238E27FC236}">
                <a16:creationId xmlns:a16="http://schemas.microsoft.com/office/drawing/2014/main" id="{099D9879-AD40-4D64-8672-D2692C17FF84}"/>
              </a:ext>
            </a:extLst>
          </p:cNvPr>
          <p:cNvPicPr>
            <a:picLocks noChangeAspect="1"/>
          </p:cNvPicPr>
          <p:nvPr/>
        </p:nvPicPr>
        <p:blipFill>
          <a:blip r:embed="rId8"/>
          <a:stretch>
            <a:fillRect/>
          </a:stretch>
        </p:blipFill>
        <p:spPr>
          <a:xfrm>
            <a:off x="7324419" y="2240354"/>
            <a:ext cx="609044" cy="427122"/>
          </a:xfrm>
          <a:prstGeom prst="rect">
            <a:avLst/>
          </a:prstGeom>
        </p:spPr>
      </p:pic>
      <p:sp>
        <p:nvSpPr>
          <p:cNvPr id="44" name="TextBox 43">
            <a:extLst>
              <a:ext uri="{FF2B5EF4-FFF2-40B4-BE49-F238E27FC236}">
                <a16:creationId xmlns:a16="http://schemas.microsoft.com/office/drawing/2014/main" id="{2BD86789-735D-4DE5-AC6D-5C52B159B68C}"/>
              </a:ext>
            </a:extLst>
          </p:cNvPr>
          <p:cNvSpPr txBox="1"/>
          <p:nvPr/>
        </p:nvSpPr>
        <p:spPr>
          <a:xfrm>
            <a:off x="4070326" y="2728586"/>
            <a:ext cx="1895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Website (Flask App)</a:t>
            </a:r>
          </a:p>
        </p:txBody>
      </p:sp>
      <p:sp>
        <p:nvSpPr>
          <p:cNvPr id="46" name="Rectangle 45">
            <a:extLst>
              <a:ext uri="{FF2B5EF4-FFF2-40B4-BE49-F238E27FC236}">
                <a16:creationId xmlns:a16="http://schemas.microsoft.com/office/drawing/2014/main" id="{6E9DCE13-8469-48DF-BC73-00B582C67EB8}"/>
              </a:ext>
            </a:extLst>
          </p:cNvPr>
          <p:cNvSpPr/>
          <p:nvPr/>
        </p:nvSpPr>
        <p:spPr>
          <a:xfrm>
            <a:off x="6923304" y="2671008"/>
            <a:ext cx="2003987" cy="1716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B6BAB2E-1DC1-436F-80EB-B07635AFCCE8}"/>
              </a:ext>
            </a:extLst>
          </p:cNvPr>
          <p:cNvSpPr/>
          <p:nvPr/>
        </p:nvSpPr>
        <p:spPr>
          <a:xfrm>
            <a:off x="4040153" y="2695051"/>
            <a:ext cx="1943285" cy="17466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525D092-913D-4BFB-853F-C118B33229AD}"/>
              </a:ext>
            </a:extLst>
          </p:cNvPr>
          <p:cNvCxnSpPr>
            <a:cxnSpLocks/>
          </p:cNvCxnSpPr>
          <p:nvPr/>
        </p:nvCxnSpPr>
        <p:spPr>
          <a:xfrm>
            <a:off x="6019461" y="3748283"/>
            <a:ext cx="793196"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pic>
        <p:nvPicPr>
          <p:cNvPr id="49" name="Picture 6">
            <a:extLst>
              <a:ext uri="{FF2B5EF4-FFF2-40B4-BE49-F238E27FC236}">
                <a16:creationId xmlns:a16="http://schemas.microsoft.com/office/drawing/2014/main" id="{B0E2902E-7859-4862-A0F7-A0B9E7A21C3C}"/>
              </a:ext>
            </a:extLst>
          </p:cNvPr>
          <p:cNvPicPr>
            <a:picLocks noChangeAspect="1"/>
          </p:cNvPicPr>
          <p:nvPr/>
        </p:nvPicPr>
        <p:blipFill>
          <a:blip r:embed="rId9"/>
          <a:stretch>
            <a:fillRect/>
          </a:stretch>
        </p:blipFill>
        <p:spPr>
          <a:xfrm>
            <a:off x="263788" y="2595226"/>
            <a:ext cx="1335387" cy="1660997"/>
          </a:xfrm>
          <a:prstGeom prst="rect">
            <a:avLst/>
          </a:prstGeom>
        </p:spPr>
      </p:pic>
      <p:sp>
        <p:nvSpPr>
          <p:cNvPr id="61" name="TextBox 60">
            <a:extLst>
              <a:ext uri="{FF2B5EF4-FFF2-40B4-BE49-F238E27FC236}">
                <a16:creationId xmlns:a16="http://schemas.microsoft.com/office/drawing/2014/main" id="{A91C892E-8B7C-463A-8AB9-71A5DBBC5CBF}"/>
              </a:ext>
            </a:extLst>
          </p:cNvPr>
          <p:cNvSpPr txBox="1"/>
          <p:nvPr/>
        </p:nvSpPr>
        <p:spPr>
          <a:xfrm>
            <a:off x="4296519" y="5217432"/>
            <a:ext cx="15571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 (Repository)</a:t>
            </a:r>
          </a:p>
        </p:txBody>
      </p:sp>
      <p:sp>
        <p:nvSpPr>
          <p:cNvPr id="63" name="Rectangle 62">
            <a:extLst>
              <a:ext uri="{FF2B5EF4-FFF2-40B4-BE49-F238E27FC236}">
                <a16:creationId xmlns:a16="http://schemas.microsoft.com/office/drawing/2014/main" id="{980F07E4-B67B-4CF3-89A6-0C955E030ABF}"/>
              </a:ext>
            </a:extLst>
          </p:cNvPr>
          <p:cNvSpPr/>
          <p:nvPr/>
        </p:nvSpPr>
        <p:spPr>
          <a:xfrm>
            <a:off x="4208135" y="5207907"/>
            <a:ext cx="1600200" cy="143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5184ECF1-7066-499F-B19F-0CDB3C4A899E}"/>
              </a:ext>
            </a:extLst>
          </p:cNvPr>
          <p:cNvPicPr>
            <a:picLocks noChangeAspect="1"/>
          </p:cNvPicPr>
          <p:nvPr/>
        </p:nvPicPr>
        <p:blipFill>
          <a:blip r:embed="rId10"/>
          <a:stretch>
            <a:fillRect/>
          </a:stretch>
        </p:blipFill>
        <p:spPr>
          <a:xfrm>
            <a:off x="4340671" y="5628695"/>
            <a:ext cx="1335128" cy="748931"/>
          </a:xfrm>
          <a:prstGeom prst="rect">
            <a:avLst/>
          </a:prstGeom>
        </p:spPr>
      </p:pic>
      <p:cxnSp>
        <p:nvCxnSpPr>
          <p:cNvPr id="65" name="Straight Arrow Connector 64">
            <a:extLst>
              <a:ext uri="{FF2B5EF4-FFF2-40B4-BE49-F238E27FC236}">
                <a16:creationId xmlns:a16="http://schemas.microsoft.com/office/drawing/2014/main" id="{D7BEC1CD-137B-4A40-95DE-7C0CEDAE34A3}"/>
              </a:ext>
            </a:extLst>
          </p:cNvPr>
          <p:cNvCxnSpPr>
            <a:cxnSpLocks/>
          </p:cNvCxnSpPr>
          <p:nvPr/>
        </p:nvCxnSpPr>
        <p:spPr>
          <a:xfrm flipH="1">
            <a:off x="6064849" y="3480528"/>
            <a:ext cx="747808"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6BAA39-4A66-495B-844A-76EFF18BEF00}"/>
              </a:ext>
            </a:extLst>
          </p:cNvPr>
          <p:cNvPicPr>
            <a:picLocks noChangeAspect="1"/>
          </p:cNvPicPr>
          <p:nvPr/>
        </p:nvPicPr>
        <p:blipFill>
          <a:blip r:embed="rId11"/>
          <a:stretch>
            <a:fillRect/>
          </a:stretch>
        </p:blipFill>
        <p:spPr>
          <a:xfrm>
            <a:off x="10150215" y="2717664"/>
            <a:ext cx="1416123" cy="1416123"/>
          </a:xfrm>
          <a:prstGeom prst="rect">
            <a:avLst/>
          </a:prstGeom>
        </p:spPr>
      </p:pic>
      <p:cxnSp>
        <p:nvCxnSpPr>
          <p:cNvPr id="75" name="Straight Arrow Connector 74">
            <a:extLst>
              <a:ext uri="{FF2B5EF4-FFF2-40B4-BE49-F238E27FC236}">
                <a16:creationId xmlns:a16="http://schemas.microsoft.com/office/drawing/2014/main" id="{659BA7DA-A60B-4A92-8D83-15454F51DF9F}"/>
              </a:ext>
            </a:extLst>
          </p:cNvPr>
          <p:cNvCxnSpPr>
            <a:cxnSpLocks/>
          </p:cNvCxnSpPr>
          <p:nvPr/>
        </p:nvCxnSpPr>
        <p:spPr>
          <a:xfrm>
            <a:off x="5011796" y="4501000"/>
            <a:ext cx="6071" cy="665675"/>
          </a:xfrm>
          <a:prstGeom prst="straightConnector1">
            <a:avLst/>
          </a:prstGeom>
          <a:ln w="28575">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AA11F66-5100-4797-99BD-62A56727DC7D}"/>
              </a:ext>
            </a:extLst>
          </p:cNvPr>
          <p:cNvSpPr txBox="1"/>
          <p:nvPr/>
        </p:nvSpPr>
        <p:spPr>
          <a:xfrm>
            <a:off x="5085663" y="4717258"/>
            <a:ext cx="11521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Deploy</a:t>
            </a:r>
          </a:p>
        </p:txBody>
      </p:sp>
      <p:sp>
        <p:nvSpPr>
          <p:cNvPr id="93" name="Rectangle 92">
            <a:extLst>
              <a:ext uri="{FF2B5EF4-FFF2-40B4-BE49-F238E27FC236}">
                <a16:creationId xmlns:a16="http://schemas.microsoft.com/office/drawing/2014/main" id="{EDF9DAB2-3C4C-4561-BA0B-ADAA838A7D23}"/>
              </a:ext>
            </a:extLst>
          </p:cNvPr>
          <p:cNvSpPr/>
          <p:nvPr/>
        </p:nvSpPr>
        <p:spPr>
          <a:xfrm>
            <a:off x="7116885" y="5195659"/>
            <a:ext cx="1600200" cy="143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ADF9125C-C6A3-4F1C-A49D-2C20CD2DACDE}"/>
              </a:ext>
            </a:extLst>
          </p:cNvPr>
          <p:cNvCxnSpPr>
            <a:cxnSpLocks/>
          </p:cNvCxnSpPr>
          <p:nvPr/>
        </p:nvCxnSpPr>
        <p:spPr>
          <a:xfrm>
            <a:off x="5924964" y="5916419"/>
            <a:ext cx="1057358"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pic>
        <p:nvPicPr>
          <p:cNvPr id="4" name="Picture 5" descr="Logo&#10;&#10;Description automatically generated">
            <a:extLst>
              <a:ext uri="{FF2B5EF4-FFF2-40B4-BE49-F238E27FC236}">
                <a16:creationId xmlns:a16="http://schemas.microsoft.com/office/drawing/2014/main" id="{0F7133B6-D4E7-4A97-AE00-12299DEF0AE8}"/>
              </a:ext>
            </a:extLst>
          </p:cNvPr>
          <p:cNvPicPr>
            <a:picLocks noChangeAspect="1"/>
          </p:cNvPicPr>
          <p:nvPr/>
        </p:nvPicPr>
        <p:blipFill>
          <a:blip r:embed="rId12"/>
          <a:stretch>
            <a:fillRect/>
          </a:stretch>
        </p:blipFill>
        <p:spPr>
          <a:xfrm>
            <a:off x="7263683" y="5426950"/>
            <a:ext cx="1351192" cy="675596"/>
          </a:xfrm>
          <a:prstGeom prst="rect">
            <a:avLst/>
          </a:prstGeom>
        </p:spPr>
      </p:pic>
      <p:pic>
        <p:nvPicPr>
          <p:cNvPr id="15" name="Picture 14">
            <a:extLst>
              <a:ext uri="{FF2B5EF4-FFF2-40B4-BE49-F238E27FC236}">
                <a16:creationId xmlns:a16="http://schemas.microsoft.com/office/drawing/2014/main" id="{F776230B-8B91-4238-9669-3F14CCE801A1}"/>
              </a:ext>
            </a:extLst>
          </p:cNvPr>
          <p:cNvPicPr>
            <a:picLocks noChangeAspect="1"/>
          </p:cNvPicPr>
          <p:nvPr/>
        </p:nvPicPr>
        <p:blipFill>
          <a:blip r:embed="rId13"/>
          <a:stretch>
            <a:fillRect/>
          </a:stretch>
        </p:blipFill>
        <p:spPr>
          <a:xfrm>
            <a:off x="4325124" y="2977746"/>
            <a:ext cx="1334394" cy="1389341"/>
          </a:xfrm>
          <a:prstGeom prst="rect">
            <a:avLst/>
          </a:prstGeom>
        </p:spPr>
      </p:pic>
      <p:pic>
        <p:nvPicPr>
          <p:cNvPr id="9" name="Picture 10">
            <a:extLst>
              <a:ext uri="{FF2B5EF4-FFF2-40B4-BE49-F238E27FC236}">
                <a16:creationId xmlns:a16="http://schemas.microsoft.com/office/drawing/2014/main" id="{65D393C4-1A71-4F20-96FF-DEDCE0D301C4}"/>
              </a:ext>
            </a:extLst>
          </p:cNvPr>
          <p:cNvPicPr>
            <a:picLocks noChangeAspect="1"/>
          </p:cNvPicPr>
          <p:nvPr/>
        </p:nvPicPr>
        <p:blipFill>
          <a:blip r:embed="rId14"/>
          <a:stretch>
            <a:fillRect/>
          </a:stretch>
        </p:blipFill>
        <p:spPr>
          <a:xfrm>
            <a:off x="7221677" y="6109611"/>
            <a:ext cx="1351191" cy="462644"/>
          </a:xfrm>
          <a:prstGeom prst="rect">
            <a:avLst/>
          </a:prstGeom>
        </p:spPr>
      </p:pic>
      <p:pic>
        <p:nvPicPr>
          <p:cNvPr id="11" name="Picture 12">
            <a:extLst>
              <a:ext uri="{FF2B5EF4-FFF2-40B4-BE49-F238E27FC236}">
                <a16:creationId xmlns:a16="http://schemas.microsoft.com/office/drawing/2014/main" id="{E611148F-66A5-4B83-A924-6435342E719D}"/>
              </a:ext>
            </a:extLst>
          </p:cNvPr>
          <p:cNvPicPr>
            <a:picLocks noChangeAspect="1"/>
          </p:cNvPicPr>
          <p:nvPr/>
        </p:nvPicPr>
        <p:blipFill>
          <a:blip r:embed="rId15"/>
          <a:stretch>
            <a:fillRect/>
          </a:stretch>
        </p:blipFill>
        <p:spPr>
          <a:xfrm>
            <a:off x="6982322" y="3111720"/>
            <a:ext cx="1885950" cy="835766"/>
          </a:xfrm>
          <a:prstGeom prst="rect">
            <a:avLst/>
          </a:prstGeom>
        </p:spPr>
      </p:pic>
      <p:cxnSp>
        <p:nvCxnSpPr>
          <p:cNvPr id="66" name="Straight Arrow Connector 65">
            <a:extLst>
              <a:ext uri="{FF2B5EF4-FFF2-40B4-BE49-F238E27FC236}">
                <a16:creationId xmlns:a16="http://schemas.microsoft.com/office/drawing/2014/main" id="{94B596CB-D7A2-4DB7-A484-3F59C3B77DD4}"/>
              </a:ext>
            </a:extLst>
          </p:cNvPr>
          <p:cNvCxnSpPr>
            <a:cxnSpLocks/>
          </p:cNvCxnSpPr>
          <p:nvPr/>
        </p:nvCxnSpPr>
        <p:spPr>
          <a:xfrm>
            <a:off x="9070167" y="3734497"/>
            <a:ext cx="793196"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A3C79-72FF-43B4-A85B-B49076BF035F}"/>
              </a:ext>
            </a:extLst>
          </p:cNvPr>
          <p:cNvCxnSpPr>
            <a:cxnSpLocks/>
          </p:cNvCxnSpPr>
          <p:nvPr/>
        </p:nvCxnSpPr>
        <p:spPr>
          <a:xfrm flipH="1">
            <a:off x="9122634" y="3469118"/>
            <a:ext cx="747808"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4F86978-C359-4E99-8DFE-F0362E8C2A54}"/>
              </a:ext>
            </a:extLst>
          </p:cNvPr>
          <p:cNvSpPr txBox="1"/>
          <p:nvPr/>
        </p:nvSpPr>
        <p:spPr>
          <a:xfrm>
            <a:off x="7305690" y="5195659"/>
            <a:ext cx="1267178" cy="338554"/>
          </a:xfrm>
          <a:prstGeom prst="rect">
            <a:avLst/>
          </a:prstGeom>
          <a:noFill/>
        </p:spPr>
        <p:txBody>
          <a:bodyPr wrap="square" lIns="91440" tIns="45720" rIns="91440" bIns="45720" anchor="t">
            <a:spAutoFit/>
          </a:bodyPr>
          <a:lstStyle/>
          <a:p>
            <a:pPr algn="l"/>
            <a:r>
              <a:rPr lang="en-US" sz="1600"/>
              <a:t>(.h5 model)</a:t>
            </a:r>
          </a:p>
        </p:txBody>
      </p:sp>
      <p:pic>
        <p:nvPicPr>
          <p:cNvPr id="71" name="Picture 5">
            <a:extLst>
              <a:ext uri="{FF2B5EF4-FFF2-40B4-BE49-F238E27FC236}">
                <a16:creationId xmlns:a16="http://schemas.microsoft.com/office/drawing/2014/main" id="{9DC64E93-2258-4DCA-965B-832A0D631EDE}"/>
              </a:ext>
            </a:extLst>
          </p:cNvPr>
          <p:cNvPicPr>
            <a:picLocks noChangeAspect="1"/>
          </p:cNvPicPr>
          <p:nvPr/>
        </p:nvPicPr>
        <p:blipFill>
          <a:blip r:embed="rId16"/>
          <a:stretch>
            <a:fillRect/>
          </a:stretch>
        </p:blipFill>
        <p:spPr>
          <a:xfrm>
            <a:off x="9653900" y="5255484"/>
            <a:ext cx="1310405" cy="1139488"/>
          </a:xfrm>
          <a:prstGeom prst="rect">
            <a:avLst/>
          </a:prstGeom>
        </p:spPr>
      </p:pic>
      <p:sp>
        <p:nvSpPr>
          <p:cNvPr id="72" name="TextBox 71">
            <a:extLst>
              <a:ext uri="{FF2B5EF4-FFF2-40B4-BE49-F238E27FC236}">
                <a16:creationId xmlns:a16="http://schemas.microsoft.com/office/drawing/2014/main" id="{3A30DB95-9687-4E1C-9DF4-577643C518D1}"/>
              </a:ext>
            </a:extLst>
          </p:cNvPr>
          <p:cNvSpPr txBox="1"/>
          <p:nvPr/>
        </p:nvSpPr>
        <p:spPr>
          <a:xfrm>
            <a:off x="9646384" y="6188064"/>
            <a:ext cx="1497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Developer</a:t>
            </a:r>
          </a:p>
        </p:txBody>
      </p:sp>
      <p:cxnSp>
        <p:nvCxnSpPr>
          <p:cNvPr id="73" name="Straight Arrow Connector 72">
            <a:extLst>
              <a:ext uri="{FF2B5EF4-FFF2-40B4-BE49-F238E27FC236}">
                <a16:creationId xmlns:a16="http://schemas.microsoft.com/office/drawing/2014/main" id="{560F11C3-7C1E-488C-82B0-085A74EE73E4}"/>
              </a:ext>
            </a:extLst>
          </p:cNvPr>
          <p:cNvCxnSpPr>
            <a:cxnSpLocks/>
          </p:cNvCxnSpPr>
          <p:nvPr/>
        </p:nvCxnSpPr>
        <p:spPr>
          <a:xfrm>
            <a:off x="8868272" y="5940421"/>
            <a:ext cx="697834" cy="0"/>
          </a:xfrm>
          <a:prstGeom prst="straightConnector1">
            <a:avLst/>
          </a:prstGeom>
          <a:ln w="28575">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735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Integration and deployment</a:t>
            </a:r>
          </a:p>
        </p:txBody>
      </p:sp>
      <p:sp>
        <p:nvSpPr>
          <p:cNvPr id="31" name="Oval 3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3" name="Oval 3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 name="Picture 3" descr="Icon&#10;&#10;Description automatically generated">
            <a:extLst>
              <a:ext uri="{FF2B5EF4-FFF2-40B4-BE49-F238E27FC236}">
                <a16:creationId xmlns:a16="http://schemas.microsoft.com/office/drawing/2014/main" id="{53E4ED50-8980-4909-8BD9-5944C55157FA}"/>
              </a:ext>
            </a:extLst>
          </p:cNvPr>
          <p:cNvPicPr>
            <a:picLocks noChangeAspect="1"/>
          </p:cNvPicPr>
          <p:nvPr/>
        </p:nvPicPr>
        <p:blipFill>
          <a:blip r:embed="rId6"/>
          <a:stretch>
            <a:fillRect/>
          </a:stretch>
        </p:blipFill>
        <p:spPr>
          <a:xfrm>
            <a:off x="3380583" y="2540188"/>
            <a:ext cx="1019175" cy="1031504"/>
          </a:xfrm>
          <a:prstGeom prst="rect">
            <a:avLst/>
          </a:prstGeom>
        </p:spPr>
      </p:pic>
      <p:sp>
        <p:nvSpPr>
          <p:cNvPr id="4" name="TextBox 3">
            <a:extLst>
              <a:ext uri="{FF2B5EF4-FFF2-40B4-BE49-F238E27FC236}">
                <a16:creationId xmlns:a16="http://schemas.microsoft.com/office/drawing/2014/main" id="{0DD81B75-B01C-4F52-86A4-9F2E3BF07B62}"/>
              </a:ext>
            </a:extLst>
          </p:cNvPr>
          <p:cNvSpPr txBox="1"/>
          <p:nvPr/>
        </p:nvSpPr>
        <p:spPr>
          <a:xfrm>
            <a:off x="2770982" y="2040900"/>
            <a:ext cx="22383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GitHub </a:t>
            </a:r>
            <a:endParaRPr lang="en-US"/>
          </a:p>
          <a:p>
            <a:pPr algn="ctr"/>
            <a:r>
              <a:rPr lang="en-US" sz="1400"/>
              <a:t>(Repository)</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63315DE5-C6FA-41B1-B99E-C5AF9BDD8FA0}"/>
              </a:ext>
            </a:extLst>
          </p:cNvPr>
          <p:cNvPicPr>
            <a:picLocks noChangeAspect="1"/>
          </p:cNvPicPr>
          <p:nvPr/>
        </p:nvPicPr>
        <p:blipFill>
          <a:blip r:embed="rId7"/>
          <a:stretch>
            <a:fillRect/>
          </a:stretch>
        </p:blipFill>
        <p:spPr>
          <a:xfrm>
            <a:off x="884100" y="4080656"/>
            <a:ext cx="5533826" cy="2313584"/>
          </a:xfrm>
          <a:prstGeom prst="rect">
            <a:avLst/>
          </a:prstGeom>
        </p:spPr>
      </p:pic>
      <p:cxnSp>
        <p:nvCxnSpPr>
          <p:cNvPr id="7" name="Straight Arrow Connector 6">
            <a:extLst>
              <a:ext uri="{FF2B5EF4-FFF2-40B4-BE49-F238E27FC236}">
                <a16:creationId xmlns:a16="http://schemas.microsoft.com/office/drawing/2014/main" id="{2A4BC9EA-83AE-4815-8C78-CBB609213AA2}"/>
              </a:ext>
            </a:extLst>
          </p:cNvPr>
          <p:cNvCxnSpPr>
            <a:cxnSpLocks/>
          </p:cNvCxnSpPr>
          <p:nvPr/>
        </p:nvCxnSpPr>
        <p:spPr>
          <a:xfrm flipV="1">
            <a:off x="4840553" y="2967371"/>
            <a:ext cx="3363990" cy="143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A67D23-42A4-4723-9CB2-FFFE42D6D123}"/>
              </a:ext>
            </a:extLst>
          </p:cNvPr>
          <p:cNvSpPr txBox="1"/>
          <p:nvPr/>
        </p:nvSpPr>
        <p:spPr>
          <a:xfrm>
            <a:off x="5403361" y="3045783"/>
            <a:ext cx="22383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Pulls all the source codes</a:t>
            </a:r>
          </a:p>
        </p:txBody>
      </p:sp>
      <p:sp>
        <p:nvSpPr>
          <p:cNvPr id="15" name="TextBox 14">
            <a:extLst>
              <a:ext uri="{FF2B5EF4-FFF2-40B4-BE49-F238E27FC236}">
                <a16:creationId xmlns:a16="http://schemas.microsoft.com/office/drawing/2014/main" id="{F1D8E18A-D255-4D09-A92A-95EC1F87FE65}"/>
              </a:ext>
            </a:extLst>
          </p:cNvPr>
          <p:cNvSpPr txBox="1"/>
          <p:nvPr/>
        </p:nvSpPr>
        <p:spPr>
          <a:xfrm>
            <a:off x="2095842" y="2985144"/>
            <a:ext cx="1018265"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Check-in Source Codes</a:t>
            </a:r>
          </a:p>
        </p:txBody>
      </p:sp>
      <p:pic>
        <p:nvPicPr>
          <p:cNvPr id="8" name="Picture 8" descr="Icon&#10;&#10;Description automatically generated">
            <a:extLst>
              <a:ext uri="{FF2B5EF4-FFF2-40B4-BE49-F238E27FC236}">
                <a16:creationId xmlns:a16="http://schemas.microsoft.com/office/drawing/2014/main" id="{2F33E11B-EBB9-42DA-B858-C827560D2AFF}"/>
              </a:ext>
            </a:extLst>
          </p:cNvPr>
          <p:cNvPicPr>
            <a:picLocks noChangeAspect="1"/>
          </p:cNvPicPr>
          <p:nvPr/>
        </p:nvPicPr>
        <p:blipFill>
          <a:blip r:embed="rId8"/>
          <a:stretch>
            <a:fillRect/>
          </a:stretch>
        </p:blipFill>
        <p:spPr>
          <a:xfrm>
            <a:off x="914400" y="2466975"/>
            <a:ext cx="1247775" cy="1047750"/>
          </a:xfrm>
          <a:prstGeom prst="rect">
            <a:avLst/>
          </a:prstGeom>
        </p:spPr>
      </p:pic>
      <p:sp>
        <p:nvSpPr>
          <p:cNvPr id="17" name="TextBox 16">
            <a:extLst>
              <a:ext uri="{FF2B5EF4-FFF2-40B4-BE49-F238E27FC236}">
                <a16:creationId xmlns:a16="http://schemas.microsoft.com/office/drawing/2014/main" id="{A25A5325-9DC8-4CB5-86BC-A0169D538C9D}"/>
              </a:ext>
            </a:extLst>
          </p:cNvPr>
          <p:cNvSpPr txBox="1"/>
          <p:nvPr/>
        </p:nvSpPr>
        <p:spPr>
          <a:xfrm>
            <a:off x="419099" y="2226353"/>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Developer</a:t>
            </a:r>
          </a:p>
        </p:txBody>
      </p:sp>
      <p:cxnSp>
        <p:nvCxnSpPr>
          <p:cNvPr id="18" name="Straight Arrow Connector 17">
            <a:extLst>
              <a:ext uri="{FF2B5EF4-FFF2-40B4-BE49-F238E27FC236}">
                <a16:creationId xmlns:a16="http://schemas.microsoft.com/office/drawing/2014/main" id="{89E455DE-DDF4-4511-A214-F100BA796057}"/>
              </a:ext>
            </a:extLst>
          </p:cNvPr>
          <p:cNvCxnSpPr>
            <a:cxnSpLocks/>
          </p:cNvCxnSpPr>
          <p:nvPr/>
        </p:nvCxnSpPr>
        <p:spPr>
          <a:xfrm>
            <a:off x="2162175" y="2984047"/>
            <a:ext cx="842282" cy="6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9" descr="Graphical user interface, text, application&#10;&#10;Description automatically generated">
            <a:extLst>
              <a:ext uri="{FF2B5EF4-FFF2-40B4-BE49-F238E27FC236}">
                <a16:creationId xmlns:a16="http://schemas.microsoft.com/office/drawing/2014/main" id="{3AA37C10-C02B-4A13-BA01-7401AD8D36DF}"/>
              </a:ext>
            </a:extLst>
          </p:cNvPr>
          <p:cNvPicPr>
            <a:picLocks noChangeAspect="1"/>
          </p:cNvPicPr>
          <p:nvPr/>
        </p:nvPicPr>
        <p:blipFill>
          <a:blip r:embed="rId9"/>
          <a:stretch>
            <a:fillRect/>
          </a:stretch>
        </p:blipFill>
        <p:spPr>
          <a:xfrm>
            <a:off x="6788498" y="3975398"/>
            <a:ext cx="5232519" cy="1563167"/>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B0EB81C5-7FE2-4983-B6D7-45C623DCDD52}"/>
              </a:ext>
            </a:extLst>
          </p:cNvPr>
          <p:cNvPicPr>
            <a:picLocks noChangeAspect="1"/>
          </p:cNvPicPr>
          <p:nvPr/>
        </p:nvPicPr>
        <p:blipFill>
          <a:blip r:embed="rId10"/>
          <a:stretch>
            <a:fillRect/>
          </a:stretch>
        </p:blipFill>
        <p:spPr>
          <a:xfrm>
            <a:off x="6825945" y="5636972"/>
            <a:ext cx="5315145" cy="888796"/>
          </a:xfrm>
          <a:prstGeom prst="rect">
            <a:avLst/>
          </a:prstGeom>
        </p:spPr>
      </p:pic>
      <p:sp>
        <p:nvSpPr>
          <p:cNvPr id="24" name="TextBox 23">
            <a:extLst>
              <a:ext uri="{FF2B5EF4-FFF2-40B4-BE49-F238E27FC236}">
                <a16:creationId xmlns:a16="http://schemas.microsoft.com/office/drawing/2014/main" id="{6911972A-7EC6-4531-9368-00C6E93121BF}"/>
              </a:ext>
            </a:extLst>
          </p:cNvPr>
          <p:cNvSpPr txBox="1"/>
          <p:nvPr/>
        </p:nvSpPr>
        <p:spPr>
          <a:xfrm>
            <a:off x="2604975" y="3841983"/>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GitHub Files / Folders</a:t>
            </a:r>
            <a:endParaRPr lang="en-US"/>
          </a:p>
        </p:txBody>
      </p:sp>
      <p:pic>
        <p:nvPicPr>
          <p:cNvPr id="32" name="Picture 31">
            <a:extLst>
              <a:ext uri="{FF2B5EF4-FFF2-40B4-BE49-F238E27FC236}">
                <a16:creationId xmlns:a16="http://schemas.microsoft.com/office/drawing/2014/main" id="{6E79AFB9-9B3E-474A-93C8-AC8AB21300A8}"/>
              </a:ext>
            </a:extLst>
          </p:cNvPr>
          <p:cNvPicPr>
            <a:picLocks noChangeAspect="1"/>
          </p:cNvPicPr>
          <p:nvPr/>
        </p:nvPicPr>
        <p:blipFill>
          <a:blip r:embed="rId11"/>
          <a:stretch>
            <a:fillRect/>
          </a:stretch>
        </p:blipFill>
        <p:spPr>
          <a:xfrm>
            <a:off x="8410698" y="2305803"/>
            <a:ext cx="1334394" cy="1389341"/>
          </a:xfrm>
          <a:prstGeom prst="rect">
            <a:avLst/>
          </a:prstGeom>
        </p:spPr>
      </p:pic>
      <p:sp>
        <p:nvSpPr>
          <p:cNvPr id="23" name="TextBox 22">
            <a:extLst>
              <a:ext uri="{FF2B5EF4-FFF2-40B4-BE49-F238E27FC236}">
                <a16:creationId xmlns:a16="http://schemas.microsoft.com/office/drawing/2014/main" id="{BDA3AFB1-7ABF-43A3-84BE-C1B0E6402187}"/>
              </a:ext>
            </a:extLst>
          </p:cNvPr>
          <p:cNvSpPr txBox="1"/>
          <p:nvPr/>
        </p:nvSpPr>
        <p:spPr>
          <a:xfrm>
            <a:off x="8033556" y="3714999"/>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Deployment</a:t>
            </a:r>
            <a:endParaRPr lang="en-US"/>
          </a:p>
        </p:txBody>
      </p:sp>
      <p:sp>
        <p:nvSpPr>
          <p:cNvPr id="14" name="TextBox 13">
            <a:extLst>
              <a:ext uri="{FF2B5EF4-FFF2-40B4-BE49-F238E27FC236}">
                <a16:creationId xmlns:a16="http://schemas.microsoft.com/office/drawing/2014/main" id="{ECE08EE0-0FC9-4183-A860-5CA830809D88}"/>
              </a:ext>
            </a:extLst>
          </p:cNvPr>
          <p:cNvSpPr txBox="1"/>
          <p:nvPr/>
        </p:nvSpPr>
        <p:spPr>
          <a:xfrm>
            <a:off x="7958707" y="2108032"/>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Website</a:t>
            </a:r>
          </a:p>
        </p:txBody>
      </p:sp>
    </p:spTree>
    <p:extLst>
      <p:ext uri="{BB962C8B-B14F-4D97-AF65-F5344CB8AC3E}">
        <p14:creationId xmlns:p14="http://schemas.microsoft.com/office/powerpoint/2010/main" val="1780940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6"/>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LIVE DEMO</a:t>
            </a:r>
            <a:endParaRPr lang="en-US"/>
          </a:p>
        </p:txBody>
      </p:sp>
    </p:spTree>
    <p:extLst>
      <p:ext uri="{BB962C8B-B14F-4D97-AF65-F5344CB8AC3E}">
        <p14:creationId xmlns:p14="http://schemas.microsoft.com/office/powerpoint/2010/main" val="1269743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5" name="Group 4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6" name="Oval 4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7" name="Oval 4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49" name="Rectangle 48">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7534654" y="702365"/>
            <a:ext cx="3896264" cy="3765666"/>
          </a:xfrm>
        </p:spPr>
        <p:txBody>
          <a:bodyPr vert="horz" lIns="91440" tIns="45720" rIns="91440" bIns="45720" rtlCol="0" anchor="b">
            <a:normAutofit/>
          </a:bodyPr>
          <a:lstStyle/>
          <a:p>
            <a:pPr>
              <a:lnSpc>
                <a:spcPct val="80000"/>
              </a:lnSpc>
            </a:pPr>
            <a:r>
              <a:rPr lang="en-US" sz="7200">
                <a:blipFill dpi="0" rotWithShape="1">
                  <a:blip r:embed="rId4"/>
                  <a:srcRect/>
                  <a:tile tx="6350" ty="-127000" sx="65000" sy="64000" flip="none" algn="tl"/>
                </a:blipFill>
              </a:rPr>
              <a:t>Links </a:t>
            </a:r>
          </a:p>
        </p:txBody>
      </p:sp>
      <p:sp>
        <p:nvSpPr>
          <p:cNvPr id="6" name="Content Placeholder 5">
            <a:extLst>
              <a:ext uri="{FF2B5EF4-FFF2-40B4-BE49-F238E27FC236}">
                <a16:creationId xmlns:a16="http://schemas.microsoft.com/office/drawing/2014/main" id="{564A07F6-73C9-402C-8C51-E6E916D41412}"/>
              </a:ext>
            </a:extLst>
          </p:cNvPr>
          <p:cNvSpPr>
            <a:spLocks noGrp="1"/>
          </p:cNvSpPr>
          <p:nvPr>
            <p:ph idx="1"/>
          </p:nvPr>
        </p:nvSpPr>
        <p:spPr>
          <a:xfrm>
            <a:off x="7534652" y="4389120"/>
            <a:ext cx="3867073" cy="1069848"/>
          </a:xfrm>
        </p:spPr>
        <p:txBody>
          <a:bodyPr vert="horz" lIns="91440" tIns="45720" rIns="91440" bIns="45720" rtlCol="0">
            <a:normAutofit/>
          </a:bodyPr>
          <a:lstStyle/>
          <a:p>
            <a:pPr marL="0" indent="0">
              <a:buNone/>
            </a:pPr>
            <a:r>
              <a:rPr lang="en-US" sz="2200" b="0" i="0" u="sng">
                <a:effectLst/>
                <a:hlinkClick r:id="rId6"/>
              </a:rPr>
              <a:t>https://aimakanbot.herokuapp.com/</a:t>
            </a:r>
            <a:endParaRPr lang="en-US" sz="2200" b="0" i="0" u="sng">
              <a:effectLst/>
            </a:endParaRPr>
          </a:p>
        </p:txBody>
      </p:sp>
      <p:pic>
        <p:nvPicPr>
          <p:cNvPr id="35" name="Picture 34" descr="Close-up of chain link">
            <a:extLst>
              <a:ext uri="{FF2B5EF4-FFF2-40B4-BE49-F238E27FC236}">
                <a16:creationId xmlns:a16="http://schemas.microsoft.com/office/drawing/2014/main" id="{EEA6F8CA-9CDC-46A4-B4E1-CB45282B52EF}"/>
              </a:ext>
            </a:extLst>
          </p:cNvPr>
          <p:cNvPicPr>
            <a:picLocks noChangeAspect="1"/>
          </p:cNvPicPr>
          <p:nvPr/>
        </p:nvPicPr>
        <p:blipFill rotWithShape="1">
          <a:blip r:embed="rId7"/>
          <a:srcRect l="7621" r="25208" b="-1"/>
          <a:stretch/>
        </p:blipFill>
        <p:spPr>
          <a:xfrm>
            <a:off x="20" y="10"/>
            <a:ext cx="6901088" cy="6857990"/>
          </a:xfrm>
          <a:prstGeom prst="rect">
            <a:avLst/>
          </a:prstGeom>
        </p:spPr>
      </p:pic>
      <p:grpSp>
        <p:nvGrpSpPr>
          <p:cNvPr id="53" name="Group 52">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54" name="Oval 53">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67313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23">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6" name="Oval 25">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41" name="Rectangle 27">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130C8A-94C1-4908-8B36-CE03D4C21FB5}"/>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4000"/>
              <a:t>User Persona</a:t>
            </a:r>
          </a:p>
        </p:txBody>
      </p:sp>
      <p:sp>
        <p:nvSpPr>
          <p:cNvPr id="4" name="TextBox 3">
            <a:extLst>
              <a:ext uri="{FF2B5EF4-FFF2-40B4-BE49-F238E27FC236}">
                <a16:creationId xmlns:a16="http://schemas.microsoft.com/office/drawing/2014/main" id="{E14132E3-5D88-49A7-A051-4A72449201C8}"/>
              </a:ext>
            </a:extLst>
          </p:cNvPr>
          <p:cNvSpPr txBox="1"/>
          <p:nvPr/>
        </p:nvSpPr>
        <p:spPr>
          <a:xfrm>
            <a:off x="6400799" y="2121408"/>
            <a:ext cx="5299585" cy="40507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a:t>Name: Prince </a:t>
            </a:r>
            <a:r>
              <a:rPr lang="en-US" err="1"/>
              <a:t>Alubarugoo</a:t>
            </a:r>
            <a:r>
              <a:rPr lang="en-US"/>
              <a:t> </a:t>
            </a:r>
          </a:p>
          <a:p>
            <a:pPr indent="-182880" defTabSz="914400">
              <a:lnSpc>
                <a:spcPct val="90000"/>
              </a:lnSpc>
              <a:spcAft>
                <a:spcPts val="600"/>
              </a:spcAft>
              <a:buClr>
                <a:schemeClr val="accent1">
                  <a:lumMod val="75000"/>
                </a:schemeClr>
              </a:buClr>
              <a:buSzPct val="85000"/>
              <a:buFont typeface="Wingdings" pitchFamily="2" charset="2"/>
              <a:buChar char="§"/>
            </a:pPr>
            <a:r>
              <a:rPr lang="en-US"/>
              <a:t>From: Somalia</a:t>
            </a:r>
          </a:p>
          <a:p>
            <a:pPr indent="-182880" defTabSz="914400">
              <a:lnSpc>
                <a:spcPct val="90000"/>
              </a:lnSpc>
              <a:spcAft>
                <a:spcPts val="600"/>
              </a:spcAft>
              <a:buClr>
                <a:schemeClr val="accent1">
                  <a:lumMod val="75000"/>
                </a:schemeClr>
              </a:buClr>
              <a:buSzPct val="85000"/>
              <a:buFont typeface="Wingdings" pitchFamily="2" charset="2"/>
              <a:buChar char="§"/>
            </a:pPr>
            <a:r>
              <a:rPr lang="en-US"/>
              <a:t>Age: 45</a:t>
            </a:r>
          </a:p>
          <a:p>
            <a:pPr indent="-182880" defTabSz="914400">
              <a:lnSpc>
                <a:spcPct val="90000"/>
              </a:lnSpc>
              <a:spcAft>
                <a:spcPts val="600"/>
              </a:spcAft>
              <a:buClr>
                <a:schemeClr val="accent1">
                  <a:lumMod val="75000"/>
                </a:schemeClr>
              </a:buClr>
              <a:buSzPct val="85000"/>
              <a:buFont typeface="Wingdings" pitchFamily="2" charset="2"/>
              <a:buChar char="§"/>
            </a:pPr>
            <a:r>
              <a:rPr lang="en-US"/>
              <a:t>Occupation: Prince of Somalia</a:t>
            </a:r>
          </a:p>
          <a:p>
            <a:pPr indent="-182880" defTabSz="914400">
              <a:lnSpc>
                <a:spcPct val="90000"/>
              </a:lnSpc>
              <a:spcAft>
                <a:spcPts val="600"/>
              </a:spcAft>
              <a:buClr>
                <a:schemeClr val="accent1">
                  <a:lumMod val="75000"/>
                </a:schemeClr>
              </a:buClr>
              <a:buSzPct val="85000"/>
              <a:buFont typeface="Wingdings" pitchFamily="2" charset="2"/>
              <a:buChar char="§"/>
            </a:pPr>
            <a:r>
              <a:rPr lang="en-US"/>
              <a:t>Family: Married, 20 wives, 42 children in 3 continents. Average age is 10.2 with 6.27 standard deviation</a:t>
            </a:r>
          </a:p>
          <a:p>
            <a:pPr indent="-182880" defTabSz="914400">
              <a:lnSpc>
                <a:spcPct val="90000"/>
              </a:lnSpc>
              <a:spcAft>
                <a:spcPts val="600"/>
              </a:spcAft>
              <a:buClr>
                <a:srgbClr val="9E3611"/>
              </a:buClr>
              <a:buSzPct val="85000"/>
              <a:buFont typeface="Wingdings" pitchFamily="2" charset="2"/>
              <a:buChar char="§"/>
            </a:pPr>
            <a:r>
              <a:rPr lang="en-US"/>
              <a:t>Net worth: $150M and trying to give it away to a Singaporean in Singapore</a:t>
            </a:r>
          </a:p>
          <a:p>
            <a:pPr indent="-182880" defTabSz="914400">
              <a:lnSpc>
                <a:spcPct val="90000"/>
              </a:lnSpc>
              <a:spcAft>
                <a:spcPts val="600"/>
              </a:spcAft>
              <a:buClr>
                <a:srgbClr val="9E3611"/>
              </a:buClr>
              <a:buSzPct val="85000"/>
              <a:buFont typeface="Wingdings" pitchFamily="2" charset="2"/>
              <a:buChar char="§"/>
            </a:pPr>
            <a:r>
              <a:rPr lang="en-US">
                <a:ea typeface="+mn-lt"/>
                <a:cs typeface="+mn-lt"/>
              </a:rPr>
              <a:t>Status: First trip to Asia</a:t>
            </a:r>
            <a:endParaRPr lang="en-US"/>
          </a:p>
        </p:txBody>
      </p:sp>
      <p:grpSp>
        <p:nvGrpSpPr>
          <p:cNvPr id="42" name="Group 29">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3" name="Oval 31">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6" name="Picture 6">
            <a:extLst>
              <a:ext uri="{FF2B5EF4-FFF2-40B4-BE49-F238E27FC236}">
                <a16:creationId xmlns:a16="http://schemas.microsoft.com/office/drawing/2014/main" id="{3199C888-6CE1-401B-B64D-EBF0F2D8A9F1}"/>
              </a:ext>
            </a:extLst>
          </p:cNvPr>
          <p:cNvPicPr>
            <a:picLocks noChangeAspect="1"/>
          </p:cNvPicPr>
          <p:nvPr/>
        </p:nvPicPr>
        <p:blipFill>
          <a:blip r:embed="rId5"/>
          <a:stretch>
            <a:fillRect/>
          </a:stretch>
        </p:blipFill>
        <p:spPr>
          <a:xfrm>
            <a:off x="-45985" y="-604073"/>
            <a:ext cx="6102824" cy="7590882"/>
          </a:xfrm>
          <a:prstGeom prst="rect">
            <a:avLst/>
          </a:prstGeom>
        </p:spPr>
      </p:pic>
      <p:pic>
        <p:nvPicPr>
          <p:cNvPr id="3" name="Picture 4" descr="Shape, square&#10;&#10;Description automatically generated">
            <a:extLst>
              <a:ext uri="{FF2B5EF4-FFF2-40B4-BE49-F238E27FC236}">
                <a16:creationId xmlns:a16="http://schemas.microsoft.com/office/drawing/2014/main" id="{C0FB69B3-7913-49BC-A3C5-A697AC755A2C}"/>
              </a:ext>
            </a:extLst>
          </p:cNvPr>
          <p:cNvPicPr>
            <a:picLocks noChangeAspect="1"/>
          </p:cNvPicPr>
          <p:nvPr/>
        </p:nvPicPr>
        <p:blipFill>
          <a:blip r:embed="rId6"/>
          <a:stretch>
            <a:fillRect/>
          </a:stretch>
        </p:blipFill>
        <p:spPr>
          <a:xfrm>
            <a:off x="9931400" y="942622"/>
            <a:ext cx="1924756" cy="1924756"/>
          </a:xfrm>
          <a:prstGeom prst="rect">
            <a:avLst/>
          </a:prstGeom>
        </p:spPr>
      </p:pic>
    </p:spTree>
    <p:extLst>
      <p:ext uri="{BB962C8B-B14F-4D97-AF65-F5344CB8AC3E}">
        <p14:creationId xmlns:p14="http://schemas.microsoft.com/office/powerpoint/2010/main" val="528486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4CDA5-A2FC-4C7C-B868-33FBEFADEC68}"/>
              </a:ext>
            </a:extLst>
          </p:cNvPr>
          <p:cNvSpPr>
            <a:spLocks noGrp="1"/>
          </p:cNvSpPr>
          <p:nvPr>
            <p:ph type="title"/>
          </p:nvPr>
        </p:nvSpPr>
        <p:spPr>
          <a:xfrm>
            <a:off x="7271676" y="2656114"/>
            <a:ext cx="4920019" cy="2021553"/>
          </a:xfrm>
        </p:spPr>
        <p:txBody>
          <a:bodyPr>
            <a:normAutofit/>
          </a:bodyPr>
          <a:lstStyle/>
          <a:p>
            <a:r>
              <a:rPr lang="en-SG">
                <a:solidFill>
                  <a:schemeClr val="tx1"/>
                </a:solidFill>
              </a:rPr>
              <a:t>Orchard MRT</a:t>
            </a:r>
          </a:p>
        </p:txBody>
      </p:sp>
      <p:sp>
        <p:nvSpPr>
          <p:cNvPr id="14" name="Freeform: Shape 1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text, indoor&#10;&#10;Description automatically generated">
            <a:extLst>
              <a:ext uri="{FF2B5EF4-FFF2-40B4-BE49-F238E27FC236}">
                <a16:creationId xmlns:a16="http://schemas.microsoft.com/office/drawing/2014/main" id="{EE117F85-EAA3-4070-8558-8315B048EE41}"/>
              </a:ext>
            </a:extLst>
          </p:cNvPr>
          <p:cNvPicPr>
            <a:picLocks noChangeAspect="1"/>
          </p:cNvPicPr>
          <p:nvPr/>
        </p:nvPicPr>
        <p:blipFill rotWithShape="1">
          <a:blip r:embed="rId2">
            <a:extLst>
              <a:ext uri="{28A0092B-C50C-407E-A947-70E740481C1C}">
                <a14:useLocalDpi xmlns:a14="http://schemas.microsoft.com/office/drawing/2010/main" val="0"/>
              </a:ext>
            </a:extLst>
          </a:blip>
          <a:srcRect b="1562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3404350550"/>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EF9BAC0-ED50-4C05-B412-74B7B75EA111}"/>
              </a:ext>
            </a:extLst>
          </p:cNvPr>
          <p:cNvPicPr>
            <a:picLocks noChangeAspect="1"/>
          </p:cNvPicPr>
          <p:nvPr/>
        </p:nvPicPr>
        <p:blipFill rotWithShape="1">
          <a:blip r:embed="rId6"/>
          <a:srcRect/>
          <a:stretch/>
        </p:blipFill>
        <p:spPr>
          <a:xfrm>
            <a:off x="20" y="10"/>
            <a:ext cx="12191980" cy="6857989"/>
          </a:xfrm>
          <a:prstGeom prst="rect">
            <a:avLst/>
          </a:prstGeom>
        </p:spPr>
      </p:pic>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gn="ctr">
              <a:lnSpc>
                <a:spcPct val="80000"/>
              </a:lnSpc>
            </a:pPr>
            <a:r>
              <a:rPr lang="en-US" sz="9600" spc="-100">
                <a:solidFill>
                  <a:srgbClr val="FFFFFF"/>
                </a:solidFill>
              </a:rPr>
              <a:t>Project Learnings</a:t>
            </a:r>
            <a:endParaRPr lang="en-US"/>
          </a:p>
        </p:txBody>
      </p:sp>
    </p:spTree>
    <p:extLst>
      <p:ext uri="{BB962C8B-B14F-4D97-AF65-F5344CB8AC3E}">
        <p14:creationId xmlns:p14="http://schemas.microsoft.com/office/powerpoint/2010/main" val="1791275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a:t>Constraints &amp; Challenges</a:t>
            </a:r>
            <a:endParaRPr lang="en-US" sz="4800">
              <a:latin typeface="Rockwell Condensed"/>
            </a:endParaRPr>
          </a:p>
        </p:txBody>
      </p:sp>
      <p:pic>
        <p:nvPicPr>
          <p:cNvPr id="62" name="Picture 34" descr="Classroom sticker progress chart">
            <a:extLst>
              <a:ext uri="{FF2B5EF4-FFF2-40B4-BE49-F238E27FC236}">
                <a16:creationId xmlns:a16="http://schemas.microsoft.com/office/drawing/2014/main" id="{6C5777BC-8DFB-4347-968C-4B72E78F4B1F}"/>
              </a:ext>
            </a:extLst>
          </p:cNvPr>
          <p:cNvPicPr>
            <a:picLocks noChangeAspect="1"/>
          </p:cNvPicPr>
          <p:nvPr/>
        </p:nvPicPr>
        <p:blipFill rotWithShape="1">
          <a:blip r:embed="rId5"/>
          <a:srcRect l="43356" r="5827"/>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F8E4821F-018D-476D-9E0C-324CCC0F37DC}"/>
              </a:ext>
            </a:extLst>
          </p:cNvPr>
          <p:cNvSpPr>
            <a:spLocks noGrp="1"/>
          </p:cNvSpPr>
          <p:nvPr>
            <p:ph idx="1"/>
          </p:nvPr>
        </p:nvSpPr>
        <p:spPr>
          <a:xfrm>
            <a:off x="5061466" y="1923527"/>
            <a:ext cx="6797459" cy="4534989"/>
          </a:xfrm>
        </p:spPr>
        <p:txBody>
          <a:bodyPr vert="horz" lIns="91440" tIns="45720" rIns="91440" bIns="45720" rtlCol="0" anchor="t">
            <a:normAutofit fontScale="85000" lnSpcReduction="20000"/>
          </a:bodyPr>
          <a:lstStyle/>
          <a:p>
            <a:pPr>
              <a:lnSpc>
                <a:spcPct val="150000"/>
              </a:lnSpc>
              <a:buClr>
                <a:srgbClr val="9E3611"/>
              </a:buClr>
              <a:buFont typeface="Arial" pitchFamily="2" charset="2"/>
              <a:buChar char="•"/>
            </a:pPr>
            <a:r>
              <a:rPr lang="en-US" sz="1700"/>
              <a:t>Training requires tons of images</a:t>
            </a:r>
          </a:p>
          <a:p>
            <a:pPr>
              <a:lnSpc>
                <a:spcPct val="150000"/>
              </a:lnSpc>
              <a:buClr>
                <a:srgbClr val="9E3611"/>
              </a:buClr>
              <a:buFont typeface="Arial" pitchFamily="2" charset="2"/>
              <a:buChar char="•"/>
            </a:pPr>
            <a:r>
              <a:rPr lang="en-US" sz="1700"/>
              <a:t>Equal/near representation to reduce bias.</a:t>
            </a:r>
          </a:p>
          <a:p>
            <a:pPr>
              <a:lnSpc>
                <a:spcPct val="150000"/>
              </a:lnSpc>
              <a:buClr>
                <a:srgbClr val="9E3611"/>
              </a:buClr>
              <a:buFont typeface="Arial" pitchFamily="2" charset="2"/>
              <a:buChar char="•"/>
            </a:pPr>
            <a:r>
              <a:rPr lang="en-US" sz="1700"/>
              <a:t>Unsure of optimum number of images for good prediction.</a:t>
            </a:r>
          </a:p>
          <a:p>
            <a:pPr>
              <a:lnSpc>
                <a:spcPct val="150000"/>
              </a:lnSpc>
              <a:buClr>
                <a:srgbClr val="9E3611"/>
              </a:buClr>
              <a:buFont typeface="Arial" pitchFamily="2" charset="2"/>
              <a:buChar char="•"/>
            </a:pPr>
            <a:r>
              <a:rPr lang="en-US" sz="1700"/>
              <a:t>Process of labeling the data set takes time.</a:t>
            </a:r>
          </a:p>
          <a:p>
            <a:pPr>
              <a:lnSpc>
                <a:spcPct val="150000"/>
              </a:lnSpc>
              <a:buClr>
                <a:srgbClr val="9E3611"/>
              </a:buClr>
              <a:buFont typeface="Arial" pitchFamily="2" charset="2"/>
              <a:buChar char="•"/>
            </a:pPr>
            <a:r>
              <a:rPr lang="en-US" sz="1700"/>
              <a:t>Refining image e.g. remove background.</a:t>
            </a:r>
          </a:p>
          <a:p>
            <a:pPr>
              <a:lnSpc>
                <a:spcPct val="150000"/>
              </a:lnSpc>
              <a:buClr>
                <a:srgbClr val="9E3611"/>
              </a:buClr>
              <a:buFont typeface="Arial" pitchFamily="2" charset="2"/>
              <a:buChar char="•"/>
            </a:pPr>
            <a:r>
              <a:rPr lang="en-US" sz="1700"/>
              <a:t>In the Chatbot, "Anything Else" option has to be the last node.</a:t>
            </a:r>
          </a:p>
          <a:p>
            <a:pPr>
              <a:lnSpc>
                <a:spcPct val="150000"/>
              </a:lnSpc>
              <a:buClr>
                <a:srgbClr val="9E3611"/>
              </a:buClr>
              <a:buFont typeface="Arial" pitchFamily="2" charset="2"/>
              <a:buChar char="•"/>
            </a:pPr>
            <a:r>
              <a:rPr lang="en-US" sz="1700"/>
              <a:t>Additional code required to make it non-case sensitive e.g. </a:t>
            </a:r>
            <a:r>
              <a:rPr lang="en-US" sz="1700">
                <a:ea typeface="+mn-lt"/>
                <a:cs typeface="+mn-lt"/>
              </a:rPr>
              <a:t>Prawn Noodle vs prawn noodle.</a:t>
            </a:r>
            <a:r>
              <a:rPr lang="en-US" sz="1700"/>
              <a:t> But in some cases, some still don't work e.g. </a:t>
            </a:r>
            <a:r>
              <a:rPr lang="en-US" sz="1700" err="1"/>
              <a:t>Dosa</a:t>
            </a:r>
            <a:r>
              <a:rPr lang="en-US" sz="1700"/>
              <a:t> vs </a:t>
            </a:r>
            <a:r>
              <a:rPr lang="en-US" sz="1700" err="1"/>
              <a:t>dosa</a:t>
            </a:r>
            <a:endParaRPr lang="en-US" sz="1700"/>
          </a:p>
          <a:p>
            <a:pPr>
              <a:lnSpc>
                <a:spcPct val="150000"/>
              </a:lnSpc>
              <a:buClr>
                <a:srgbClr val="9E3611"/>
              </a:buClr>
              <a:buFont typeface="Arial" pitchFamily="2" charset="2"/>
              <a:buChar char="•"/>
            </a:pPr>
            <a:r>
              <a:rPr lang="en-US" sz="1700"/>
              <a:t>GitHub limitation (25MB/file)</a:t>
            </a:r>
          </a:p>
          <a:p>
            <a:pPr>
              <a:lnSpc>
                <a:spcPct val="150000"/>
              </a:lnSpc>
              <a:buClr>
                <a:srgbClr val="9E3611"/>
              </a:buClr>
              <a:buFont typeface="Arial" pitchFamily="2" charset="2"/>
              <a:buChar char="•"/>
            </a:pPr>
            <a:r>
              <a:rPr lang="en-US" sz="1700"/>
              <a:t>Heroku limitation (500MB)</a:t>
            </a:r>
          </a:p>
          <a:p>
            <a:pPr>
              <a:lnSpc>
                <a:spcPct val="150000"/>
              </a:lnSpc>
              <a:buClr>
                <a:srgbClr val="9E3611"/>
              </a:buClr>
              <a:buFont typeface="Arial" pitchFamily="2" charset="2"/>
              <a:buChar char="•"/>
            </a:pPr>
            <a:r>
              <a:rPr lang="en-US" sz="1600"/>
              <a:t>Obtaining prediction accuracy by trial and error in no. of EPOCHS.</a:t>
            </a:r>
          </a:p>
          <a:p>
            <a:pPr>
              <a:lnSpc>
                <a:spcPct val="150000"/>
              </a:lnSpc>
              <a:buClr>
                <a:srgbClr val="9E3611"/>
              </a:buClr>
              <a:buFont typeface="Arial" pitchFamily="2" charset="2"/>
              <a:buChar char="•"/>
            </a:pPr>
            <a:endParaRPr lang="en-US" sz="1600"/>
          </a:p>
          <a:p>
            <a:pPr>
              <a:lnSpc>
                <a:spcPct val="150000"/>
              </a:lnSpc>
              <a:buClr>
                <a:srgbClr val="9E3611"/>
              </a:buClr>
              <a:buFont typeface="Arial" pitchFamily="2" charset="2"/>
              <a:buChar char="•"/>
            </a:pPr>
            <a:endParaRPr lang="en-US" sz="1700"/>
          </a:p>
          <a:p>
            <a:pPr>
              <a:lnSpc>
                <a:spcPct val="150000"/>
              </a:lnSpc>
              <a:buClr>
                <a:srgbClr val="9E3611"/>
              </a:buClr>
              <a:buFont typeface="Arial" pitchFamily="2" charset="2"/>
              <a:buChar char="•"/>
            </a:pPr>
            <a:endParaRPr lang="en-US" sz="1700"/>
          </a:p>
        </p:txBody>
      </p:sp>
      <p:grpSp>
        <p:nvGrpSpPr>
          <p:cNvPr id="70" name="Group 69">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1" name="Oval 70">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72" name="Oval 71">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Picture 4" descr="Shape&#10;&#10;Description automatically generated">
            <a:extLst>
              <a:ext uri="{FF2B5EF4-FFF2-40B4-BE49-F238E27FC236}">
                <a16:creationId xmlns:a16="http://schemas.microsoft.com/office/drawing/2014/main" id="{E1F30F00-BB8E-4758-88DD-6403E6ABD987}"/>
              </a:ext>
            </a:extLst>
          </p:cNvPr>
          <p:cNvPicPr>
            <a:picLocks noChangeAspect="1"/>
          </p:cNvPicPr>
          <p:nvPr/>
        </p:nvPicPr>
        <p:blipFill>
          <a:blip r:embed="rId7"/>
          <a:stretch>
            <a:fillRect/>
          </a:stretch>
        </p:blipFill>
        <p:spPr>
          <a:xfrm>
            <a:off x="9973733" y="1789288"/>
            <a:ext cx="1882423" cy="1882423"/>
          </a:xfrm>
          <a:prstGeom prst="rect">
            <a:avLst/>
          </a:prstGeom>
        </p:spPr>
      </p:pic>
    </p:spTree>
    <p:extLst>
      <p:ext uri="{BB962C8B-B14F-4D97-AF65-F5344CB8AC3E}">
        <p14:creationId xmlns:p14="http://schemas.microsoft.com/office/powerpoint/2010/main" val="1844210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a:t>Takeaways</a:t>
            </a:r>
          </a:p>
        </p:txBody>
      </p:sp>
      <p:pic>
        <p:nvPicPr>
          <p:cNvPr id="35" name="Picture 34" descr="Light bulb on yellow background with sketched light beams and cord">
            <a:extLst>
              <a:ext uri="{FF2B5EF4-FFF2-40B4-BE49-F238E27FC236}">
                <a16:creationId xmlns:a16="http://schemas.microsoft.com/office/drawing/2014/main" id="{A1013CE1-CE33-4DE7-A703-E38CDE3E3E0C}"/>
              </a:ext>
            </a:extLst>
          </p:cNvPr>
          <p:cNvPicPr>
            <a:picLocks noChangeAspect="1"/>
          </p:cNvPicPr>
          <p:nvPr/>
        </p:nvPicPr>
        <p:blipFill rotWithShape="1">
          <a:blip r:embed="rId5"/>
          <a:srcRect l="51294" r="7036"/>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F8E4821F-018D-476D-9E0C-324CCC0F37DC}"/>
              </a:ext>
            </a:extLst>
          </p:cNvPr>
          <p:cNvSpPr>
            <a:spLocks noGrp="1"/>
          </p:cNvSpPr>
          <p:nvPr>
            <p:ph idx="1"/>
          </p:nvPr>
        </p:nvSpPr>
        <p:spPr>
          <a:xfrm>
            <a:off x="5055897" y="1851442"/>
            <a:ext cx="6730276" cy="4050792"/>
          </a:xfrm>
        </p:spPr>
        <p:txBody>
          <a:bodyPr vert="horz" lIns="91440" tIns="45720" rIns="91440" bIns="45720" rtlCol="0" anchor="t">
            <a:normAutofit/>
          </a:bodyPr>
          <a:lstStyle/>
          <a:p>
            <a:pPr>
              <a:lnSpc>
                <a:spcPct val="100000"/>
              </a:lnSpc>
              <a:buClr>
                <a:srgbClr val="9E3611"/>
              </a:buClr>
              <a:buFont typeface="Arial,Sans-Serif"/>
              <a:buChar char="•"/>
            </a:pPr>
            <a:r>
              <a:rPr lang="en-US" sz="1800">
                <a:ea typeface="+mn-lt"/>
                <a:cs typeface="+mn-lt"/>
              </a:rPr>
              <a:t>Learning about the different models for deep learning is not enough to showcase AI, we still need know about front end (flask app) to showcase this to stakeholders.</a:t>
            </a:r>
            <a:endParaRPr lang="en-US" sz="1800"/>
          </a:p>
          <a:p>
            <a:pPr>
              <a:lnSpc>
                <a:spcPct val="100000"/>
              </a:lnSpc>
              <a:buClr>
                <a:srgbClr val="9E3611"/>
              </a:buClr>
              <a:buFont typeface="Arial,Sans-Serif"/>
              <a:buChar char="•"/>
            </a:pPr>
            <a:r>
              <a:rPr lang="en-US" sz="1800"/>
              <a:t>The Volume and the Variety of images that are used for training greatly affects the accuracy of the prediction.</a:t>
            </a:r>
          </a:p>
          <a:p>
            <a:pPr>
              <a:lnSpc>
                <a:spcPct val="100000"/>
              </a:lnSpc>
              <a:buClr>
                <a:srgbClr val="9E3611"/>
              </a:buClr>
              <a:buFont typeface="Arial,Sans-Serif"/>
              <a:buChar char="•"/>
            </a:pPr>
            <a:r>
              <a:rPr lang="en-US" sz="1800"/>
              <a:t>Teamwork is the essence to the success to any project.</a:t>
            </a:r>
          </a:p>
          <a:p>
            <a:pPr>
              <a:lnSpc>
                <a:spcPct val="100000"/>
              </a:lnSpc>
              <a:buClr>
                <a:srgbClr val="9E3611"/>
              </a:buClr>
              <a:buFont typeface="Arial,Sans-Serif"/>
              <a:buChar char="•"/>
            </a:pPr>
            <a:r>
              <a:rPr lang="en-US" sz="1800"/>
              <a:t>Communication is key, even it is to disagree.</a:t>
            </a:r>
          </a:p>
          <a:p>
            <a:pPr>
              <a:lnSpc>
                <a:spcPct val="100000"/>
              </a:lnSpc>
              <a:buClr>
                <a:srgbClr val="9E3611"/>
              </a:buClr>
              <a:buFont typeface="Arial,Sans-Serif"/>
              <a:buChar char="•"/>
            </a:pPr>
            <a:r>
              <a:rPr lang="en-US" sz="1800"/>
              <a:t>Show appreciation for the work done by members.</a:t>
            </a:r>
          </a:p>
          <a:p>
            <a:pPr>
              <a:lnSpc>
                <a:spcPct val="100000"/>
              </a:lnSpc>
              <a:buClr>
                <a:srgbClr val="9E3611"/>
              </a:buClr>
              <a:buFont typeface="Arial,Sans-Serif"/>
              <a:buChar char="•"/>
            </a:pPr>
            <a:r>
              <a:rPr lang="en-US" sz="1800"/>
              <a:t>Time and patience is a virtue.</a:t>
            </a:r>
          </a:p>
        </p:txBody>
      </p:sp>
      <p:grpSp>
        <p:nvGrpSpPr>
          <p:cNvPr id="41" name="Group 4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2" name="Oval 4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3" name="Oval 4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Picture 4">
            <a:extLst>
              <a:ext uri="{FF2B5EF4-FFF2-40B4-BE49-F238E27FC236}">
                <a16:creationId xmlns:a16="http://schemas.microsoft.com/office/drawing/2014/main" id="{176A0DE7-65AF-444E-9D13-983476C819F9}"/>
              </a:ext>
            </a:extLst>
          </p:cNvPr>
          <p:cNvPicPr>
            <a:picLocks noChangeAspect="1"/>
          </p:cNvPicPr>
          <p:nvPr/>
        </p:nvPicPr>
        <p:blipFill>
          <a:blip r:embed="rId7"/>
          <a:stretch>
            <a:fillRect/>
          </a:stretch>
        </p:blipFill>
        <p:spPr>
          <a:xfrm>
            <a:off x="9578622" y="4724400"/>
            <a:ext cx="1981200" cy="1981200"/>
          </a:xfrm>
          <a:prstGeom prst="rect">
            <a:avLst/>
          </a:prstGeom>
        </p:spPr>
      </p:pic>
    </p:spTree>
    <p:extLst>
      <p:ext uri="{BB962C8B-B14F-4D97-AF65-F5344CB8AC3E}">
        <p14:creationId xmlns:p14="http://schemas.microsoft.com/office/powerpoint/2010/main" val="3672564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01EBB4D-E42B-468D-B801-D16CF43E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7FBF63C-B061-4F66-8609-FED8EFFDA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93CC27-5C56-4F6F-9B94-413AE08B9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76D64082-5099-45DC-84A9-81EA54822B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80" name="Oval 79">
              <a:extLst>
                <a:ext uri="{FF2B5EF4-FFF2-40B4-BE49-F238E27FC236}">
                  <a16:creationId xmlns:a16="http://schemas.microsoft.com/office/drawing/2014/main" id="{A9E39E47-E101-4CE1-883E-6C6528BEC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81" name="Oval 80">
              <a:extLst>
                <a:ext uri="{FF2B5EF4-FFF2-40B4-BE49-F238E27FC236}">
                  <a16:creationId xmlns:a16="http://schemas.microsoft.com/office/drawing/2014/main" id="{2830CD01-B213-47C9-81AD-433E08F7D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3" name="Rectangle 82">
            <a:extLst>
              <a:ext uri="{FF2B5EF4-FFF2-40B4-BE49-F238E27FC236}">
                <a16:creationId xmlns:a16="http://schemas.microsoft.com/office/drawing/2014/main" id="{D3942243-EB87-47B0-A725-FB513F644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
            <a:extLst>
              <a:ext uri="{FF2B5EF4-FFF2-40B4-BE49-F238E27FC236}">
                <a16:creationId xmlns:a16="http://schemas.microsoft.com/office/drawing/2014/main" id="{EB96EA57-7D63-41EC-AB1C-F1029F2BC2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3" r="1" b="10120"/>
          <a:stretch/>
        </p:blipFill>
        <p:spPr bwMode="auto">
          <a:xfrm>
            <a:off x="560033" y="160260"/>
            <a:ext cx="2721892" cy="1926357"/>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51EA2B2F-0614-4D69-B22A-E70BCFCAD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6700" kern="1200" cap="all" spc="-100" baseline="0">
                <a:blipFill dpi="0" rotWithShape="1">
                  <a:blip r:embed="rId5"/>
                  <a:srcRect/>
                  <a:tile tx="6350" ty="-127000" sx="65000" sy="64000" flip="none" algn="tl"/>
                </a:blipFill>
                <a:latin typeface="+mj-lt"/>
                <a:ea typeface="+mj-ea"/>
                <a:cs typeface="+mj-cs"/>
              </a:rPr>
              <a:t>Brought to you by the CRABS</a:t>
            </a:r>
            <a:endParaRPr lang="en-US" sz="6700" kern="1200" cap="all" baseline="0">
              <a:blipFill dpi="0" rotWithShape="1">
                <a:blip r:embed="rId5"/>
                <a:srcRect/>
                <a:tile tx="6350" ty="-127000" sx="65000" sy="64000" flip="none" algn="tl"/>
              </a:blipFill>
              <a:latin typeface="+mj-lt"/>
              <a:ea typeface="+mj-ea"/>
              <a:cs typeface="+mj-cs"/>
            </a:endParaRPr>
          </a:p>
        </p:txBody>
      </p:sp>
      <p:pic>
        <p:nvPicPr>
          <p:cNvPr id="1028" name="Picture 4" descr="...">
            <a:extLst>
              <a:ext uri="{FF2B5EF4-FFF2-40B4-BE49-F238E27FC236}">
                <a16:creationId xmlns:a16="http://schemas.microsoft.com/office/drawing/2014/main" id="{107C3D03-6205-443D-A526-F8F5E3C35DA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76" r="489" b="-1"/>
          <a:stretch/>
        </p:blipFill>
        <p:spPr bwMode="auto">
          <a:xfrm>
            <a:off x="4428095" y="248977"/>
            <a:ext cx="2934020" cy="2078302"/>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74F14128-2B23-48F2-BD56-EA0849FACC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88" name="Oval 87">
              <a:extLst>
                <a:ext uri="{FF2B5EF4-FFF2-40B4-BE49-F238E27FC236}">
                  <a16:creationId xmlns:a16="http://schemas.microsoft.com/office/drawing/2014/main" id="{1E646914-1486-4A28-BF54-E138E8A7A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89" name="Oval 88">
              <a:extLst>
                <a:ext uri="{FF2B5EF4-FFF2-40B4-BE49-F238E27FC236}">
                  <a16:creationId xmlns:a16="http://schemas.microsoft.com/office/drawing/2014/main" id="{DD627D15-B201-4E06-B8F9-73B6A6D1E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030" name="Picture 6" descr="...">
            <a:extLst>
              <a:ext uri="{FF2B5EF4-FFF2-40B4-BE49-F238E27FC236}">
                <a16:creationId xmlns:a16="http://schemas.microsoft.com/office/drawing/2014/main" id="{2FBCC9BF-F31E-4F75-8379-CF5899EDC7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0129" y="404647"/>
            <a:ext cx="2934020" cy="20459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a:extLst>
              <a:ext uri="{FF2B5EF4-FFF2-40B4-BE49-F238E27FC236}">
                <a16:creationId xmlns:a16="http://schemas.microsoft.com/office/drawing/2014/main" id="{2876F548-6C27-422B-B840-7BB88C534D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0353" y="2961689"/>
            <a:ext cx="2359105" cy="15791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a:extLst>
              <a:ext uri="{FF2B5EF4-FFF2-40B4-BE49-F238E27FC236}">
                <a16:creationId xmlns:a16="http://schemas.microsoft.com/office/drawing/2014/main" id="{08DD3D28-AFE1-496B-BF45-B47CE8C86E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0844" y="2808529"/>
            <a:ext cx="2679043" cy="184992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A7F6E04-0A23-46DD-BA2F-BDA696CEFB8A}"/>
              </a:ext>
            </a:extLst>
          </p:cNvPr>
          <p:cNvSpPr txBox="1"/>
          <p:nvPr/>
        </p:nvSpPr>
        <p:spPr>
          <a:xfrm>
            <a:off x="835547" y="1957947"/>
            <a:ext cx="2194359" cy="369332"/>
          </a:xfrm>
          <a:prstGeom prst="rect">
            <a:avLst/>
          </a:prstGeom>
          <a:noFill/>
        </p:spPr>
        <p:txBody>
          <a:bodyPr wrap="square" rtlCol="0">
            <a:spAutoFit/>
          </a:bodyPr>
          <a:lstStyle/>
          <a:p>
            <a:pPr algn="ctr"/>
            <a:r>
              <a:rPr lang="en-SG"/>
              <a:t>Wong Yoke </a:t>
            </a:r>
            <a:r>
              <a:rPr lang="en-SG" err="1"/>
              <a:t>Fuan</a:t>
            </a:r>
            <a:endParaRPr lang="en-SG"/>
          </a:p>
        </p:txBody>
      </p:sp>
      <p:sp>
        <p:nvSpPr>
          <p:cNvPr id="43" name="TextBox 42">
            <a:extLst>
              <a:ext uri="{FF2B5EF4-FFF2-40B4-BE49-F238E27FC236}">
                <a16:creationId xmlns:a16="http://schemas.microsoft.com/office/drawing/2014/main" id="{0B196EED-5DF2-4CF6-8762-1E060C4C453A}"/>
              </a:ext>
            </a:extLst>
          </p:cNvPr>
          <p:cNvSpPr txBox="1"/>
          <p:nvPr/>
        </p:nvSpPr>
        <p:spPr>
          <a:xfrm>
            <a:off x="4125092" y="2031865"/>
            <a:ext cx="2194359" cy="369332"/>
          </a:xfrm>
          <a:prstGeom prst="rect">
            <a:avLst/>
          </a:prstGeom>
          <a:noFill/>
        </p:spPr>
        <p:txBody>
          <a:bodyPr wrap="square" rtlCol="0">
            <a:spAutoFit/>
          </a:bodyPr>
          <a:lstStyle/>
          <a:p>
            <a:pPr algn="ctr"/>
            <a:r>
              <a:rPr lang="en-SG"/>
              <a:t>Sebastian Ang</a:t>
            </a:r>
          </a:p>
        </p:txBody>
      </p:sp>
      <p:sp>
        <p:nvSpPr>
          <p:cNvPr id="44" name="TextBox 43">
            <a:extLst>
              <a:ext uri="{FF2B5EF4-FFF2-40B4-BE49-F238E27FC236}">
                <a16:creationId xmlns:a16="http://schemas.microsoft.com/office/drawing/2014/main" id="{EEAFD176-4343-4562-88A0-9B09793455F3}"/>
              </a:ext>
            </a:extLst>
          </p:cNvPr>
          <p:cNvSpPr txBox="1"/>
          <p:nvPr/>
        </p:nvSpPr>
        <p:spPr>
          <a:xfrm>
            <a:off x="8703674" y="2176082"/>
            <a:ext cx="2194359" cy="369332"/>
          </a:xfrm>
          <a:prstGeom prst="rect">
            <a:avLst/>
          </a:prstGeom>
          <a:noFill/>
        </p:spPr>
        <p:txBody>
          <a:bodyPr wrap="square" rtlCol="0">
            <a:spAutoFit/>
          </a:bodyPr>
          <a:lstStyle/>
          <a:p>
            <a:pPr algn="ctr"/>
            <a:r>
              <a:rPr lang="en-SG"/>
              <a:t>Lee </a:t>
            </a:r>
            <a:r>
              <a:rPr lang="en-SG" err="1"/>
              <a:t>Lee</a:t>
            </a:r>
            <a:r>
              <a:rPr lang="en-SG"/>
              <a:t> Sim</a:t>
            </a:r>
          </a:p>
        </p:txBody>
      </p:sp>
      <p:sp>
        <p:nvSpPr>
          <p:cNvPr id="45" name="TextBox 44">
            <a:extLst>
              <a:ext uri="{FF2B5EF4-FFF2-40B4-BE49-F238E27FC236}">
                <a16:creationId xmlns:a16="http://schemas.microsoft.com/office/drawing/2014/main" id="{D48CC154-5988-4C9F-AD62-32A15418F7EB}"/>
              </a:ext>
            </a:extLst>
          </p:cNvPr>
          <p:cNvSpPr txBox="1"/>
          <p:nvPr/>
        </p:nvSpPr>
        <p:spPr>
          <a:xfrm>
            <a:off x="3640176" y="3357717"/>
            <a:ext cx="2194359" cy="369332"/>
          </a:xfrm>
          <a:prstGeom prst="rect">
            <a:avLst/>
          </a:prstGeom>
          <a:noFill/>
        </p:spPr>
        <p:txBody>
          <a:bodyPr wrap="square" rtlCol="0">
            <a:spAutoFit/>
          </a:bodyPr>
          <a:lstStyle/>
          <a:p>
            <a:pPr algn="ctr"/>
            <a:r>
              <a:rPr lang="en-SG"/>
              <a:t>Saleem </a:t>
            </a:r>
            <a:r>
              <a:rPr lang="en-SG" err="1"/>
              <a:t>Jumabhoy</a:t>
            </a:r>
            <a:endParaRPr lang="en-SG"/>
          </a:p>
        </p:txBody>
      </p:sp>
      <p:sp>
        <p:nvSpPr>
          <p:cNvPr id="46" name="TextBox 45">
            <a:extLst>
              <a:ext uri="{FF2B5EF4-FFF2-40B4-BE49-F238E27FC236}">
                <a16:creationId xmlns:a16="http://schemas.microsoft.com/office/drawing/2014/main" id="{B5C4516A-2DA9-48C9-AE9F-905327F7F37F}"/>
              </a:ext>
            </a:extLst>
          </p:cNvPr>
          <p:cNvSpPr txBox="1"/>
          <p:nvPr/>
        </p:nvSpPr>
        <p:spPr>
          <a:xfrm>
            <a:off x="8968243" y="3773365"/>
            <a:ext cx="2194359" cy="369332"/>
          </a:xfrm>
          <a:prstGeom prst="rect">
            <a:avLst/>
          </a:prstGeom>
          <a:noFill/>
        </p:spPr>
        <p:txBody>
          <a:bodyPr wrap="square" rtlCol="0">
            <a:spAutoFit/>
          </a:bodyPr>
          <a:lstStyle/>
          <a:p>
            <a:pPr algn="ctr"/>
            <a:r>
              <a:rPr lang="en-SG"/>
              <a:t>Tan </a:t>
            </a:r>
            <a:r>
              <a:rPr lang="en-SG" err="1"/>
              <a:t>Joo</a:t>
            </a:r>
            <a:r>
              <a:rPr lang="en-SG"/>
              <a:t> Hong</a:t>
            </a:r>
          </a:p>
        </p:txBody>
      </p:sp>
    </p:spTree>
    <p:extLst>
      <p:ext uri="{BB962C8B-B14F-4D97-AF65-F5344CB8AC3E}">
        <p14:creationId xmlns:p14="http://schemas.microsoft.com/office/powerpoint/2010/main" val="3751322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10;&#10;Description automatically generated">
            <a:extLst>
              <a:ext uri="{FF2B5EF4-FFF2-40B4-BE49-F238E27FC236}">
                <a16:creationId xmlns:a16="http://schemas.microsoft.com/office/drawing/2014/main" id="{DC829161-B4D8-41C5-B752-A5986BDF40D2}"/>
              </a:ext>
            </a:extLst>
          </p:cNvPr>
          <p:cNvPicPr>
            <a:picLocks noChangeAspect="1"/>
          </p:cNvPicPr>
          <p:nvPr/>
        </p:nvPicPr>
        <p:blipFill>
          <a:blip r:embed="rId7"/>
          <a:stretch>
            <a:fillRect/>
          </a:stretch>
        </p:blipFill>
        <p:spPr>
          <a:xfrm>
            <a:off x="3679071" y="161733"/>
            <a:ext cx="4849259" cy="4849259"/>
          </a:xfrm>
          <a:prstGeom prst="rect">
            <a:avLst/>
          </a:prstGeom>
        </p:spPr>
      </p:pic>
      <p:sp>
        <p:nvSpPr>
          <p:cNvPr id="2" name="Title 1">
            <a:extLst>
              <a:ext uri="{FF2B5EF4-FFF2-40B4-BE49-F238E27FC236}">
                <a16:creationId xmlns:a16="http://schemas.microsoft.com/office/drawing/2014/main" id="{7551752D-8C32-454F-A6A3-7A09DEBFACDF}"/>
              </a:ext>
            </a:extLst>
          </p:cNvPr>
          <p:cNvSpPr>
            <a:spLocks noGrp="1"/>
          </p:cNvSpPr>
          <p:nvPr>
            <p:ph type="title"/>
          </p:nvPr>
        </p:nvSpPr>
        <p:spPr>
          <a:xfrm>
            <a:off x="1048174" y="3297308"/>
            <a:ext cx="9966960" cy="3035808"/>
          </a:xfrm>
        </p:spPr>
        <p:txBody>
          <a:bodyPr vert="horz" lIns="91440" tIns="45720" rIns="91440" bIns="45720" rtlCol="0" anchor="b">
            <a:normAutofit/>
          </a:bodyPr>
          <a:lstStyle/>
          <a:p>
            <a:pPr algn="ctr">
              <a:lnSpc>
                <a:spcPct val="80000"/>
              </a:lnSpc>
            </a:pPr>
            <a:r>
              <a:rPr lang="en-US" sz="9600" spc="-100">
                <a:solidFill>
                  <a:schemeClr val="bg1"/>
                </a:solidFill>
              </a:rPr>
              <a:t>THANK YOU</a:t>
            </a:r>
            <a:br>
              <a:rPr lang="en-US" sz="9600" spc="-100">
                <a:solidFill>
                  <a:schemeClr val="bg1"/>
                </a:solidFill>
              </a:rPr>
            </a:br>
            <a:r>
              <a:rPr lang="en-US" sz="9600" spc="-100">
                <a:solidFill>
                  <a:schemeClr val="bg1"/>
                </a:solidFill>
              </a:rPr>
              <a:t>Any Questions?</a:t>
            </a:r>
            <a:endParaRPr lang="en-US">
              <a:solidFill>
                <a:schemeClr val="bg1"/>
              </a:solidFill>
            </a:endParaRPr>
          </a:p>
        </p:txBody>
      </p:sp>
    </p:spTree>
    <p:extLst>
      <p:ext uri="{BB962C8B-B14F-4D97-AF65-F5344CB8AC3E}">
        <p14:creationId xmlns:p14="http://schemas.microsoft.com/office/powerpoint/2010/main" val="123137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47E60-4DE3-477E-AEB5-305CDDF4C3D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supplementary Slides</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600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testing on website</a:t>
            </a:r>
          </a:p>
        </p:txBody>
      </p:sp>
      <p:sp>
        <p:nvSpPr>
          <p:cNvPr id="14" name="TextBox 1">
            <a:extLst>
              <a:ext uri="{FF2B5EF4-FFF2-40B4-BE49-F238E27FC236}">
                <a16:creationId xmlns:a16="http://schemas.microsoft.com/office/drawing/2014/main" id="{43F2552B-85B8-4718-A671-1732395C206F}"/>
              </a:ext>
            </a:extLst>
          </p:cNvPr>
          <p:cNvSpPr txBox="1"/>
          <p:nvPr/>
        </p:nvSpPr>
        <p:spPr>
          <a:xfrm>
            <a:off x="1213198" y="2752071"/>
            <a:ext cx="220236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5" name="TextBox 1">
            <a:extLst>
              <a:ext uri="{FF2B5EF4-FFF2-40B4-BE49-F238E27FC236}">
                <a16:creationId xmlns:a16="http://schemas.microsoft.com/office/drawing/2014/main" id="{3E13E8CB-A1FF-4E7D-849F-7D8EAAC9EF11}"/>
              </a:ext>
            </a:extLst>
          </p:cNvPr>
          <p:cNvSpPr txBox="1"/>
          <p:nvPr/>
        </p:nvSpPr>
        <p:spPr>
          <a:xfrm>
            <a:off x="4165948" y="2704446"/>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7" name="TextBox 1">
            <a:extLst>
              <a:ext uri="{FF2B5EF4-FFF2-40B4-BE49-F238E27FC236}">
                <a16:creationId xmlns:a16="http://schemas.microsoft.com/office/drawing/2014/main" id="{F2FECE10-2924-457D-9C79-67B74F4B75F5}"/>
              </a:ext>
            </a:extLst>
          </p:cNvPr>
          <p:cNvSpPr txBox="1"/>
          <p:nvPr/>
        </p:nvSpPr>
        <p:spPr>
          <a:xfrm>
            <a:off x="8747473" y="2599671"/>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pic>
        <p:nvPicPr>
          <p:cNvPr id="7" name="Picture 7">
            <a:extLst>
              <a:ext uri="{FF2B5EF4-FFF2-40B4-BE49-F238E27FC236}">
                <a16:creationId xmlns:a16="http://schemas.microsoft.com/office/drawing/2014/main" id="{A5809BD1-C658-402C-8229-44C2675BBCF8}"/>
              </a:ext>
            </a:extLst>
          </p:cNvPr>
          <p:cNvPicPr>
            <a:picLocks noChangeAspect="1"/>
          </p:cNvPicPr>
          <p:nvPr/>
        </p:nvPicPr>
        <p:blipFill>
          <a:blip r:embed="rId4"/>
          <a:stretch>
            <a:fillRect/>
          </a:stretch>
        </p:blipFill>
        <p:spPr>
          <a:xfrm>
            <a:off x="5648072" y="2599293"/>
            <a:ext cx="6450418" cy="3673047"/>
          </a:xfrm>
          <a:prstGeom prst="rect">
            <a:avLst/>
          </a:prstGeom>
        </p:spPr>
      </p:pic>
      <p:sp>
        <p:nvSpPr>
          <p:cNvPr id="9" name="TextBox 8">
            <a:extLst>
              <a:ext uri="{FF2B5EF4-FFF2-40B4-BE49-F238E27FC236}">
                <a16:creationId xmlns:a16="http://schemas.microsoft.com/office/drawing/2014/main" id="{5C19C333-D55B-4333-88A8-D2BC472BF4F9}"/>
              </a:ext>
            </a:extLst>
          </p:cNvPr>
          <p:cNvSpPr txBox="1"/>
          <p:nvPr/>
        </p:nvSpPr>
        <p:spPr>
          <a:xfrm>
            <a:off x="981075" y="2228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 Chicken Rice:</a:t>
            </a:r>
          </a:p>
        </p:txBody>
      </p:sp>
      <p:pic>
        <p:nvPicPr>
          <p:cNvPr id="3" name="Picture 3" descr="Graphical user interface, application&#10;&#10;Description automatically generated">
            <a:extLst>
              <a:ext uri="{FF2B5EF4-FFF2-40B4-BE49-F238E27FC236}">
                <a16:creationId xmlns:a16="http://schemas.microsoft.com/office/drawing/2014/main" id="{A4B261EE-04BD-41BC-9152-345D52835D3A}"/>
              </a:ext>
            </a:extLst>
          </p:cNvPr>
          <p:cNvPicPr>
            <a:picLocks noChangeAspect="1"/>
          </p:cNvPicPr>
          <p:nvPr/>
        </p:nvPicPr>
        <p:blipFill>
          <a:blip r:embed="rId5"/>
          <a:stretch>
            <a:fillRect/>
          </a:stretch>
        </p:blipFill>
        <p:spPr>
          <a:xfrm>
            <a:off x="309282" y="2703420"/>
            <a:ext cx="5230905" cy="2751042"/>
          </a:xfrm>
          <a:prstGeom prst="rect">
            <a:avLst/>
          </a:prstGeom>
        </p:spPr>
      </p:pic>
    </p:spTree>
    <p:extLst>
      <p:ext uri="{BB962C8B-B14F-4D97-AF65-F5344CB8AC3E}">
        <p14:creationId xmlns:p14="http://schemas.microsoft.com/office/powerpoint/2010/main" val="4050153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testing on website</a:t>
            </a:r>
          </a:p>
        </p:txBody>
      </p:sp>
      <p:sp>
        <p:nvSpPr>
          <p:cNvPr id="14" name="TextBox 1">
            <a:extLst>
              <a:ext uri="{FF2B5EF4-FFF2-40B4-BE49-F238E27FC236}">
                <a16:creationId xmlns:a16="http://schemas.microsoft.com/office/drawing/2014/main" id="{43F2552B-85B8-4718-A671-1732395C206F}"/>
              </a:ext>
            </a:extLst>
          </p:cNvPr>
          <p:cNvSpPr txBox="1"/>
          <p:nvPr/>
        </p:nvSpPr>
        <p:spPr>
          <a:xfrm>
            <a:off x="1213198" y="2752071"/>
            <a:ext cx="220236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5" name="TextBox 1">
            <a:extLst>
              <a:ext uri="{FF2B5EF4-FFF2-40B4-BE49-F238E27FC236}">
                <a16:creationId xmlns:a16="http://schemas.microsoft.com/office/drawing/2014/main" id="{3E13E8CB-A1FF-4E7D-849F-7D8EAAC9EF11}"/>
              </a:ext>
            </a:extLst>
          </p:cNvPr>
          <p:cNvSpPr txBox="1"/>
          <p:nvPr/>
        </p:nvSpPr>
        <p:spPr>
          <a:xfrm>
            <a:off x="4165948" y="2704446"/>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7" name="TextBox 1">
            <a:extLst>
              <a:ext uri="{FF2B5EF4-FFF2-40B4-BE49-F238E27FC236}">
                <a16:creationId xmlns:a16="http://schemas.microsoft.com/office/drawing/2014/main" id="{F2FECE10-2924-457D-9C79-67B74F4B75F5}"/>
              </a:ext>
            </a:extLst>
          </p:cNvPr>
          <p:cNvSpPr txBox="1"/>
          <p:nvPr/>
        </p:nvSpPr>
        <p:spPr>
          <a:xfrm>
            <a:off x="8747473" y="2599671"/>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3" name="TextBox 2">
            <a:extLst>
              <a:ext uri="{FF2B5EF4-FFF2-40B4-BE49-F238E27FC236}">
                <a16:creationId xmlns:a16="http://schemas.microsoft.com/office/drawing/2014/main" id="{7383664E-1735-4EAB-9442-6B75AD6539E8}"/>
              </a:ext>
            </a:extLst>
          </p:cNvPr>
          <p:cNvSpPr txBox="1"/>
          <p:nvPr/>
        </p:nvSpPr>
        <p:spPr>
          <a:xfrm>
            <a:off x="981075" y="2228850"/>
            <a:ext cx="3714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 </a:t>
            </a:r>
            <a:r>
              <a:rPr lang="en-US" err="1"/>
              <a:t>Hokkien</a:t>
            </a:r>
            <a:r>
              <a:rPr lang="en-US"/>
              <a:t> Prawn Noodles:</a:t>
            </a:r>
          </a:p>
        </p:txBody>
      </p:sp>
      <p:pic>
        <p:nvPicPr>
          <p:cNvPr id="8" name="Picture 8" descr="Graphical user interface, website&#10;&#10;Description automatically generated">
            <a:extLst>
              <a:ext uri="{FF2B5EF4-FFF2-40B4-BE49-F238E27FC236}">
                <a16:creationId xmlns:a16="http://schemas.microsoft.com/office/drawing/2014/main" id="{AA9AF764-0D70-46C2-9610-26317FED17FF}"/>
              </a:ext>
            </a:extLst>
          </p:cNvPr>
          <p:cNvPicPr>
            <a:picLocks noChangeAspect="1"/>
          </p:cNvPicPr>
          <p:nvPr/>
        </p:nvPicPr>
        <p:blipFill>
          <a:blip r:embed="rId4"/>
          <a:stretch>
            <a:fillRect/>
          </a:stretch>
        </p:blipFill>
        <p:spPr>
          <a:xfrm>
            <a:off x="5671857" y="2417935"/>
            <a:ext cx="6286500" cy="3844766"/>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27D7B84C-8DE3-4311-A46F-EE9C3EEBBF9D}"/>
              </a:ext>
            </a:extLst>
          </p:cNvPr>
          <p:cNvPicPr>
            <a:picLocks noChangeAspect="1"/>
          </p:cNvPicPr>
          <p:nvPr/>
        </p:nvPicPr>
        <p:blipFill>
          <a:blip r:embed="rId5"/>
          <a:stretch>
            <a:fillRect/>
          </a:stretch>
        </p:blipFill>
        <p:spPr>
          <a:xfrm>
            <a:off x="309282" y="2703644"/>
            <a:ext cx="5208493" cy="2705771"/>
          </a:xfrm>
          <a:prstGeom prst="rect">
            <a:avLst/>
          </a:prstGeom>
        </p:spPr>
      </p:pic>
    </p:spTree>
    <p:extLst>
      <p:ext uri="{BB962C8B-B14F-4D97-AF65-F5344CB8AC3E}">
        <p14:creationId xmlns:p14="http://schemas.microsoft.com/office/powerpoint/2010/main" val="3728350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3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984123" y="332232"/>
            <a:ext cx="10058400" cy="1609344"/>
          </a:xfrm>
        </p:spPr>
        <p:txBody>
          <a:bodyPr vert="horz" lIns="91440" tIns="45720" rIns="91440" bIns="45720" rtlCol="0">
            <a:normAutofit/>
          </a:bodyPr>
          <a:lstStyle/>
          <a:p>
            <a:r>
              <a:rPr lang="en-US">
                <a:latin typeface="Rockwell Condensed"/>
              </a:rPr>
              <a:t>ai classification - testing on website</a:t>
            </a:r>
          </a:p>
        </p:txBody>
      </p:sp>
      <p:sp>
        <p:nvSpPr>
          <p:cNvPr id="14" name="TextBox 1">
            <a:extLst>
              <a:ext uri="{FF2B5EF4-FFF2-40B4-BE49-F238E27FC236}">
                <a16:creationId xmlns:a16="http://schemas.microsoft.com/office/drawing/2014/main" id="{43F2552B-85B8-4718-A671-1732395C206F}"/>
              </a:ext>
            </a:extLst>
          </p:cNvPr>
          <p:cNvSpPr txBox="1"/>
          <p:nvPr/>
        </p:nvSpPr>
        <p:spPr>
          <a:xfrm>
            <a:off x="1213198" y="2752071"/>
            <a:ext cx="220236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5" name="TextBox 1">
            <a:extLst>
              <a:ext uri="{FF2B5EF4-FFF2-40B4-BE49-F238E27FC236}">
                <a16:creationId xmlns:a16="http://schemas.microsoft.com/office/drawing/2014/main" id="{3E13E8CB-A1FF-4E7D-849F-7D8EAAC9EF11}"/>
              </a:ext>
            </a:extLst>
          </p:cNvPr>
          <p:cNvSpPr txBox="1"/>
          <p:nvPr/>
        </p:nvSpPr>
        <p:spPr>
          <a:xfrm>
            <a:off x="4165948" y="2704446"/>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17" name="TextBox 1">
            <a:extLst>
              <a:ext uri="{FF2B5EF4-FFF2-40B4-BE49-F238E27FC236}">
                <a16:creationId xmlns:a16="http://schemas.microsoft.com/office/drawing/2014/main" id="{F2FECE10-2924-457D-9C79-67B74F4B75F5}"/>
              </a:ext>
            </a:extLst>
          </p:cNvPr>
          <p:cNvSpPr txBox="1"/>
          <p:nvPr/>
        </p:nvSpPr>
        <p:spPr>
          <a:xfrm>
            <a:off x="8747473" y="2599671"/>
            <a:ext cx="367873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a:p>
        </p:txBody>
      </p:sp>
      <p:sp>
        <p:nvSpPr>
          <p:cNvPr id="6" name="TextBox 5">
            <a:extLst>
              <a:ext uri="{FF2B5EF4-FFF2-40B4-BE49-F238E27FC236}">
                <a16:creationId xmlns:a16="http://schemas.microsoft.com/office/drawing/2014/main" id="{9E9C8FF4-D9DB-4C88-BDC7-193EF4B207F2}"/>
              </a:ext>
            </a:extLst>
          </p:cNvPr>
          <p:cNvSpPr txBox="1"/>
          <p:nvPr/>
        </p:nvSpPr>
        <p:spPr>
          <a:xfrm>
            <a:off x="981075" y="2228850"/>
            <a:ext cx="3714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 Ice </a:t>
            </a:r>
            <a:r>
              <a:rPr lang="en-US" err="1"/>
              <a:t>Kacang</a:t>
            </a:r>
            <a:r>
              <a:rPr lang="en-US"/>
              <a:t>:</a:t>
            </a:r>
          </a:p>
        </p:txBody>
      </p:sp>
      <p:pic>
        <p:nvPicPr>
          <p:cNvPr id="7" name="Picture 7">
            <a:extLst>
              <a:ext uri="{FF2B5EF4-FFF2-40B4-BE49-F238E27FC236}">
                <a16:creationId xmlns:a16="http://schemas.microsoft.com/office/drawing/2014/main" id="{7D86EF08-A2BD-4BDB-AA06-9750AC2F1A6A}"/>
              </a:ext>
            </a:extLst>
          </p:cNvPr>
          <p:cNvPicPr>
            <a:picLocks noChangeAspect="1"/>
          </p:cNvPicPr>
          <p:nvPr/>
        </p:nvPicPr>
        <p:blipFill>
          <a:blip r:embed="rId4"/>
          <a:stretch>
            <a:fillRect/>
          </a:stretch>
        </p:blipFill>
        <p:spPr>
          <a:xfrm>
            <a:off x="5706441" y="2707719"/>
            <a:ext cx="6214782" cy="3461861"/>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9B999AA3-9054-4B53-8AEA-750D8A3875BB}"/>
              </a:ext>
            </a:extLst>
          </p:cNvPr>
          <p:cNvPicPr>
            <a:picLocks noChangeAspect="1"/>
          </p:cNvPicPr>
          <p:nvPr/>
        </p:nvPicPr>
        <p:blipFill>
          <a:blip r:embed="rId5"/>
          <a:stretch>
            <a:fillRect/>
          </a:stretch>
        </p:blipFill>
        <p:spPr>
          <a:xfrm>
            <a:off x="309282" y="2750610"/>
            <a:ext cx="5298141" cy="2802339"/>
          </a:xfrm>
          <a:prstGeom prst="rect">
            <a:avLst/>
          </a:prstGeom>
        </p:spPr>
      </p:pic>
    </p:spTree>
    <p:extLst>
      <p:ext uri="{BB962C8B-B14F-4D97-AF65-F5344CB8AC3E}">
        <p14:creationId xmlns:p14="http://schemas.microsoft.com/office/powerpoint/2010/main" val="79479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2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9" name="Oval 2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47" name="Rectangle 3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52453AE-D125-4A04-A803-A74FDE7F4337}"/>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t>Pain Points</a:t>
            </a:r>
          </a:p>
        </p:txBody>
      </p:sp>
      <p:sp>
        <p:nvSpPr>
          <p:cNvPr id="5" name="TextBox 4">
            <a:extLst>
              <a:ext uri="{FF2B5EF4-FFF2-40B4-BE49-F238E27FC236}">
                <a16:creationId xmlns:a16="http://schemas.microsoft.com/office/drawing/2014/main" id="{D5C7A553-67FE-4077-90E3-2A1C84AC732C}"/>
              </a:ext>
            </a:extLst>
          </p:cNvPr>
          <p:cNvSpPr txBox="1"/>
          <p:nvPr/>
        </p:nvSpPr>
        <p:spPr>
          <a:xfrm>
            <a:off x="6496216" y="1841436"/>
            <a:ext cx="4632031" cy="38517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182880" defTabSz="914400">
              <a:lnSpc>
                <a:spcPct val="90000"/>
              </a:lnSpc>
              <a:spcAft>
                <a:spcPts val="600"/>
              </a:spcAft>
              <a:buClr>
                <a:schemeClr val="accent1">
                  <a:lumMod val="75000"/>
                </a:schemeClr>
              </a:buClr>
              <a:buSzPct val="85000"/>
              <a:buFont typeface="Wingdings" pitchFamily="2" charset="2"/>
              <a:buChar char="§"/>
            </a:pPr>
            <a:endParaRPr lang="en-US"/>
          </a:p>
        </p:txBody>
      </p:sp>
      <p:sp>
        <p:nvSpPr>
          <p:cNvPr id="51" name="Oval 3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2" name="Oval 4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2F635F91-17C4-4F1D-A9BD-210DB018A143}"/>
              </a:ext>
            </a:extLst>
          </p:cNvPr>
          <p:cNvSpPr/>
          <p:nvPr/>
        </p:nvSpPr>
        <p:spPr>
          <a:xfrm rot="1729511">
            <a:off x="807896" y="2644794"/>
            <a:ext cx="2791413" cy="2791413"/>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Oval 39">
            <a:extLst>
              <a:ext uri="{FF2B5EF4-FFF2-40B4-BE49-F238E27FC236}">
                <a16:creationId xmlns:a16="http://schemas.microsoft.com/office/drawing/2014/main" id="{C593FC27-5D70-4CF0-BAE3-C66BD63DD18E}"/>
              </a:ext>
            </a:extLst>
          </p:cNvPr>
          <p:cNvSpPr/>
          <p:nvPr/>
        </p:nvSpPr>
        <p:spPr>
          <a:xfrm rot="3254001">
            <a:off x="8210098" y="2591201"/>
            <a:ext cx="2791413" cy="2791413"/>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182880" defTabSz="914400">
              <a:lnSpc>
                <a:spcPct val="90000"/>
              </a:lnSpc>
              <a:spcAft>
                <a:spcPts val="600"/>
              </a:spcAft>
              <a:buClr>
                <a:schemeClr val="accent1">
                  <a:lumMod val="75000"/>
                </a:schemeClr>
              </a:buClr>
              <a:buSzPct val="85000"/>
              <a:buFont typeface="Wingdings" pitchFamily="2" charset="2"/>
              <a:buChar char="§"/>
            </a:pPr>
            <a:endParaRPr lang="en-US"/>
          </a:p>
        </p:txBody>
      </p:sp>
      <p:sp>
        <p:nvSpPr>
          <p:cNvPr id="17" name="TextBox 16">
            <a:extLst>
              <a:ext uri="{FF2B5EF4-FFF2-40B4-BE49-F238E27FC236}">
                <a16:creationId xmlns:a16="http://schemas.microsoft.com/office/drawing/2014/main" id="{B26D4E79-A41F-4561-B265-0941121425BA}"/>
              </a:ext>
            </a:extLst>
          </p:cNvPr>
          <p:cNvSpPr txBox="1"/>
          <p:nvPr/>
        </p:nvSpPr>
        <p:spPr>
          <a:xfrm>
            <a:off x="1194711" y="3638615"/>
            <a:ext cx="2338786" cy="1200329"/>
          </a:xfrm>
          <a:prstGeom prst="rect">
            <a:avLst/>
          </a:prstGeom>
          <a:noFill/>
        </p:spPr>
        <p:txBody>
          <a:bodyPr wrap="square" rtlCol="0">
            <a:spAutoFit/>
          </a:bodyPr>
          <a:lstStyle/>
          <a:p>
            <a:r>
              <a:rPr lang="en-US">
                <a:solidFill>
                  <a:schemeClr val="bg1"/>
                </a:solidFill>
              </a:rPr>
              <a:t>Too many sites on Google wasting time</a:t>
            </a:r>
          </a:p>
          <a:p>
            <a:endParaRPr lang="en-SG"/>
          </a:p>
        </p:txBody>
      </p:sp>
      <p:sp>
        <p:nvSpPr>
          <p:cNvPr id="19" name="TextBox 18">
            <a:extLst>
              <a:ext uri="{FF2B5EF4-FFF2-40B4-BE49-F238E27FC236}">
                <a16:creationId xmlns:a16="http://schemas.microsoft.com/office/drawing/2014/main" id="{6A185F30-446F-49D8-8FEF-2CF1D1FCD203}"/>
              </a:ext>
            </a:extLst>
          </p:cNvPr>
          <p:cNvSpPr txBox="1"/>
          <p:nvPr/>
        </p:nvSpPr>
        <p:spPr>
          <a:xfrm>
            <a:off x="4913140" y="2939747"/>
            <a:ext cx="2578814" cy="1194173"/>
          </a:xfrm>
          <a:prstGeom prst="rect">
            <a:avLst/>
          </a:prstGeom>
          <a:noFill/>
        </p:spPr>
        <p:txBody>
          <a:bodyPr wrap="square" rtlCol="0">
            <a:spAutoFit/>
          </a:bodyPr>
          <a:lstStyle/>
          <a:p>
            <a:r>
              <a:rPr lang="en-US">
                <a:solidFill>
                  <a:schemeClr val="bg1"/>
                </a:solidFill>
              </a:rPr>
              <a:t>Wants specific information which is hard to find</a:t>
            </a:r>
          </a:p>
          <a:p>
            <a:endParaRPr lang="en-SG"/>
          </a:p>
        </p:txBody>
      </p:sp>
      <p:sp>
        <p:nvSpPr>
          <p:cNvPr id="42" name="TextBox 41">
            <a:extLst>
              <a:ext uri="{FF2B5EF4-FFF2-40B4-BE49-F238E27FC236}">
                <a16:creationId xmlns:a16="http://schemas.microsoft.com/office/drawing/2014/main" id="{4D230898-135E-4B4C-B7A2-BB920A0AEF4D}"/>
              </a:ext>
            </a:extLst>
          </p:cNvPr>
          <p:cNvSpPr txBox="1"/>
          <p:nvPr/>
        </p:nvSpPr>
        <p:spPr>
          <a:xfrm>
            <a:off x="8594680" y="3248425"/>
            <a:ext cx="2035941" cy="1477328"/>
          </a:xfrm>
          <a:prstGeom prst="rect">
            <a:avLst/>
          </a:prstGeom>
          <a:noFill/>
        </p:spPr>
        <p:txBody>
          <a:bodyPr wrap="square" rtlCol="0">
            <a:spAutoFit/>
          </a:bodyPr>
          <a:lstStyle/>
          <a:p>
            <a:pPr algn="ctr"/>
            <a:r>
              <a:rPr lang="en-SG">
                <a:solidFill>
                  <a:schemeClr val="bg1"/>
                </a:solidFill>
              </a:rPr>
              <a:t>Put information into context (time, ingredients, location)</a:t>
            </a:r>
            <a:endParaRPr lang="en-US">
              <a:solidFill>
                <a:schemeClr val="bg1"/>
              </a:solidFill>
            </a:endParaRPr>
          </a:p>
        </p:txBody>
      </p:sp>
      <p:sp>
        <p:nvSpPr>
          <p:cNvPr id="20" name="Oval 19">
            <a:extLst>
              <a:ext uri="{FF2B5EF4-FFF2-40B4-BE49-F238E27FC236}">
                <a16:creationId xmlns:a16="http://schemas.microsoft.com/office/drawing/2014/main" id="{7E15F4D3-497C-4D93-ACEB-D408B1461D91}"/>
              </a:ext>
            </a:extLst>
          </p:cNvPr>
          <p:cNvSpPr/>
          <p:nvPr/>
        </p:nvSpPr>
        <p:spPr>
          <a:xfrm>
            <a:off x="4492639" y="2606180"/>
            <a:ext cx="2791413" cy="2791413"/>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t>Information is hard to understand "fish balls"</a:t>
            </a:r>
          </a:p>
        </p:txBody>
      </p:sp>
      <p:pic>
        <p:nvPicPr>
          <p:cNvPr id="3" name="Picture 5" descr="Logo&#10;&#10;Description automatically generated">
            <a:extLst>
              <a:ext uri="{FF2B5EF4-FFF2-40B4-BE49-F238E27FC236}">
                <a16:creationId xmlns:a16="http://schemas.microsoft.com/office/drawing/2014/main" id="{08CF6D53-D6AB-407A-9CE0-605329D7BCFC}"/>
              </a:ext>
            </a:extLst>
          </p:cNvPr>
          <p:cNvPicPr>
            <a:picLocks noChangeAspect="1"/>
          </p:cNvPicPr>
          <p:nvPr/>
        </p:nvPicPr>
        <p:blipFill>
          <a:blip r:embed="rId7"/>
          <a:stretch>
            <a:fillRect/>
          </a:stretch>
        </p:blipFill>
        <p:spPr>
          <a:xfrm>
            <a:off x="1068512" y="4970465"/>
            <a:ext cx="1604481" cy="1463383"/>
          </a:xfrm>
          <a:prstGeom prst="rect">
            <a:avLst/>
          </a:prstGeom>
        </p:spPr>
      </p:pic>
      <p:pic>
        <p:nvPicPr>
          <p:cNvPr id="24" name="Picture 5" descr="Logo&#10;&#10;Description automatically generated">
            <a:extLst>
              <a:ext uri="{FF2B5EF4-FFF2-40B4-BE49-F238E27FC236}">
                <a16:creationId xmlns:a16="http://schemas.microsoft.com/office/drawing/2014/main" id="{F898E95F-336F-4BFB-BC97-DD5C74718CF1}"/>
              </a:ext>
            </a:extLst>
          </p:cNvPr>
          <p:cNvPicPr>
            <a:picLocks noChangeAspect="1"/>
          </p:cNvPicPr>
          <p:nvPr/>
        </p:nvPicPr>
        <p:blipFill>
          <a:blip r:embed="rId7"/>
          <a:stretch>
            <a:fillRect/>
          </a:stretch>
        </p:blipFill>
        <p:spPr>
          <a:xfrm>
            <a:off x="4159320" y="1794038"/>
            <a:ext cx="1604481" cy="1463383"/>
          </a:xfrm>
          <a:prstGeom prst="rect">
            <a:avLst/>
          </a:prstGeom>
        </p:spPr>
      </p:pic>
      <p:pic>
        <p:nvPicPr>
          <p:cNvPr id="25" name="Picture 5" descr="Logo&#10;&#10;Description automatically generated">
            <a:extLst>
              <a:ext uri="{FF2B5EF4-FFF2-40B4-BE49-F238E27FC236}">
                <a16:creationId xmlns:a16="http://schemas.microsoft.com/office/drawing/2014/main" id="{C0D40DE0-2B25-4505-B4BB-ABAA676B8D19}"/>
              </a:ext>
            </a:extLst>
          </p:cNvPr>
          <p:cNvPicPr>
            <a:picLocks noChangeAspect="1"/>
          </p:cNvPicPr>
          <p:nvPr/>
        </p:nvPicPr>
        <p:blipFill>
          <a:blip r:embed="rId7"/>
          <a:stretch>
            <a:fillRect/>
          </a:stretch>
        </p:blipFill>
        <p:spPr>
          <a:xfrm>
            <a:off x="9604624" y="4799229"/>
            <a:ext cx="1604481" cy="1463383"/>
          </a:xfrm>
          <a:prstGeom prst="rect">
            <a:avLst/>
          </a:prstGeom>
        </p:spPr>
      </p:pic>
    </p:spTree>
    <p:extLst>
      <p:ext uri="{BB962C8B-B14F-4D97-AF65-F5344CB8AC3E}">
        <p14:creationId xmlns:p14="http://schemas.microsoft.com/office/powerpoint/2010/main" val="405534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ightbulb with solid fill">
            <a:extLst>
              <a:ext uri="{FF2B5EF4-FFF2-40B4-BE49-F238E27FC236}">
                <a16:creationId xmlns:a16="http://schemas.microsoft.com/office/drawing/2014/main" id="{6303A1B6-6E4C-40CD-9CBE-2C2D5BC9B6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5919" y="505223"/>
            <a:ext cx="3060160" cy="3060160"/>
          </a:xfrm>
          <a:prstGeom prst="rect">
            <a:avLst/>
          </a:prstGeom>
        </p:spPr>
      </p:pic>
      <p:sp>
        <p:nvSpPr>
          <p:cNvPr id="52" name="Rectangle 3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5">
              <a:alphaModFix amt="9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CE041E-7A43-4397-9BD2-6AB73C587412}"/>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pc="200"/>
              <a:t>THE BIG IDEA</a:t>
            </a:r>
          </a:p>
        </p:txBody>
      </p:sp>
      <p:sp>
        <p:nvSpPr>
          <p:cNvPr id="16" name="Content Placeholder 2">
            <a:extLst>
              <a:ext uri="{FF2B5EF4-FFF2-40B4-BE49-F238E27FC236}">
                <a16:creationId xmlns:a16="http://schemas.microsoft.com/office/drawing/2014/main" id="{7ED21031-3E7B-44BF-A238-4C4C83B90651}"/>
              </a:ext>
            </a:extLst>
          </p:cNvPr>
          <p:cNvSpPr txBox="1">
            <a:spLocks/>
          </p:cNvSpPr>
          <p:nvPr/>
        </p:nvSpPr>
        <p:spPr>
          <a:xfrm>
            <a:off x="6217920" y="4170410"/>
            <a:ext cx="4699221" cy="1767141"/>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a:r>
              <a:rPr lang="en-US" sz="1800" i="1"/>
              <a:t>An </a:t>
            </a:r>
            <a:r>
              <a:rPr lang="en-US" sz="1800" i="1" u="sng"/>
              <a:t>online solution </a:t>
            </a:r>
            <a:r>
              <a:rPr lang="en-US" sz="1800" i="1"/>
              <a:t>to help </a:t>
            </a:r>
            <a:r>
              <a:rPr lang="en-US" sz="1800" i="1" u="sng"/>
              <a:t>foreigners </a:t>
            </a:r>
            <a:r>
              <a:rPr lang="en-US" sz="1800" i="1"/>
              <a:t>understand and quickly </a:t>
            </a:r>
            <a:r>
              <a:rPr lang="en-US" sz="1800" i="1" u="sng"/>
              <a:t>identify local food</a:t>
            </a:r>
          </a:p>
        </p:txBody>
      </p:sp>
      <p:sp>
        <p:nvSpPr>
          <p:cNvPr id="53" name="Rectangle 4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Oval 4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4" name="Oval 4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511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7338B-6F24-4257-A5CD-3DF489445425}"/>
              </a:ext>
            </a:extLst>
          </p:cNvPr>
          <p:cNvSpPr>
            <a:spLocks noGrp="1"/>
          </p:cNvSpPr>
          <p:nvPr>
            <p:ph type="title"/>
          </p:nvPr>
        </p:nvSpPr>
        <p:spPr>
          <a:xfrm>
            <a:off x="6550924" y="685800"/>
            <a:ext cx="4920019" cy="2021553"/>
          </a:xfrm>
        </p:spPr>
        <p:txBody>
          <a:bodyPr vert="horz" lIns="91440" tIns="45720" rIns="91440" bIns="45720" rtlCol="0">
            <a:normAutofit/>
          </a:bodyPr>
          <a:lstStyle/>
          <a:p>
            <a:r>
              <a:rPr lang="en-US">
                <a:solidFill>
                  <a:schemeClr val="tx1"/>
                </a:solidFill>
              </a:rPr>
              <a:t>AS-Is to TO-BE Scenario</a:t>
            </a:r>
            <a:endParaRPr lang="en-US">
              <a:solidFill>
                <a:schemeClr val="tx1"/>
              </a:solidFill>
              <a:latin typeface="Rockwell Condensed"/>
            </a:endParaRPr>
          </a:p>
        </p:txBody>
      </p:sp>
      <p:sp>
        <p:nvSpPr>
          <p:cNvPr id="76" name="Freeform: Shape 75">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Picture 34" descr="Chess pawn with a shadow of a king">
            <a:extLst>
              <a:ext uri="{FF2B5EF4-FFF2-40B4-BE49-F238E27FC236}">
                <a16:creationId xmlns:a16="http://schemas.microsoft.com/office/drawing/2014/main" id="{202728D9-29B4-47DE-AC07-98925B453BE3}"/>
              </a:ext>
            </a:extLst>
          </p:cNvPr>
          <p:cNvPicPr>
            <a:picLocks noChangeAspect="1"/>
          </p:cNvPicPr>
          <p:nvPr/>
        </p:nvPicPr>
        <p:blipFill rotWithShape="1">
          <a:blip r:embed="rId2"/>
          <a:srcRect l="28109" r="8339"/>
          <a:stretch/>
        </p:blipFill>
        <p:spPr>
          <a:xfrm>
            <a:off x="1" y="10"/>
            <a:ext cx="6066502" cy="6857989"/>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F8E4821F-018D-476D-9E0C-324CCC0F37DC}"/>
              </a:ext>
            </a:extLst>
          </p:cNvPr>
          <p:cNvSpPr>
            <a:spLocks noGrp="1"/>
          </p:cNvSpPr>
          <p:nvPr>
            <p:ph idx="1"/>
          </p:nvPr>
        </p:nvSpPr>
        <p:spPr>
          <a:xfrm>
            <a:off x="6550924" y="2927444"/>
            <a:ext cx="4920019" cy="3244755"/>
          </a:xfrm>
        </p:spPr>
        <p:txBody>
          <a:bodyPr vert="horz" lIns="91440" tIns="45720" rIns="91440" bIns="45720" rtlCol="0">
            <a:normAutofit/>
          </a:bodyPr>
          <a:lstStyle/>
          <a:p>
            <a:pPr>
              <a:buClr>
                <a:srgbClr val="9E3611"/>
              </a:buClr>
              <a:buFont typeface="Arial" pitchFamily="2" charset="2"/>
              <a:buChar char="•"/>
            </a:pPr>
            <a:r>
              <a:rPr lang="en-US"/>
              <a:t>AS-IS</a:t>
            </a:r>
          </a:p>
          <a:p>
            <a:pPr lvl="1">
              <a:buClr>
                <a:srgbClr val="9E3611"/>
              </a:buClr>
              <a:buFont typeface="Arial" pitchFamily="2" charset="2"/>
              <a:buChar char="•"/>
            </a:pPr>
            <a:r>
              <a:rPr lang="en-US"/>
              <a:t>Very fragmented and time-consuming process involving multiple websites, none with a complete "picture" of local hawker food</a:t>
            </a:r>
          </a:p>
          <a:p>
            <a:pPr>
              <a:buClr>
                <a:srgbClr val="9E3611"/>
              </a:buClr>
              <a:buFont typeface="Arial" pitchFamily="2" charset="2"/>
              <a:buChar char="•"/>
            </a:pPr>
            <a:r>
              <a:rPr lang="en-US"/>
              <a:t>TO-BE</a:t>
            </a:r>
          </a:p>
          <a:p>
            <a:pPr lvl="1">
              <a:buClr>
                <a:srgbClr val="9E3611"/>
              </a:buClr>
              <a:buFont typeface="Arial" pitchFamily="2" charset="2"/>
              <a:buChar char="•"/>
            </a:pPr>
            <a:r>
              <a:rPr lang="en-US"/>
              <a:t>A seamless process with detailed information with responses to specific questions along with curated links.</a:t>
            </a:r>
          </a:p>
        </p:txBody>
      </p:sp>
    </p:spTree>
    <p:extLst>
      <p:ext uri="{BB962C8B-B14F-4D97-AF65-F5344CB8AC3E}">
        <p14:creationId xmlns:p14="http://schemas.microsoft.com/office/powerpoint/2010/main" val="39114540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Application>Microsoft Office PowerPoint</Application>
  <PresentationFormat>Widescreen</PresentationFormat>
  <Slides>69</Slides>
  <Notes>50</Notes>
  <HiddenSlides>0</HiddenSlide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Wood Type</vt:lpstr>
      <vt:lpstr>AI Practioner Project</vt:lpstr>
      <vt:lpstr>Makan Ventures</vt:lpstr>
      <vt:lpstr>Agenda</vt:lpstr>
      <vt:lpstr>Enterprise Design Thinking</vt:lpstr>
      <vt:lpstr>Problem Statement</vt:lpstr>
      <vt:lpstr>User Persona</vt:lpstr>
      <vt:lpstr>Pain Points</vt:lpstr>
      <vt:lpstr>THE BIG IDEA</vt:lpstr>
      <vt:lpstr>AS-Is to TO-BE Scenario</vt:lpstr>
      <vt:lpstr>Tools Used</vt:lpstr>
      <vt:lpstr>AI Design Essentials</vt:lpstr>
      <vt:lpstr>Design foundations</vt:lpstr>
      <vt:lpstr>AI Intent</vt:lpstr>
      <vt:lpstr>Understanding</vt:lpstr>
      <vt:lpstr>Data and Policy</vt:lpstr>
      <vt:lpstr>Reasoning</vt:lpstr>
      <vt:lpstr>Knowledge</vt:lpstr>
      <vt:lpstr>Project planning and design</vt:lpstr>
      <vt:lpstr>Project Planning &amp; Timeline</vt:lpstr>
      <vt:lpstr>Implementation Overview</vt:lpstr>
      <vt:lpstr>THE BOT!</vt:lpstr>
      <vt:lpstr>Chatbot Dialog Flow</vt:lpstr>
      <vt:lpstr>Intents for dialog</vt:lpstr>
      <vt:lpstr>ENTITIES for dialog</vt:lpstr>
      <vt:lpstr>Dialog nodes</vt:lpstr>
      <vt:lpstr>Webhook Call</vt:lpstr>
      <vt:lpstr>WIKIPEDIA INTEGRATION</vt:lpstr>
      <vt:lpstr>Customize chat user interface</vt:lpstr>
      <vt:lpstr>Embed chat bot in website</vt:lpstr>
      <vt:lpstr>Json file</vt:lpstr>
      <vt:lpstr>Analytics overview</vt:lpstr>
      <vt:lpstr>Analytics (coverage)</vt:lpstr>
      <vt:lpstr>Analytics (Top intent/ entity)</vt:lpstr>
      <vt:lpstr>Analytics (conversation)</vt:lpstr>
      <vt:lpstr>Embedded chatbot in website</vt:lpstr>
      <vt:lpstr>Dialog (Main meal)</vt:lpstr>
      <vt:lpstr>Dialog (Food order)</vt:lpstr>
      <vt:lpstr>Wikipedia search</vt:lpstr>
      <vt:lpstr>Dialog (Back to main/ End)</vt:lpstr>
      <vt:lpstr>AI classification (image classification)</vt:lpstr>
      <vt:lpstr>Ai classification  (image classification)</vt:lpstr>
      <vt:lpstr>Ai classification  (image classification)</vt:lpstr>
      <vt:lpstr>ai classification – Step 1</vt:lpstr>
      <vt:lpstr>ai classification – Step 2</vt:lpstr>
      <vt:lpstr>ai classification – Step 3</vt:lpstr>
      <vt:lpstr>ai classification – Step 4</vt:lpstr>
      <vt:lpstr>ai classification– Step 5</vt:lpstr>
      <vt:lpstr>ai classification – Step 5</vt:lpstr>
      <vt:lpstr>ai classification – Step 6</vt:lpstr>
      <vt:lpstr>ai classification – Step 7 &amp; 8</vt:lpstr>
      <vt:lpstr>ai classification – Step 9</vt:lpstr>
      <vt:lpstr>ai classification - DATA</vt:lpstr>
      <vt:lpstr>Integrate model into website</vt:lpstr>
      <vt:lpstr>integrate model into website</vt:lpstr>
      <vt:lpstr>Integration/technicaL architecture</vt:lpstr>
      <vt:lpstr>Integration/technical architecture</vt:lpstr>
      <vt:lpstr>Integration and deployment</vt:lpstr>
      <vt:lpstr>LIVE DEMO</vt:lpstr>
      <vt:lpstr>Links </vt:lpstr>
      <vt:lpstr>Orchard MRT</vt:lpstr>
      <vt:lpstr>Project Learnings</vt:lpstr>
      <vt:lpstr>Constraints &amp; Challenges</vt:lpstr>
      <vt:lpstr>Takeaways</vt:lpstr>
      <vt:lpstr>Brought to you by the CRABS</vt:lpstr>
      <vt:lpstr>THANK YOU Any Questions?</vt:lpstr>
      <vt:lpstr>supplementary Slides</vt:lpstr>
      <vt:lpstr>ai classification - testing on website</vt:lpstr>
      <vt:lpstr>ai classification - testing on website</vt:lpstr>
      <vt:lpstr>ai classification - testing on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 Seb</dc:creator>
  <cp:revision>1</cp:revision>
  <dcterms:created xsi:type="dcterms:W3CDTF">2022-01-26T03:18:44Z</dcterms:created>
  <dcterms:modified xsi:type="dcterms:W3CDTF">2022-02-11T07:52:43Z</dcterms:modified>
</cp:coreProperties>
</file>